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32"/>
  </p:notesMasterIdLst>
  <p:sldIdLst>
    <p:sldId id="313" r:id="rId2"/>
    <p:sldId id="314" r:id="rId3"/>
    <p:sldId id="315" r:id="rId4"/>
    <p:sldId id="316" r:id="rId5"/>
    <p:sldId id="317" r:id="rId6"/>
    <p:sldId id="260" r:id="rId7"/>
    <p:sldId id="261" r:id="rId8"/>
    <p:sldId id="262" r:id="rId9"/>
    <p:sldId id="263" r:id="rId10"/>
    <p:sldId id="265" r:id="rId11"/>
    <p:sldId id="267" r:id="rId12"/>
    <p:sldId id="268" r:id="rId13"/>
    <p:sldId id="269" r:id="rId14"/>
    <p:sldId id="270" r:id="rId15"/>
    <p:sldId id="271" r:id="rId16"/>
    <p:sldId id="272" r:id="rId17"/>
    <p:sldId id="273" r:id="rId18"/>
    <p:sldId id="274" r:id="rId19"/>
    <p:sldId id="275" r:id="rId20"/>
    <p:sldId id="276" r:id="rId21"/>
    <p:sldId id="277" r:id="rId22"/>
    <p:sldId id="279" r:id="rId23"/>
    <p:sldId id="302" r:id="rId24"/>
    <p:sldId id="280" r:id="rId25"/>
    <p:sldId id="282" r:id="rId26"/>
    <p:sldId id="281" r:id="rId27"/>
    <p:sldId id="303" r:id="rId28"/>
    <p:sldId id="307" r:id="rId29"/>
    <p:sldId id="283" r:id="rId30"/>
    <p:sldId id="286" r:id="rId31"/>
  </p:sldIdLst>
  <p:sldSz cx="9144000" cy="6858000" type="screen4x3"/>
  <p:notesSz cx="6858000" cy="9144000"/>
  <p:defaultTextStyle>
    <a:defPPr>
      <a:defRPr lang="sv-SE"/>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CB07"/>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66" autoAdjust="0"/>
    <p:restoredTop sz="86441" autoAdjust="0"/>
  </p:normalViewPr>
  <p:slideViewPr>
    <p:cSldViewPr>
      <p:cViewPr varScale="1">
        <p:scale>
          <a:sx n="83" d="100"/>
          <a:sy n="83" d="100"/>
        </p:scale>
        <p:origin x="1032" y="96"/>
      </p:cViewPr>
      <p:guideLst>
        <p:guide orient="horz" pos="2160"/>
        <p:guide pos="2880"/>
      </p:guideLst>
    </p:cSldViewPr>
  </p:slideViewPr>
  <p:outlineViewPr>
    <p:cViewPr>
      <p:scale>
        <a:sx n="33" d="100"/>
        <a:sy n="33" d="100"/>
      </p:scale>
      <p:origin x="0" y="-9494"/>
    </p:cViewPr>
  </p:outlineViewPr>
  <p:notesTextViewPr>
    <p:cViewPr>
      <p:scale>
        <a:sx n="66" d="100"/>
        <a:sy n="66"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Arial" charset="0"/>
              </a:defRPr>
            </a:lvl1pPr>
          </a:lstStyle>
          <a:p>
            <a:pPr>
              <a:defRPr/>
            </a:pPr>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Arial" charset="0"/>
              </a:defRPr>
            </a:lvl1pPr>
          </a:lstStyle>
          <a:p>
            <a:pPr>
              <a:defRPr/>
            </a:pPr>
            <a:fld id="{60E6983E-C033-440F-8224-2BB23C3FF746}" type="datetimeFigureOut">
              <a:rPr lang="sv-SE"/>
              <a:pPr>
                <a:defRPr/>
              </a:pPr>
              <a:t>2023-01-10</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sv-SE" noProof="0"/>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Arial" charset="0"/>
              </a:defRPr>
            </a:lvl1pPr>
          </a:lstStyle>
          <a:p>
            <a:pPr>
              <a:defRPr/>
            </a:pPr>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Arial" charset="0"/>
              </a:defRPr>
            </a:lvl1pPr>
          </a:lstStyle>
          <a:p>
            <a:pPr>
              <a:defRPr/>
            </a:pPr>
            <a:fld id="{60700839-674C-42B9-8AB7-17B19A176672}" type="slidenum">
              <a:rPr lang="sv-SE"/>
              <a:pPr>
                <a:defRPr/>
              </a:pPr>
              <a:t>‹#›</a:t>
            </a:fld>
            <a:endParaRPr lang="sv-SE"/>
          </a:p>
        </p:txBody>
      </p:sp>
    </p:spTree>
    <p:extLst>
      <p:ext uri="{BB962C8B-B14F-4D97-AF65-F5344CB8AC3E}">
        <p14:creationId xmlns:p14="http://schemas.microsoft.com/office/powerpoint/2010/main" val="41186415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Platshållare för bildobjekt 1"/>
          <p:cNvSpPr>
            <a:spLocks noGrp="1" noRot="1" noChangeAspect="1" noTextEdit="1"/>
          </p:cNvSpPr>
          <p:nvPr>
            <p:ph type="sldImg"/>
          </p:nvPr>
        </p:nvSpPr>
        <p:spPr bwMode="auto">
          <a:noFill/>
          <a:ln>
            <a:solidFill>
              <a:srgbClr val="000000"/>
            </a:solidFill>
            <a:miter lim="800000"/>
            <a:headEnd/>
            <a:tailEnd/>
          </a:ln>
        </p:spPr>
      </p:sp>
      <p:sp>
        <p:nvSpPr>
          <p:cNvPr id="34818" name="Platshållare för anteckningar 2"/>
          <p:cNvSpPr>
            <a:spLocks noGrp="1"/>
          </p:cNvSpPr>
          <p:nvPr>
            <p:ph type="body" idx="1"/>
          </p:nvPr>
        </p:nvSpPr>
        <p:spPr bwMode="auto">
          <a:noFill/>
        </p:spPr>
        <p:txBody>
          <a:bodyPr wrap="square" numCol="1" anchor="t" anchorCtr="0" compatLnSpc="1">
            <a:prstTxWarp prst="textNoShape">
              <a:avLst/>
            </a:prstTxWarp>
          </a:bodyPr>
          <a:lstStyle/>
          <a:p>
            <a:pPr algn="l" rtl="0" eaLnBrk="1" hangingPunct="1">
              <a:spcBef>
                <a:spcPct val="0"/>
              </a:spcBef>
            </a:pPr>
            <a:endParaRPr lang="en"/>
          </a:p>
        </p:txBody>
      </p:sp>
      <p:sp>
        <p:nvSpPr>
          <p:cNvPr id="34819" name="Platshållare för bild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algn="l" rtl="0"/>
            <a:fld id="{B689D11B-6D71-4001-A0A6-DFC55E5E738A}" type="slidenum">
              <a:rPr/>
              <a:pPr algn="l" rtl="0"/>
              <a:t>17</a:t>
            </a:fld>
            <a:endParaRPr lang="e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pPr>
              <a:defRPr/>
            </a:pPr>
            <a:endParaRPr lang="sv-SE"/>
          </a:p>
        </p:txBody>
      </p:sp>
      <p:sp>
        <p:nvSpPr>
          <p:cNvPr id="5" name="Platshållare för sidfot 4"/>
          <p:cNvSpPr>
            <a:spLocks noGrp="1"/>
          </p:cNvSpPr>
          <p:nvPr>
            <p:ph type="ftr" sz="quarter" idx="11"/>
          </p:nvPr>
        </p:nvSpPr>
        <p:spPr/>
        <p:txBody>
          <a:bodyPr/>
          <a:lstStyle/>
          <a:p>
            <a:pPr>
              <a:defRPr/>
            </a:pPr>
            <a:endParaRPr lang="sv-SE"/>
          </a:p>
        </p:txBody>
      </p:sp>
      <p:sp>
        <p:nvSpPr>
          <p:cNvPr id="6" name="Platshållare för bildnummer 5"/>
          <p:cNvSpPr>
            <a:spLocks noGrp="1"/>
          </p:cNvSpPr>
          <p:nvPr>
            <p:ph type="sldNum" sz="quarter" idx="12"/>
          </p:nvPr>
        </p:nvSpPr>
        <p:spPr/>
        <p:txBody>
          <a:bodyPr/>
          <a:lstStyle/>
          <a:p>
            <a:pPr>
              <a:defRPr/>
            </a:pPr>
            <a:fld id="{77192D28-03EC-4181-8F11-78B5DEC8D394}" type="slidenum">
              <a:rPr lang="sv-SE" smtClean="0"/>
              <a:pPr>
                <a:defRPr/>
              </a:pPr>
              <a:t>‹#›</a:t>
            </a:fld>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pPr>
              <a:defRPr/>
            </a:pPr>
            <a:endParaRPr lang="sv-SE"/>
          </a:p>
        </p:txBody>
      </p:sp>
      <p:sp>
        <p:nvSpPr>
          <p:cNvPr id="5" name="Platshållare för sidfot 4"/>
          <p:cNvSpPr>
            <a:spLocks noGrp="1"/>
          </p:cNvSpPr>
          <p:nvPr>
            <p:ph type="ftr" sz="quarter" idx="11"/>
          </p:nvPr>
        </p:nvSpPr>
        <p:spPr/>
        <p:txBody>
          <a:bodyPr/>
          <a:lstStyle/>
          <a:p>
            <a:pPr>
              <a:defRPr/>
            </a:pPr>
            <a:endParaRPr lang="sv-SE"/>
          </a:p>
        </p:txBody>
      </p:sp>
      <p:sp>
        <p:nvSpPr>
          <p:cNvPr id="6" name="Platshållare för bildnummer 5"/>
          <p:cNvSpPr>
            <a:spLocks noGrp="1"/>
          </p:cNvSpPr>
          <p:nvPr>
            <p:ph type="sldNum" sz="quarter" idx="12"/>
          </p:nvPr>
        </p:nvSpPr>
        <p:spPr/>
        <p:txBody>
          <a:bodyPr/>
          <a:lstStyle/>
          <a:p>
            <a:pPr>
              <a:defRPr/>
            </a:pPr>
            <a:fld id="{2AE91D55-80F0-43B1-9364-FB9D633A5D07}" type="slidenum">
              <a:rPr lang="sv-SE" smtClean="0"/>
              <a:pPr>
                <a:defRPr/>
              </a:pPr>
              <a:t>‹#›</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pPr>
              <a:defRPr/>
            </a:pPr>
            <a:endParaRPr lang="sv-SE"/>
          </a:p>
        </p:txBody>
      </p:sp>
      <p:sp>
        <p:nvSpPr>
          <p:cNvPr id="5" name="Platshållare för sidfot 4"/>
          <p:cNvSpPr>
            <a:spLocks noGrp="1"/>
          </p:cNvSpPr>
          <p:nvPr>
            <p:ph type="ftr" sz="quarter" idx="11"/>
          </p:nvPr>
        </p:nvSpPr>
        <p:spPr/>
        <p:txBody>
          <a:bodyPr/>
          <a:lstStyle/>
          <a:p>
            <a:pPr>
              <a:defRPr/>
            </a:pPr>
            <a:endParaRPr lang="sv-SE"/>
          </a:p>
        </p:txBody>
      </p:sp>
      <p:sp>
        <p:nvSpPr>
          <p:cNvPr id="6" name="Platshållare för bildnummer 5"/>
          <p:cNvSpPr>
            <a:spLocks noGrp="1"/>
          </p:cNvSpPr>
          <p:nvPr>
            <p:ph type="sldNum" sz="quarter" idx="12"/>
          </p:nvPr>
        </p:nvSpPr>
        <p:spPr/>
        <p:txBody>
          <a:bodyPr/>
          <a:lstStyle/>
          <a:p>
            <a:pPr>
              <a:defRPr/>
            </a:pPr>
            <a:fld id="{BDDB38C2-DDC0-4A44-A6DC-5C605F6D835B}" type="slidenum">
              <a:rPr lang="sv-SE" smtClean="0"/>
              <a:pPr>
                <a:defRPr/>
              </a:pPr>
              <a:t>‹#›</a:t>
            </a:fld>
            <a:endParaRPr lang="sv-S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Rubrik och text över innehåll">
    <p:spTree>
      <p:nvGrpSpPr>
        <p:cNvPr id="1" name=""/>
        <p:cNvGrpSpPr/>
        <p:nvPr/>
      </p:nvGrpSpPr>
      <p:grpSpPr>
        <a:xfrm>
          <a:off x="0" y="0"/>
          <a:ext cx="0" cy="0"/>
          <a:chOff x="0" y="0"/>
          <a:chExt cx="0" cy="0"/>
        </a:xfrm>
      </p:grpSpPr>
      <p:sp>
        <p:nvSpPr>
          <p:cNvPr id="2" name="Rubrik 1"/>
          <p:cNvSpPr>
            <a:spLocks noGrp="1"/>
          </p:cNvSpPr>
          <p:nvPr>
            <p:ph type="title"/>
          </p:nvPr>
        </p:nvSpPr>
        <p:spPr>
          <a:xfrm>
            <a:off x="457200" y="381000"/>
            <a:ext cx="8229600" cy="1371600"/>
          </a:xfrm>
        </p:spPr>
        <p:txBody>
          <a:bodyPr/>
          <a:lstStyle/>
          <a:p>
            <a:r>
              <a:rPr lang="sv-SE"/>
              <a:t>Klicka här för att ändra format</a:t>
            </a:r>
          </a:p>
        </p:txBody>
      </p:sp>
      <p:sp>
        <p:nvSpPr>
          <p:cNvPr id="3" name="Platshållare för text 2"/>
          <p:cNvSpPr>
            <a:spLocks noGrp="1"/>
          </p:cNvSpPr>
          <p:nvPr>
            <p:ph type="body" sz="half" idx="1"/>
          </p:nvPr>
        </p:nvSpPr>
        <p:spPr>
          <a:xfrm>
            <a:off x="457200" y="1981200"/>
            <a:ext cx="8229600" cy="19812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57200" y="4114800"/>
            <a:ext cx="8229600" cy="19812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4"/>
          <p:cNvSpPr>
            <a:spLocks noGrp="1" noChangeArrowheads="1"/>
          </p:cNvSpPr>
          <p:nvPr>
            <p:ph type="dt" sz="half" idx="10"/>
          </p:nvPr>
        </p:nvSpPr>
        <p:spPr>
          <a:ln/>
        </p:spPr>
        <p:txBody>
          <a:bodyPr/>
          <a:lstStyle>
            <a:lvl1pPr>
              <a:defRPr/>
            </a:lvl1pPr>
          </a:lstStyle>
          <a:p>
            <a:pPr>
              <a:defRPr/>
            </a:pPr>
            <a:endParaRPr lang="sv-SE"/>
          </a:p>
        </p:txBody>
      </p:sp>
      <p:sp>
        <p:nvSpPr>
          <p:cNvPr id="6" name="Rectangle 5"/>
          <p:cNvSpPr>
            <a:spLocks noGrp="1" noChangeArrowheads="1"/>
          </p:cNvSpPr>
          <p:nvPr>
            <p:ph type="ftr" sz="quarter" idx="11"/>
          </p:nvPr>
        </p:nvSpPr>
        <p:spPr>
          <a:ln/>
        </p:spPr>
        <p:txBody>
          <a:bodyPr/>
          <a:lstStyle>
            <a:lvl1pPr>
              <a:defRPr/>
            </a:lvl1pPr>
          </a:lstStyle>
          <a:p>
            <a:pPr>
              <a:defRPr/>
            </a:pPr>
            <a:endParaRPr lang="sv-SE"/>
          </a:p>
        </p:txBody>
      </p:sp>
      <p:sp>
        <p:nvSpPr>
          <p:cNvPr id="7" name="Rectangle 6"/>
          <p:cNvSpPr>
            <a:spLocks noGrp="1" noChangeArrowheads="1"/>
          </p:cNvSpPr>
          <p:nvPr>
            <p:ph type="sldNum" sz="quarter" idx="12"/>
          </p:nvPr>
        </p:nvSpPr>
        <p:spPr>
          <a:ln/>
        </p:spPr>
        <p:txBody>
          <a:bodyPr/>
          <a:lstStyle>
            <a:lvl1pPr>
              <a:defRPr/>
            </a:lvl1pPr>
          </a:lstStyle>
          <a:p>
            <a:pPr>
              <a:defRPr/>
            </a:pPr>
            <a:fld id="{CEB4FDE9-EF53-4A15-9C60-9C8D669CD9B3}" type="slidenum">
              <a:rPr lang="sv-SE"/>
              <a:pPr>
                <a:defRPr/>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pPr>
              <a:defRPr/>
            </a:pPr>
            <a:endParaRPr lang="sv-SE"/>
          </a:p>
        </p:txBody>
      </p:sp>
      <p:sp>
        <p:nvSpPr>
          <p:cNvPr id="5" name="Platshållare för sidfot 4"/>
          <p:cNvSpPr>
            <a:spLocks noGrp="1"/>
          </p:cNvSpPr>
          <p:nvPr>
            <p:ph type="ftr" sz="quarter" idx="11"/>
          </p:nvPr>
        </p:nvSpPr>
        <p:spPr/>
        <p:txBody>
          <a:bodyPr/>
          <a:lstStyle/>
          <a:p>
            <a:pPr>
              <a:defRPr/>
            </a:pPr>
            <a:endParaRPr lang="sv-SE"/>
          </a:p>
        </p:txBody>
      </p:sp>
      <p:sp>
        <p:nvSpPr>
          <p:cNvPr id="6" name="Platshållare för bildnummer 5"/>
          <p:cNvSpPr>
            <a:spLocks noGrp="1"/>
          </p:cNvSpPr>
          <p:nvPr>
            <p:ph type="sldNum" sz="quarter" idx="12"/>
          </p:nvPr>
        </p:nvSpPr>
        <p:spPr/>
        <p:txBody>
          <a:bodyPr/>
          <a:lstStyle/>
          <a:p>
            <a:pPr>
              <a:defRPr/>
            </a:pPr>
            <a:fld id="{FB1E0959-D75C-4FCE-97D5-296F3698B3F0}" type="slidenum">
              <a:rPr lang="sv-SE" smtClean="0"/>
              <a:pPr>
                <a:defRPr/>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pPr>
              <a:defRPr/>
            </a:pPr>
            <a:endParaRPr lang="sv-SE"/>
          </a:p>
        </p:txBody>
      </p:sp>
      <p:sp>
        <p:nvSpPr>
          <p:cNvPr id="5" name="Platshållare för sidfot 4"/>
          <p:cNvSpPr>
            <a:spLocks noGrp="1"/>
          </p:cNvSpPr>
          <p:nvPr>
            <p:ph type="ftr" sz="quarter" idx="11"/>
          </p:nvPr>
        </p:nvSpPr>
        <p:spPr/>
        <p:txBody>
          <a:bodyPr/>
          <a:lstStyle/>
          <a:p>
            <a:pPr>
              <a:defRPr/>
            </a:pPr>
            <a:endParaRPr lang="sv-SE"/>
          </a:p>
        </p:txBody>
      </p:sp>
      <p:sp>
        <p:nvSpPr>
          <p:cNvPr id="6" name="Platshållare för bildnummer 5"/>
          <p:cNvSpPr>
            <a:spLocks noGrp="1"/>
          </p:cNvSpPr>
          <p:nvPr>
            <p:ph type="sldNum" sz="quarter" idx="12"/>
          </p:nvPr>
        </p:nvSpPr>
        <p:spPr/>
        <p:txBody>
          <a:bodyPr/>
          <a:lstStyle/>
          <a:p>
            <a:pPr>
              <a:defRPr/>
            </a:pPr>
            <a:fld id="{33422B02-3D37-4B48-AA7D-77662A007CB8}" type="slidenum">
              <a:rPr lang="sv-SE" smtClean="0"/>
              <a:pPr>
                <a:defRPr/>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pPr>
              <a:defRPr/>
            </a:pPr>
            <a:endParaRPr lang="sv-SE"/>
          </a:p>
        </p:txBody>
      </p:sp>
      <p:sp>
        <p:nvSpPr>
          <p:cNvPr id="6" name="Platshållare för sidfot 5"/>
          <p:cNvSpPr>
            <a:spLocks noGrp="1"/>
          </p:cNvSpPr>
          <p:nvPr>
            <p:ph type="ftr" sz="quarter" idx="11"/>
          </p:nvPr>
        </p:nvSpPr>
        <p:spPr/>
        <p:txBody>
          <a:bodyPr/>
          <a:lstStyle/>
          <a:p>
            <a:pPr>
              <a:defRPr/>
            </a:pPr>
            <a:endParaRPr lang="sv-SE"/>
          </a:p>
        </p:txBody>
      </p:sp>
      <p:sp>
        <p:nvSpPr>
          <p:cNvPr id="7" name="Platshållare för bildnummer 6"/>
          <p:cNvSpPr>
            <a:spLocks noGrp="1"/>
          </p:cNvSpPr>
          <p:nvPr>
            <p:ph type="sldNum" sz="quarter" idx="12"/>
          </p:nvPr>
        </p:nvSpPr>
        <p:spPr/>
        <p:txBody>
          <a:bodyPr/>
          <a:lstStyle/>
          <a:p>
            <a:pPr>
              <a:defRPr/>
            </a:pPr>
            <a:fld id="{7610C3EF-8899-4A62-8516-A19FB1CE4E46}" type="slidenum">
              <a:rPr lang="sv-SE" smtClean="0"/>
              <a:pPr>
                <a:defRPr/>
              </a:pPr>
              <a:t>‹#›</a:t>
            </a:fld>
            <a:endParaRPr 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pPr>
              <a:defRPr/>
            </a:pPr>
            <a:endParaRPr lang="sv-SE"/>
          </a:p>
        </p:txBody>
      </p:sp>
      <p:sp>
        <p:nvSpPr>
          <p:cNvPr id="8" name="Platshållare för sidfot 7"/>
          <p:cNvSpPr>
            <a:spLocks noGrp="1"/>
          </p:cNvSpPr>
          <p:nvPr>
            <p:ph type="ftr" sz="quarter" idx="11"/>
          </p:nvPr>
        </p:nvSpPr>
        <p:spPr/>
        <p:txBody>
          <a:bodyPr/>
          <a:lstStyle/>
          <a:p>
            <a:pPr>
              <a:defRPr/>
            </a:pPr>
            <a:endParaRPr lang="sv-SE"/>
          </a:p>
        </p:txBody>
      </p:sp>
      <p:sp>
        <p:nvSpPr>
          <p:cNvPr id="9" name="Platshållare för bildnummer 8"/>
          <p:cNvSpPr>
            <a:spLocks noGrp="1"/>
          </p:cNvSpPr>
          <p:nvPr>
            <p:ph type="sldNum" sz="quarter" idx="12"/>
          </p:nvPr>
        </p:nvSpPr>
        <p:spPr/>
        <p:txBody>
          <a:bodyPr/>
          <a:lstStyle/>
          <a:p>
            <a:pPr>
              <a:defRPr/>
            </a:pPr>
            <a:fld id="{C99B8F88-9F71-466D-9BF4-8EA92C3D1F58}" type="slidenum">
              <a:rPr lang="sv-SE" smtClean="0"/>
              <a:pPr>
                <a:defRPr/>
              </a:pPr>
              <a:t>‹#›</a:t>
            </a:fld>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pPr>
              <a:defRPr/>
            </a:pPr>
            <a:endParaRPr lang="sv-SE"/>
          </a:p>
        </p:txBody>
      </p:sp>
      <p:sp>
        <p:nvSpPr>
          <p:cNvPr id="4" name="Platshållare för sidfot 3"/>
          <p:cNvSpPr>
            <a:spLocks noGrp="1"/>
          </p:cNvSpPr>
          <p:nvPr>
            <p:ph type="ftr" sz="quarter" idx="11"/>
          </p:nvPr>
        </p:nvSpPr>
        <p:spPr/>
        <p:txBody>
          <a:bodyPr/>
          <a:lstStyle/>
          <a:p>
            <a:pPr>
              <a:defRPr/>
            </a:pPr>
            <a:endParaRPr lang="sv-SE"/>
          </a:p>
        </p:txBody>
      </p:sp>
      <p:sp>
        <p:nvSpPr>
          <p:cNvPr id="5" name="Platshållare för bildnummer 4"/>
          <p:cNvSpPr>
            <a:spLocks noGrp="1"/>
          </p:cNvSpPr>
          <p:nvPr>
            <p:ph type="sldNum" sz="quarter" idx="12"/>
          </p:nvPr>
        </p:nvSpPr>
        <p:spPr/>
        <p:txBody>
          <a:bodyPr/>
          <a:lstStyle/>
          <a:p>
            <a:pPr>
              <a:defRPr/>
            </a:pPr>
            <a:fld id="{B6A5F036-0145-4FC5-AB7D-BAA5BC4BBFD7}" type="slidenum">
              <a:rPr lang="sv-SE" smtClean="0"/>
              <a:pPr>
                <a:defRPr/>
              </a:pPr>
              <a:t>‹#›</a:t>
            </a:fld>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pPr>
              <a:defRPr/>
            </a:pPr>
            <a:endParaRPr lang="sv-SE"/>
          </a:p>
        </p:txBody>
      </p:sp>
      <p:sp>
        <p:nvSpPr>
          <p:cNvPr id="3" name="Platshållare för sidfot 2"/>
          <p:cNvSpPr>
            <a:spLocks noGrp="1"/>
          </p:cNvSpPr>
          <p:nvPr>
            <p:ph type="ftr" sz="quarter" idx="11"/>
          </p:nvPr>
        </p:nvSpPr>
        <p:spPr/>
        <p:txBody>
          <a:bodyPr/>
          <a:lstStyle/>
          <a:p>
            <a:pPr>
              <a:defRPr/>
            </a:pPr>
            <a:endParaRPr lang="sv-SE"/>
          </a:p>
        </p:txBody>
      </p:sp>
      <p:sp>
        <p:nvSpPr>
          <p:cNvPr id="4" name="Platshållare för bildnummer 3"/>
          <p:cNvSpPr>
            <a:spLocks noGrp="1"/>
          </p:cNvSpPr>
          <p:nvPr>
            <p:ph type="sldNum" sz="quarter" idx="12"/>
          </p:nvPr>
        </p:nvSpPr>
        <p:spPr/>
        <p:txBody>
          <a:bodyPr/>
          <a:lstStyle/>
          <a:p>
            <a:pPr>
              <a:defRPr/>
            </a:pPr>
            <a:fld id="{C3AA5D36-6EDC-4C39-845B-35CBCB0FB056}" type="slidenum">
              <a:rPr lang="sv-SE" smtClean="0"/>
              <a:pPr>
                <a:defRPr/>
              </a:pPr>
              <a:t>‹#›</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pPr>
              <a:defRPr/>
            </a:pPr>
            <a:endParaRPr lang="sv-SE"/>
          </a:p>
        </p:txBody>
      </p:sp>
      <p:sp>
        <p:nvSpPr>
          <p:cNvPr id="6" name="Platshållare för sidfot 5"/>
          <p:cNvSpPr>
            <a:spLocks noGrp="1"/>
          </p:cNvSpPr>
          <p:nvPr>
            <p:ph type="ftr" sz="quarter" idx="11"/>
          </p:nvPr>
        </p:nvSpPr>
        <p:spPr/>
        <p:txBody>
          <a:bodyPr/>
          <a:lstStyle/>
          <a:p>
            <a:pPr>
              <a:defRPr/>
            </a:pPr>
            <a:endParaRPr lang="sv-SE"/>
          </a:p>
        </p:txBody>
      </p:sp>
      <p:sp>
        <p:nvSpPr>
          <p:cNvPr id="7" name="Platshållare för bildnummer 6"/>
          <p:cNvSpPr>
            <a:spLocks noGrp="1"/>
          </p:cNvSpPr>
          <p:nvPr>
            <p:ph type="sldNum" sz="quarter" idx="12"/>
          </p:nvPr>
        </p:nvSpPr>
        <p:spPr/>
        <p:txBody>
          <a:bodyPr/>
          <a:lstStyle/>
          <a:p>
            <a:pPr>
              <a:defRPr/>
            </a:pPr>
            <a:fld id="{2F513625-E51B-4772-8385-23EBAB1F7801}" type="slidenum">
              <a:rPr lang="sv-SE" smtClean="0"/>
              <a:pPr>
                <a:defRPr/>
              </a:pPr>
              <a:t>‹#›</a:t>
            </a:fld>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pPr>
              <a:defRPr/>
            </a:pPr>
            <a:endParaRPr lang="sv-SE"/>
          </a:p>
        </p:txBody>
      </p:sp>
      <p:sp>
        <p:nvSpPr>
          <p:cNvPr id="6" name="Platshållare för sidfot 5"/>
          <p:cNvSpPr>
            <a:spLocks noGrp="1"/>
          </p:cNvSpPr>
          <p:nvPr>
            <p:ph type="ftr" sz="quarter" idx="11"/>
          </p:nvPr>
        </p:nvSpPr>
        <p:spPr/>
        <p:txBody>
          <a:bodyPr/>
          <a:lstStyle/>
          <a:p>
            <a:pPr>
              <a:defRPr/>
            </a:pPr>
            <a:endParaRPr lang="sv-SE"/>
          </a:p>
        </p:txBody>
      </p:sp>
      <p:sp>
        <p:nvSpPr>
          <p:cNvPr id="7" name="Platshållare för bildnummer 6"/>
          <p:cNvSpPr>
            <a:spLocks noGrp="1"/>
          </p:cNvSpPr>
          <p:nvPr>
            <p:ph type="sldNum" sz="quarter" idx="12"/>
          </p:nvPr>
        </p:nvSpPr>
        <p:spPr/>
        <p:txBody>
          <a:bodyPr/>
          <a:lstStyle/>
          <a:p>
            <a:pPr>
              <a:defRPr/>
            </a:pPr>
            <a:fld id="{78050312-EBF1-41C9-9BC2-0364AA0D8679}" type="slidenum">
              <a:rPr lang="sv-SE" smtClean="0"/>
              <a:pPr>
                <a:defRPr/>
              </a:pPr>
              <a:t>‹#›</a:t>
            </a:fld>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233A305-0277-41C6-9647-A20A587986AE}" type="slidenum">
              <a:rPr lang="sv-SE" smtClean="0"/>
              <a:pPr>
                <a:defRPr/>
              </a:pPr>
              <a:t>‹#›</a:t>
            </a:fld>
            <a:endParaRPr lang="sv-SE"/>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hyperlink" Target="http://www.yahoo.com/" TargetMode="External"/><Relationship Id="rId7" Type="http://schemas.openxmlformats.org/officeDocument/2006/relationships/hyperlink" Target="http://www.lycos.com/" TargetMode="External"/><Relationship Id="rId2" Type="http://schemas.openxmlformats.org/officeDocument/2006/relationships/hyperlink" Target="http://www.google.com/" TargetMode="External"/><Relationship Id="rId1" Type="http://schemas.openxmlformats.org/officeDocument/2006/relationships/slideLayout" Target="../slideLayouts/slideLayout12.xml"/><Relationship Id="rId6" Type="http://schemas.openxmlformats.org/officeDocument/2006/relationships/hyperlink" Target="http://www.hotbot.com/" TargetMode="External"/><Relationship Id="rId5" Type="http://schemas.openxmlformats.org/officeDocument/2006/relationships/hyperlink" Target="http://www.alltheweb.com/" TargetMode="External"/><Relationship Id="rId4" Type="http://schemas.openxmlformats.org/officeDocument/2006/relationships/hyperlink" Target="http://www.altavista.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8.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linkoping.se/" TargetMode="External"/><Relationship Id="rId2" Type="http://schemas.openxmlformats.org/officeDocument/2006/relationships/hyperlink" Target="http://www.google.com/" TargetMode="External"/><Relationship Id="rId1" Type="http://schemas.openxmlformats.org/officeDocument/2006/relationships/slideLayout" Target="../slideLayouts/slideLayout2.xml"/><Relationship Id="rId4" Type="http://schemas.openxmlformats.org/officeDocument/2006/relationships/hyperlink" Target="http://www.mjolby.se/"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1187624" y="1556792"/>
            <a:ext cx="6912768" cy="1569660"/>
          </a:xfrm>
          <a:prstGeom prst="rect">
            <a:avLst/>
          </a:prstGeom>
          <a:noFill/>
        </p:spPr>
        <p:txBody>
          <a:bodyPr>
            <a:spAutoFit/>
          </a:bodyPr>
          <a:lstStyle/>
          <a:p>
            <a:pPr algn="ctr">
              <a:defRPr/>
            </a:pPr>
            <a:r>
              <a:rPr lang="fa-IR" sz="9600" dirty="0">
                <a:solidFill>
                  <a:schemeClr val="tx2"/>
                </a:solidFill>
                <a:ea typeface="Tahoma" pitchFamily="34" charset="0"/>
                <a:cs typeface="Tahoma" pitchFamily="34" charset="0"/>
              </a:rPr>
              <a:t>اینترنت</a:t>
            </a:r>
            <a:endParaRPr lang="sv-SE" sz="12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a typeface="Tahoma" pitchFamily="34" charset="0"/>
              <a:cs typeface="Tahoma" pitchFamily="34" charset="0"/>
            </a:endParaRPr>
          </a:p>
        </p:txBody>
      </p:sp>
      <p:pic>
        <p:nvPicPr>
          <p:cNvPr id="8" name="Bildobjekt 7">
            <a:extLst>
              <a:ext uri="{FF2B5EF4-FFF2-40B4-BE49-F238E27FC236}">
                <a16:creationId xmlns:a16="http://schemas.microsoft.com/office/drawing/2014/main" id="{9F88DE18-FC8F-4191-9CF3-F62DED3507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5936" y="5229200"/>
            <a:ext cx="1333500" cy="1171575"/>
          </a:xfrm>
          <a:prstGeom prst="rect">
            <a:avLst/>
          </a:prstGeom>
        </p:spPr>
      </p:pic>
    </p:spTree>
    <p:extLst>
      <p:ext uri="{BB962C8B-B14F-4D97-AF65-F5344CB8AC3E}">
        <p14:creationId xmlns:p14="http://schemas.microsoft.com/office/powerpoint/2010/main" val="3752753054"/>
      </p:ext>
    </p:extLst>
  </p:cSld>
  <p:clrMapOvr>
    <a:masterClrMapping/>
  </p:clrMapOvr>
  <p:transition>
    <p:wheel spokes="8"/>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Grp="1" noChangeArrowheads="1"/>
          </p:cNvSpPr>
          <p:nvPr>
            <p:ph type="title"/>
          </p:nvPr>
        </p:nvSpPr>
        <p:spPr>
          <a:xfrm>
            <a:off x="107504" y="260648"/>
            <a:ext cx="8589640" cy="980728"/>
          </a:xfrm>
        </p:spPr>
        <p:txBody>
          <a:bodyPr>
            <a:noAutofit/>
          </a:bodyPr>
          <a:lstStyle/>
          <a:p>
            <a:pPr algn="r" rtl="1" eaLnBrk="1" hangingPunct="1">
              <a:defRPr/>
            </a:pPr>
            <a:r>
              <a:rPr lang="fa-IR" sz="3000" dirty="0">
                <a:solidFill>
                  <a:schemeClr val="tx2"/>
                </a:solidFill>
                <a:latin typeface="Tahoma" pitchFamily="34" charset="0"/>
                <a:ea typeface="Tahoma" pitchFamily="34" charset="0"/>
                <a:cs typeface="Tahoma" pitchFamily="34" charset="0"/>
              </a:rPr>
              <a:t>موارد موردعلاقه/ بوکمارکها</a:t>
            </a:r>
            <a:r>
              <a:rPr lang="en" sz="3000" b="0" i="0" u="none" dirty="0">
                <a:solidFill>
                  <a:schemeClr val="tx2"/>
                </a:solidFill>
                <a:latin typeface="Tahoma" pitchFamily="34" charset="0"/>
                <a:ea typeface="Tahoma" pitchFamily="34" charset="0"/>
                <a:cs typeface="Tahoma" pitchFamily="34" charset="0"/>
              </a:rPr>
              <a:t>Favoriter / bokmärken</a:t>
            </a:r>
            <a:r>
              <a:rPr lang="en" sz="3000" b="0" i="0" u="none" dirty="0">
                <a:latin typeface="Tahoma" pitchFamily="34" charset="0"/>
                <a:ea typeface="Tahoma" pitchFamily="34" charset="0"/>
                <a:cs typeface="Tahoma" pitchFamily="34" charset="0"/>
              </a:rPr>
              <a:t> </a:t>
            </a:r>
            <a:endParaRPr lang="en" sz="3000" dirty="0">
              <a:latin typeface="Tahoma" pitchFamily="34" charset="0"/>
              <a:ea typeface="Tahoma" pitchFamily="34" charset="0"/>
              <a:cs typeface="Tahoma" pitchFamily="34" charset="0"/>
            </a:endParaRPr>
          </a:p>
        </p:txBody>
      </p:sp>
      <p:sp>
        <p:nvSpPr>
          <p:cNvPr id="22533" name="Rectangle 5"/>
          <p:cNvSpPr>
            <a:spLocks noGrp="1" noChangeArrowheads="1"/>
          </p:cNvSpPr>
          <p:nvPr>
            <p:ph type="body" sz="half" idx="1"/>
          </p:nvPr>
        </p:nvSpPr>
        <p:spPr>
          <a:xfrm>
            <a:off x="357188" y="1025352"/>
            <a:ext cx="8229600" cy="2288059"/>
          </a:xfrm>
        </p:spPr>
        <p:txBody>
          <a:bodyPr>
            <a:normAutofit/>
          </a:bodyPr>
          <a:lstStyle/>
          <a:p>
            <a:pPr algn="r" rtl="1" eaLnBrk="1" hangingPunct="1">
              <a:buNone/>
              <a:defRPr/>
            </a:pPr>
            <a:r>
              <a:rPr lang="fa-IR" sz="2800" b="0" i="0" u="none" dirty="0">
                <a:latin typeface="Tahoma" pitchFamily="34" charset="0"/>
                <a:ea typeface="Tahoma" pitchFamily="34" charset="0"/>
                <a:cs typeface="Tahoma" pitchFamily="34" charset="0"/>
              </a:rPr>
              <a:t>در بخش موارد مورد علاقه (</a:t>
            </a:r>
            <a:r>
              <a:rPr lang="en-US" sz="2800" b="0" i="0" u="none" dirty="0" err="1">
                <a:latin typeface="Tahoma" pitchFamily="34" charset="0"/>
                <a:ea typeface="Tahoma" pitchFamily="34" charset="0"/>
                <a:cs typeface="Tahoma" pitchFamily="34" charset="0"/>
              </a:rPr>
              <a:t>favoriter</a:t>
            </a:r>
            <a:r>
              <a:rPr lang="fa-IR" sz="2800" b="0" i="0" u="none" dirty="0">
                <a:latin typeface="Tahoma" pitchFamily="34" charset="0"/>
                <a:ea typeface="Tahoma" pitchFamily="34" charset="0"/>
                <a:cs typeface="Tahoma" pitchFamily="34" charset="0"/>
              </a:rPr>
              <a:t>) می توانید یک فهرست برای دسترسی سریع از صفحاتی ایجاد کنید که بیش تر از آن ها بازدید می کنید. </a:t>
            </a:r>
            <a:endParaRPr lang="en" sz="2800" b="0" i="0" u="none" dirty="0">
              <a:latin typeface="Tahoma" pitchFamily="34" charset="0"/>
              <a:ea typeface="Tahoma" pitchFamily="34" charset="0"/>
              <a:cs typeface="Tahoma" pitchFamily="34" charset="0"/>
            </a:endParaRPr>
          </a:p>
        </p:txBody>
      </p:sp>
      <p:pic>
        <p:nvPicPr>
          <p:cNvPr id="26627" name="Picture 7"/>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961" b="54124"/>
          <a:stretch/>
        </p:blipFill>
        <p:spPr>
          <a:xfrm>
            <a:off x="3563888" y="3066367"/>
            <a:ext cx="3462368" cy="2378857"/>
          </a:xfrm>
        </p:spPr>
      </p:pic>
      <p:sp>
        <p:nvSpPr>
          <p:cNvPr id="2" name="Ned 1"/>
          <p:cNvSpPr/>
          <p:nvPr/>
        </p:nvSpPr>
        <p:spPr>
          <a:xfrm>
            <a:off x="5940152" y="2786433"/>
            <a:ext cx="117727"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
        <p:nvSpPr>
          <p:cNvPr id="3" name="Ned 2"/>
          <p:cNvSpPr/>
          <p:nvPr/>
        </p:nvSpPr>
        <p:spPr>
          <a:xfrm rot="18630791" flipH="1">
            <a:off x="3162992" y="4130977"/>
            <a:ext cx="81711" cy="13732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533">
                                            <p:txEl>
                                              <p:pRg st="0" end="0"/>
                                            </p:txEl>
                                          </p:spTgt>
                                        </p:tgtEl>
                                        <p:attrNameLst>
                                          <p:attrName>style.visibility</p:attrName>
                                        </p:attrNameLst>
                                      </p:cBhvr>
                                      <p:to>
                                        <p:strVal val="visible"/>
                                      </p:to>
                                    </p:set>
                                    <p:animEffect transition="in" filter="barn(inVertical)">
                                      <p:cBhvr>
                                        <p:cTn id="7" dur="500"/>
                                        <p:tgtEl>
                                          <p:spTgt spid="225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6627"/>
                                        </p:tgtEl>
                                        <p:attrNameLst>
                                          <p:attrName>style.visibility</p:attrName>
                                        </p:attrNameLst>
                                      </p:cBhvr>
                                      <p:to>
                                        <p:strVal val="visible"/>
                                      </p:to>
                                    </p:set>
                                    <p:animEffect transition="in" filter="barn(inVertical)">
                                      <p:cBhvr>
                                        <p:cTn id="12" dur="500"/>
                                        <p:tgtEl>
                                          <p:spTgt spid="266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build="p"/>
      <p:bldP spid="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9" name="Rectangle 5"/>
          <p:cNvSpPr>
            <a:spLocks noGrp="1" noChangeArrowheads="1"/>
          </p:cNvSpPr>
          <p:nvPr>
            <p:ph type="body" sz="half" idx="1"/>
          </p:nvPr>
        </p:nvSpPr>
        <p:spPr>
          <a:xfrm>
            <a:off x="179512" y="116632"/>
            <a:ext cx="8784976" cy="1341438"/>
          </a:xfrm>
        </p:spPr>
        <p:txBody>
          <a:bodyPr>
            <a:normAutofit fontScale="85000" lnSpcReduction="10000"/>
          </a:bodyPr>
          <a:lstStyle/>
          <a:p>
            <a:pPr algn="r" rtl="1" eaLnBrk="1" hangingPunct="1">
              <a:buNone/>
              <a:defRPr/>
            </a:pPr>
            <a:r>
              <a:rPr lang="fa-IR" sz="2400" b="0" i="0" u="none" dirty="0">
                <a:latin typeface="Tahoma" pitchFamily="34" charset="0"/>
                <a:ea typeface="Tahoma" pitchFamily="34" charset="0"/>
                <a:cs typeface="Tahoma" pitchFamily="34" charset="0"/>
              </a:rPr>
              <a:t>شما می توانید نوار ابزارها را پنهان کنید یا به نمایش در بیاورید. روی  </a:t>
            </a:r>
            <a:r>
              <a:rPr lang="en-US" sz="2400" b="1" dirty="0" err="1">
                <a:latin typeface="Tahoma" pitchFamily="34" charset="0"/>
                <a:ea typeface="Tahoma" pitchFamily="34" charset="0"/>
                <a:cs typeface="Tahoma" pitchFamily="34" charset="0"/>
              </a:rPr>
              <a:t>Visamenyn</a:t>
            </a:r>
            <a:r>
              <a:rPr lang="fa-IR" sz="2400" b="1" dirty="0">
                <a:latin typeface="Tahoma" pitchFamily="34" charset="0"/>
                <a:ea typeface="Tahoma" pitchFamily="34" charset="0"/>
                <a:cs typeface="Tahoma" pitchFamily="34" charset="0"/>
              </a:rPr>
              <a:t> </a:t>
            </a:r>
            <a:r>
              <a:rPr lang="fa-IR" sz="2400" dirty="0">
                <a:latin typeface="Tahoma" pitchFamily="34" charset="0"/>
                <a:ea typeface="Tahoma" pitchFamily="34" charset="0"/>
                <a:cs typeface="Tahoma" pitchFamily="34" charset="0"/>
              </a:rPr>
              <a:t>کلیک کنید، نوارابزارها را انتخاب کنید و نوار ابزاری را که می خواهید پنهان شود یا نمایش داده شود را انتخاب کنید. وجود علامت تیک در جلوی نوار ابزار نشان می دهد که آن نوار ابزار نمایش داده می شود. </a:t>
            </a:r>
            <a:endParaRPr lang="en" sz="2400" b="0" i="0" u="none" dirty="0">
              <a:latin typeface="Tahoma" pitchFamily="34" charset="0"/>
              <a:ea typeface="Tahoma" pitchFamily="34" charset="0"/>
              <a:cs typeface="Tahoma" pitchFamily="34" charset="0"/>
            </a:endParaRPr>
          </a:p>
        </p:txBody>
      </p:sp>
      <p:pic>
        <p:nvPicPr>
          <p:cNvPr id="14339" name="Picture 7"/>
          <p:cNvPicPr>
            <a:picLocks noGrp="1" noChangeAspect="1" noChangeArrowheads="1"/>
          </p:cNvPicPr>
          <p:nvPr>
            <p:ph sz="half" idx="2"/>
          </p:nvPr>
        </p:nvPicPr>
        <p:blipFill>
          <a:blip r:embed="rId2" cstate="print"/>
          <a:srcRect/>
          <a:stretch>
            <a:fillRect/>
          </a:stretch>
        </p:blipFill>
        <p:spPr>
          <a:xfrm>
            <a:off x="395288" y="1339850"/>
            <a:ext cx="8424862" cy="5281613"/>
          </a:xfrm>
        </p:spPr>
      </p:pic>
      <p:sp>
        <p:nvSpPr>
          <p:cNvPr id="4" name="Ellips 3"/>
          <p:cNvSpPr/>
          <p:nvPr/>
        </p:nvSpPr>
        <p:spPr>
          <a:xfrm>
            <a:off x="5364163" y="1989138"/>
            <a:ext cx="3384550" cy="24479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
              <a:latin typeface="Tahoma" pitchFamily="34" charset="0"/>
              <a:ea typeface="Tahoma" pitchFamily="34" charset="0"/>
              <a:cs typeface="Tahoma"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barn(inVertical)">
                                      <p:cBhvr>
                                        <p:cTn id="7" dur="500"/>
                                        <p:tgtEl>
                                          <p:spTgt spid="1433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4"/>
          <p:cNvSpPr>
            <a:spLocks noGrp="1" noChangeArrowheads="1"/>
          </p:cNvSpPr>
          <p:nvPr>
            <p:ph type="title"/>
          </p:nvPr>
        </p:nvSpPr>
        <p:spPr>
          <a:xfrm>
            <a:off x="601216" y="504057"/>
            <a:ext cx="5050904" cy="476671"/>
          </a:xfrm>
        </p:spPr>
        <p:txBody>
          <a:bodyPr>
            <a:normAutofit/>
          </a:bodyPr>
          <a:lstStyle/>
          <a:p>
            <a:pPr algn="r" rtl="1" eaLnBrk="1" hangingPunct="1">
              <a:defRPr/>
            </a:pPr>
            <a:r>
              <a:rPr lang="fa-IR" sz="2400" b="0" i="0" u="none" dirty="0">
                <a:solidFill>
                  <a:schemeClr val="tx2"/>
                </a:solidFill>
                <a:latin typeface="Tahoma" pitchFamily="34" charset="0"/>
                <a:ea typeface="Tahoma" pitchFamily="34" charset="0"/>
                <a:cs typeface="Tahoma" pitchFamily="34" charset="0"/>
              </a:rPr>
              <a:t>صفحه خانگی-</a:t>
            </a:r>
            <a:r>
              <a:rPr lang="en" sz="2400" b="0" i="0" u="none" dirty="0">
                <a:solidFill>
                  <a:schemeClr val="tx2"/>
                </a:solidFill>
                <a:latin typeface="Tahoma" pitchFamily="34" charset="0"/>
                <a:ea typeface="Tahoma" pitchFamily="34" charset="0"/>
                <a:cs typeface="Tahoma" pitchFamily="34" charset="0"/>
              </a:rPr>
              <a:t>Startsidan</a:t>
            </a:r>
            <a:endParaRPr lang="en" sz="2400" dirty="0">
              <a:solidFill>
                <a:schemeClr val="tx2"/>
              </a:solidFill>
              <a:latin typeface="Tahoma" pitchFamily="34" charset="0"/>
              <a:ea typeface="Tahoma" pitchFamily="34" charset="0"/>
              <a:cs typeface="Tahoma" pitchFamily="34" charset="0"/>
            </a:endParaRPr>
          </a:p>
        </p:txBody>
      </p:sp>
      <p:sp>
        <p:nvSpPr>
          <p:cNvPr id="28677" name="Rectangle 5"/>
          <p:cNvSpPr>
            <a:spLocks noGrp="1" noChangeArrowheads="1"/>
          </p:cNvSpPr>
          <p:nvPr>
            <p:ph type="body" sz="half" idx="1"/>
          </p:nvPr>
        </p:nvSpPr>
        <p:spPr>
          <a:xfrm>
            <a:off x="683568" y="1340768"/>
            <a:ext cx="4032448" cy="2088232"/>
          </a:xfrm>
        </p:spPr>
        <p:txBody>
          <a:bodyPr>
            <a:normAutofit/>
          </a:bodyPr>
          <a:lstStyle/>
          <a:p>
            <a:pPr algn="r" rtl="1">
              <a:lnSpc>
                <a:spcPct val="110000"/>
              </a:lnSpc>
              <a:buNone/>
              <a:defRPr/>
            </a:pPr>
            <a:r>
              <a:rPr lang="fa-IR" sz="1800" dirty="0">
                <a:latin typeface="Tahoma" pitchFamily="34" charset="0"/>
                <a:ea typeface="Tahoma" pitchFamily="34" charset="0"/>
                <a:cs typeface="Tahoma" pitchFamily="34" charset="0"/>
              </a:rPr>
              <a:t>منو (</a:t>
            </a:r>
            <a:r>
              <a:rPr lang="en-US" sz="1800" dirty="0" err="1">
                <a:latin typeface="Tahoma" pitchFamily="34" charset="0"/>
                <a:ea typeface="Tahoma" pitchFamily="34" charset="0"/>
                <a:cs typeface="Tahoma" pitchFamily="34" charset="0"/>
              </a:rPr>
              <a:t>Meny</a:t>
            </a:r>
            <a:r>
              <a:rPr lang="fa-IR" sz="1800" dirty="0">
                <a:latin typeface="Tahoma" pitchFamily="34" charset="0"/>
                <a:ea typeface="Tahoma" pitchFamily="34" charset="0"/>
                <a:cs typeface="Tahoma" pitchFamily="34" charset="0"/>
              </a:rPr>
              <a:t>) را باز کنید و روی تنظیمات کلیک کنید</a:t>
            </a:r>
          </a:p>
          <a:p>
            <a:pPr algn="r" rtl="1">
              <a:lnSpc>
                <a:spcPct val="110000"/>
              </a:lnSpc>
              <a:buNone/>
              <a:defRPr/>
            </a:pPr>
            <a:r>
              <a:rPr lang="fa-IR" sz="1800" dirty="0">
                <a:latin typeface="Tahoma" pitchFamily="34" charset="0"/>
                <a:ea typeface="Tahoma" pitchFamily="34" charset="0"/>
                <a:cs typeface="Tahoma" pitchFamily="34" charset="0"/>
              </a:rPr>
              <a:t>به </a:t>
            </a:r>
            <a:r>
              <a:rPr lang="en-US" sz="1800" dirty="0" err="1">
                <a:latin typeface="Tahoma" pitchFamily="34" charset="0"/>
                <a:ea typeface="Tahoma" pitchFamily="34" charset="0"/>
                <a:cs typeface="Tahoma" pitchFamily="34" charset="0"/>
              </a:rPr>
              <a:t>Utseende</a:t>
            </a:r>
            <a:r>
              <a:rPr lang="en-US" sz="1800" dirty="0">
                <a:latin typeface="Tahoma" pitchFamily="34" charset="0"/>
                <a:ea typeface="Tahoma" pitchFamily="34" charset="0"/>
                <a:cs typeface="Tahoma" pitchFamily="34" charset="0"/>
              </a:rPr>
              <a:t> </a:t>
            </a:r>
            <a:r>
              <a:rPr lang="fa-IR" sz="1800" dirty="0">
                <a:latin typeface="Tahoma" pitchFamily="34" charset="0"/>
                <a:ea typeface="Tahoma" pitchFamily="34" charset="0"/>
                <a:cs typeface="Tahoma" pitchFamily="34" charset="0"/>
              </a:rPr>
              <a:t> بروید و روی </a:t>
            </a:r>
            <a:r>
              <a:rPr lang="en-US" sz="1800" dirty="0">
                <a:latin typeface="Tahoma" pitchFamily="34" charset="0"/>
                <a:ea typeface="Tahoma" pitchFamily="34" charset="0"/>
                <a:cs typeface="Tahoma" pitchFamily="34" charset="0"/>
              </a:rPr>
              <a:t>Visa </a:t>
            </a:r>
            <a:r>
              <a:rPr lang="en-US" sz="1800" dirty="0" err="1">
                <a:latin typeface="Tahoma" pitchFamily="34" charset="0"/>
                <a:ea typeface="Tahoma" pitchFamily="34" charset="0"/>
                <a:cs typeface="Tahoma" pitchFamily="34" charset="0"/>
              </a:rPr>
              <a:t>hemknappen</a:t>
            </a:r>
            <a:r>
              <a:rPr lang="fa-IR" sz="1800" dirty="0">
                <a:latin typeface="Tahoma" pitchFamily="34" charset="0"/>
                <a:ea typeface="Tahoma" pitchFamily="34" charset="0"/>
                <a:cs typeface="Tahoma" pitchFamily="34" charset="0"/>
              </a:rPr>
              <a:t> کلیک کنید. </a:t>
            </a:r>
            <a:endParaRPr lang="en" sz="1800" b="0" i="0" u="none" dirty="0"/>
          </a:p>
        </p:txBody>
      </p:sp>
      <p:pic>
        <p:nvPicPr>
          <p:cNvPr id="15364" name="Picture 7"/>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a:xfrm>
            <a:off x="5940152" y="620688"/>
            <a:ext cx="1946159" cy="2857503"/>
          </a:xfrm>
        </p:spPr>
      </p:pic>
      <p:sp>
        <p:nvSpPr>
          <p:cNvPr id="15365" name="Rectangle 9"/>
          <p:cNvSpPr>
            <a:spLocks noChangeArrowheads="1"/>
          </p:cNvSpPr>
          <p:nvPr/>
        </p:nvSpPr>
        <p:spPr bwMode="auto">
          <a:xfrm>
            <a:off x="6012160" y="4144799"/>
            <a:ext cx="2160240" cy="1754326"/>
          </a:xfrm>
          <a:prstGeom prst="rect">
            <a:avLst/>
          </a:prstGeom>
          <a:noFill/>
          <a:ln w="9525">
            <a:noFill/>
            <a:miter lim="800000"/>
            <a:headEnd/>
            <a:tailEnd/>
          </a:ln>
        </p:spPr>
        <p:txBody>
          <a:bodyPr wrap="square" anchor="ctr">
            <a:spAutoFit/>
          </a:bodyPr>
          <a:lstStyle/>
          <a:p>
            <a:pPr algn="r" rtl="1"/>
            <a:r>
              <a:rPr lang="fa-IR" b="0" i="0" u="none" dirty="0">
                <a:ea typeface="Tahoma" pitchFamily="34" charset="0"/>
                <a:cs typeface="Tahoma" pitchFamily="34" charset="0"/>
              </a:rPr>
              <a:t>یک کادر گفتگو باز می شود. نوع: تارنمایی که می خواهید به عنوان صفحه خانگی شما قرار گیرد.</a:t>
            </a:r>
            <a:endParaRPr lang="en" dirty="0">
              <a:ea typeface="Tahoma" pitchFamily="34" charset="0"/>
              <a:cs typeface="Tahoma" pitchFamily="34" charset="0"/>
            </a:endParaRPr>
          </a:p>
        </p:txBody>
      </p:sp>
      <p:pic>
        <p:nvPicPr>
          <p:cNvPr id="15366" name="Picture 10"/>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55576" y="3243645"/>
            <a:ext cx="3672408" cy="3556634"/>
          </a:xfrm>
          <a:prstGeom prst="rect">
            <a:avLst/>
          </a:prstGeom>
          <a:noFill/>
          <a:ln w="9525">
            <a:noFill/>
            <a:miter lim="800000"/>
            <a:headEnd/>
            <a:tailEnd/>
          </a:ln>
        </p:spPr>
      </p:pic>
      <p:sp>
        <p:nvSpPr>
          <p:cNvPr id="28679" name="AutoShape 7"/>
          <p:cNvSpPr>
            <a:spLocks noChangeArrowheads="1"/>
          </p:cNvSpPr>
          <p:nvPr/>
        </p:nvSpPr>
        <p:spPr bwMode="auto">
          <a:xfrm rot="10800000">
            <a:off x="5111700" y="2996503"/>
            <a:ext cx="756444" cy="144464"/>
          </a:xfrm>
          <a:prstGeom prst="leftArrow">
            <a:avLst>
              <a:gd name="adj1" fmla="val 50000"/>
              <a:gd name="adj2" fmla="val 261812"/>
            </a:avLst>
          </a:prstGeom>
          <a:solidFill>
            <a:schemeClr val="accent1"/>
          </a:solidFill>
          <a:ln w="9525">
            <a:solidFill>
              <a:schemeClr val="tx1"/>
            </a:solidFill>
            <a:miter lim="800000"/>
            <a:headEnd/>
            <a:tailEnd/>
          </a:ln>
        </p:spPr>
        <p:txBody>
          <a:bodyPr wrap="none" anchor="ctr"/>
          <a:lstStyle/>
          <a:p>
            <a:endParaRPr lang="en">
              <a:ea typeface="Tahoma" pitchFamily="34" charset="0"/>
              <a:cs typeface="Tahoma" pitchFamily="34" charset="0"/>
            </a:endParaRPr>
          </a:p>
        </p:txBody>
      </p:sp>
      <p:sp>
        <p:nvSpPr>
          <p:cNvPr id="28680" name="AutoShape 8"/>
          <p:cNvSpPr>
            <a:spLocks noChangeArrowheads="1"/>
          </p:cNvSpPr>
          <p:nvPr/>
        </p:nvSpPr>
        <p:spPr bwMode="auto">
          <a:xfrm>
            <a:off x="3419872" y="4877500"/>
            <a:ext cx="1512887" cy="144462"/>
          </a:xfrm>
          <a:prstGeom prst="leftArrow">
            <a:avLst>
              <a:gd name="adj1" fmla="val 50000"/>
              <a:gd name="adj2" fmla="val 261814"/>
            </a:avLst>
          </a:prstGeom>
          <a:solidFill>
            <a:schemeClr val="accent1"/>
          </a:solidFill>
          <a:ln w="9525">
            <a:solidFill>
              <a:schemeClr val="tx1"/>
            </a:solidFill>
            <a:miter lim="800000"/>
            <a:headEnd/>
            <a:tailEnd/>
          </a:ln>
        </p:spPr>
        <p:txBody>
          <a:bodyPr wrap="none" anchor="ctr"/>
          <a:lstStyle/>
          <a:p>
            <a:endParaRPr lang="en">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677">
                                            <p:txEl>
                                              <p:pRg st="0" end="0"/>
                                            </p:txEl>
                                          </p:spTgt>
                                        </p:tgtEl>
                                        <p:attrNameLst>
                                          <p:attrName>style.visibility</p:attrName>
                                        </p:attrNameLst>
                                      </p:cBhvr>
                                      <p:to>
                                        <p:strVal val="visible"/>
                                      </p:to>
                                    </p:set>
                                    <p:animEffect transition="in" filter="barn(inVertical)">
                                      <p:cBhvr>
                                        <p:cTn id="7" dur="500"/>
                                        <p:tgtEl>
                                          <p:spTgt spid="2867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8677">
                                            <p:txEl>
                                              <p:pRg st="1" end="1"/>
                                            </p:txEl>
                                          </p:spTgt>
                                        </p:tgtEl>
                                        <p:attrNameLst>
                                          <p:attrName>style.visibility</p:attrName>
                                        </p:attrNameLst>
                                      </p:cBhvr>
                                      <p:to>
                                        <p:strVal val="visible"/>
                                      </p:to>
                                    </p:set>
                                    <p:animEffect transition="in" filter="barn(inVertical)">
                                      <p:cBhvr>
                                        <p:cTn id="12" dur="500"/>
                                        <p:tgtEl>
                                          <p:spTgt spid="2867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5364"/>
                                        </p:tgtEl>
                                        <p:attrNameLst>
                                          <p:attrName>style.visibility</p:attrName>
                                        </p:attrNameLst>
                                      </p:cBhvr>
                                      <p:to>
                                        <p:strVal val="visible"/>
                                      </p:to>
                                    </p:set>
                                    <p:animEffect transition="in" filter="barn(inVertical)">
                                      <p:cBhvr>
                                        <p:cTn id="17" dur="500"/>
                                        <p:tgtEl>
                                          <p:spTgt spid="1536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8679"/>
                                        </p:tgtEl>
                                        <p:attrNameLst>
                                          <p:attrName>style.visibility</p:attrName>
                                        </p:attrNameLst>
                                      </p:cBhvr>
                                      <p:to>
                                        <p:strVal val="visible"/>
                                      </p:to>
                                    </p:set>
                                    <p:animEffect transition="in" filter="barn(inVertical)">
                                      <p:cBhvr>
                                        <p:cTn id="22" dur="500"/>
                                        <p:tgtEl>
                                          <p:spTgt spid="2867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5365"/>
                                        </p:tgtEl>
                                        <p:attrNameLst>
                                          <p:attrName>style.visibility</p:attrName>
                                        </p:attrNameLst>
                                      </p:cBhvr>
                                      <p:to>
                                        <p:strVal val="visible"/>
                                      </p:to>
                                    </p:set>
                                    <p:animEffect transition="in" filter="barn(inVertical)">
                                      <p:cBhvr>
                                        <p:cTn id="27" dur="500"/>
                                        <p:tgtEl>
                                          <p:spTgt spid="1536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5366"/>
                                        </p:tgtEl>
                                        <p:attrNameLst>
                                          <p:attrName>style.visibility</p:attrName>
                                        </p:attrNameLst>
                                      </p:cBhvr>
                                      <p:to>
                                        <p:strVal val="visible"/>
                                      </p:to>
                                    </p:set>
                                    <p:animEffect transition="in" filter="barn(inVertical)">
                                      <p:cBhvr>
                                        <p:cTn id="32" dur="500"/>
                                        <p:tgtEl>
                                          <p:spTgt spid="1536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8680"/>
                                        </p:tgtEl>
                                        <p:attrNameLst>
                                          <p:attrName>style.visibility</p:attrName>
                                        </p:attrNameLst>
                                      </p:cBhvr>
                                      <p:to>
                                        <p:strVal val="visible"/>
                                      </p:to>
                                    </p:set>
                                    <p:animEffect transition="in" filter="barn(inVertical)">
                                      <p:cBhvr>
                                        <p:cTn id="37" dur="500"/>
                                        <p:tgtEl>
                                          <p:spTgt spid="286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uiExpand="1" build="p"/>
      <p:bldP spid="15365" grpId="0"/>
      <p:bldP spid="28679" grpId="0" animBg="1"/>
      <p:bldP spid="286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Rectangle 5"/>
          <p:cNvSpPr>
            <a:spLocks noGrp="1" noChangeArrowheads="1"/>
          </p:cNvSpPr>
          <p:nvPr>
            <p:ph type="body" sz="half" idx="1"/>
          </p:nvPr>
        </p:nvSpPr>
        <p:spPr>
          <a:xfrm>
            <a:off x="457200" y="260350"/>
            <a:ext cx="8229600" cy="1152525"/>
          </a:xfrm>
        </p:spPr>
        <p:txBody>
          <a:bodyPr>
            <a:normAutofit/>
          </a:bodyPr>
          <a:lstStyle/>
          <a:p>
            <a:pPr marL="533400" indent="-533400" algn="r" rtl="1" eaLnBrk="1" hangingPunct="1">
              <a:buNone/>
              <a:defRPr/>
            </a:pPr>
            <a:r>
              <a:rPr lang="fa-IR" sz="1800" b="0" i="0" u="none" dirty="0">
                <a:latin typeface="Tahoma" pitchFamily="34" charset="0"/>
                <a:ea typeface="Tahoma" pitchFamily="34" charset="0"/>
                <a:cs typeface="Tahoma" pitchFamily="34" charset="0"/>
              </a:rPr>
              <a:t>2	روی </a:t>
            </a:r>
            <a:r>
              <a:rPr lang="en-US" sz="1800" b="1" i="0" u="none" dirty="0" err="1">
                <a:latin typeface="Tahoma" pitchFamily="34" charset="0"/>
                <a:ea typeface="Tahoma" pitchFamily="34" charset="0"/>
                <a:cs typeface="Tahoma" pitchFamily="34" charset="0"/>
              </a:rPr>
              <a:t>Verktyg</a:t>
            </a:r>
            <a:r>
              <a:rPr lang="fa-IR" sz="1800" b="1" i="0" u="none" dirty="0">
                <a:latin typeface="Tahoma" pitchFamily="34" charset="0"/>
                <a:ea typeface="Tahoma" pitchFamily="34" charset="0"/>
                <a:cs typeface="Tahoma" pitchFamily="34" charset="0"/>
              </a:rPr>
              <a:t> </a:t>
            </a:r>
            <a:r>
              <a:rPr lang="fa-IR" sz="1800" i="0" u="none" dirty="0">
                <a:latin typeface="Tahoma" pitchFamily="34" charset="0"/>
                <a:ea typeface="Tahoma" pitchFamily="34" charset="0"/>
                <a:cs typeface="Tahoma" pitchFamily="34" charset="0"/>
              </a:rPr>
              <a:t>کلیک کنید و </a:t>
            </a:r>
            <a:r>
              <a:rPr lang="en-US" sz="1800" b="1" i="0" u="none" dirty="0" err="1">
                <a:latin typeface="Tahoma" pitchFamily="34" charset="0"/>
                <a:ea typeface="Tahoma" pitchFamily="34" charset="0"/>
                <a:cs typeface="Tahoma" pitchFamily="34" charset="0"/>
              </a:rPr>
              <a:t>Internetalternativ</a:t>
            </a:r>
            <a:r>
              <a:rPr lang="fa-IR" sz="1800" b="1" i="0" u="none" dirty="0">
                <a:latin typeface="Tahoma" pitchFamily="34" charset="0"/>
                <a:ea typeface="Tahoma" pitchFamily="34" charset="0"/>
                <a:cs typeface="Tahoma" pitchFamily="34" charset="0"/>
              </a:rPr>
              <a:t> </a:t>
            </a:r>
            <a:r>
              <a:rPr lang="fa-IR" sz="1800" i="0" u="none" dirty="0">
                <a:latin typeface="Tahoma" pitchFamily="34" charset="0"/>
                <a:ea typeface="Tahoma" pitchFamily="34" charset="0"/>
                <a:cs typeface="Tahoma" pitchFamily="34" charset="0"/>
              </a:rPr>
              <a:t>را انتخاب کنید. </a:t>
            </a:r>
            <a:endParaRPr lang="en" sz="1800" dirty="0">
              <a:latin typeface="Tahoma" pitchFamily="34" charset="0"/>
              <a:ea typeface="Tahoma" pitchFamily="34" charset="0"/>
              <a:cs typeface="Tahoma" pitchFamily="34" charset="0"/>
            </a:endParaRPr>
          </a:p>
        </p:txBody>
      </p:sp>
      <p:pic>
        <p:nvPicPr>
          <p:cNvPr id="16387" name="Picture 7"/>
          <p:cNvPicPr>
            <a:picLocks noGrp="1" noChangeAspect="1" noChangeArrowheads="1"/>
          </p:cNvPicPr>
          <p:nvPr>
            <p:ph sz="half" idx="2"/>
          </p:nvPr>
        </p:nvPicPr>
        <p:blipFill>
          <a:blip r:embed="rId2" cstate="print"/>
          <a:srcRect/>
          <a:stretch>
            <a:fillRect/>
          </a:stretch>
        </p:blipFill>
        <p:spPr>
          <a:xfrm>
            <a:off x="899592" y="980728"/>
            <a:ext cx="7343775" cy="2303462"/>
          </a:xfrm>
        </p:spPr>
      </p:pic>
      <p:sp>
        <p:nvSpPr>
          <p:cNvPr id="16388" name="Rectangle 8"/>
          <p:cNvSpPr>
            <a:spLocks noChangeArrowheads="1"/>
          </p:cNvSpPr>
          <p:nvPr/>
        </p:nvSpPr>
        <p:spPr bwMode="auto">
          <a:xfrm>
            <a:off x="5220072" y="4581130"/>
            <a:ext cx="3740149" cy="1477328"/>
          </a:xfrm>
          <a:prstGeom prst="rect">
            <a:avLst/>
          </a:prstGeom>
          <a:noFill/>
          <a:ln w="9525">
            <a:noFill/>
            <a:miter lim="800000"/>
            <a:headEnd/>
            <a:tailEnd/>
          </a:ln>
        </p:spPr>
        <p:txBody>
          <a:bodyPr wrap="square" anchor="ctr">
            <a:spAutoFit/>
          </a:bodyPr>
          <a:lstStyle/>
          <a:p>
            <a:pPr algn="r" rtl="1"/>
            <a:r>
              <a:rPr lang="fa-IR" b="0" i="0" u="none" dirty="0">
                <a:ea typeface="Tahoma" pitchFamily="34" charset="0"/>
                <a:cs typeface="Tahoma" pitchFamily="34" charset="0"/>
              </a:rPr>
              <a:t>آدرس کامل (</a:t>
            </a:r>
            <a:r>
              <a:rPr lang="en-US" b="1" i="0" u="none" dirty="0">
                <a:ea typeface="Tahoma" pitchFamily="34" charset="0"/>
                <a:cs typeface="Tahoma" pitchFamily="34" charset="0"/>
              </a:rPr>
              <a:t>URL</a:t>
            </a:r>
            <a:r>
              <a:rPr lang="fa-IR" b="0" i="0" u="none" dirty="0">
                <a:ea typeface="Tahoma" pitchFamily="34" charset="0"/>
                <a:cs typeface="Tahoma" pitchFamily="34" charset="0"/>
              </a:rPr>
              <a:t>) تارنمایی که می خواهید صفحه خانگی شما شود را وارد کنید (دور آن دایره قرمز کشیده شده است) و سپس دکمه </a:t>
            </a:r>
            <a:r>
              <a:rPr lang="en-US" b="1" i="0" u="none" dirty="0">
                <a:ea typeface="Tahoma" pitchFamily="34" charset="0"/>
                <a:cs typeface="Tahoma" pitchFamily="34" charset="0"/>
              </a:rPr>
              <a:t>OK</a:t>
            </a:r>
            <a:r>
              <a:rPr lang="fa-IR" b="1" i="0" u="none" dirty="0">
                <a:ea typeface="Tahoma" pitchFamily="34" charset="0"/>
                <a:cs typeface="Tahoma" pitchFamily="34" charset="0"/>
              </a:rPr>
              <a:t> </a:t>
            </a:r>
            <a:r>
              <a:rPr lang="fa-IR" i="0" u="none" dirty="0">
                <a:ea typeface="Tahoma" pitchFamily="34" charset="0"/>
                <a:cs typeface="Tahoma" pitchFamily="34" charset="0"/>
              </a:rPr>
              <a:t>در انتهای کادر گفتگو را بزنید.</a:t>
            </a:r>
            <a:endParaRPr lang="en" b="0" i="0" u="none" dirty="0">
              <a:ea typeface="Tahoma" pitchFamily="34" charset="0"/>
              <a:cs typeface="Tahoma" pitchFamily="34" charset="0"/>
            </a:endParaRPr>
          </a:p>
        </p:txBody>
      </p:sp>
      <p:pic>
        <p:nvPicPr>
          <p:cNvPr id="16389" name="Picture 9"/>
          <p:cNvPicPr>
            <a:picLocks noChangeAspect="1" noChangeArrowheads="1"/>
          </p:cNvPicPr>
          <p:nvPr/>
        </p:nvPicPr>
        <p:blipFill>
          <a:blip r:embed="rId3" cstate="print"/>
          <a:srcRect/>
          <a:stretch>
            <a:fillRect/>
          </a:stretch>
        </p:blipFill>
        <p:spPr bwMode="auto">
          <a:xfrm>
            <a:off x="250304" y="3355628"/>
            <a:ext cx="4752975" cy="3141662"/>
          </a:xfrm>
          <a:prstGeom prst="rect">
            <a:avLst/>
          </a:prstGeom>
          <a:noFill/>
          <a:ln w="9525">
            <a:noFill/>
            <a:miter lim="800000"/>
            <a:headEnd/>
            <a:tailEnd/>
          </a:ln>
        </p:spPr>
      </p:pic>
      <p:sp>
        <p:nvSpPr>
          <p:cNvPr id="8" name="Vänster 7"/>
          <p:cNvSpPr>
            <a:spLocks noChangeArrowheads="1"/>
          </p:cNvSpPr>
          <p:nvPr/>
        </p:nvSpPr>
        <p:spPr bwMode="auto">
          <a:xfrm>
            <a:off x="5219179" y="3068290"/>
            <a:ext cx="1150938" cy="215900"/>
          </a:xfrm>
          <a:prstGeom prst="leftArrow">
            <a:avLst>
              <a:gd name="adj1" fmla="val 50000"/>
              <a:gd name="adj2" fmla="val 50002"/>
            </a:avLst>
          </a:prstGeom>
          <a:solidFill>
            <a:schemeClr val="accent1"/>
          </a:solidFill>
          <a:ln w="25400" algn="ctr">
            <a:solidFill>
              <a:srgbClr val="006F6F"/>
            </a:solidFill>
            <a:miter lim="800000"/>
            <a:headEnd/>
            <a:tailEnd/>
          </a:ln>
        </p:spPr>
        <p:txBody>
          <a:bodyPr anchor="ctr"/>
          <a:lstStyle/>
          <a:p>
            <a:pPr algn="ctr" rtl="0">
              <a:defRPr/>
            </a:pPr>
            <a:endParaRPr lang="en">
              <a:solidFill>
                <a:schemeClr val="lt1"/>
              </a:solidFill>
              <a:ea typeface="Tahoma" pitchFamily="34" charset="0"/>
              <a:cs typeface="Tahoma" pitchFamily="34" charset="0"/>
            </a:endParaRPr>
          </a:p>
        </p:txBody>
      </p:sp>
      <p:sp>
        <p:nvSpPr>
          <p:cNvPr id="2" name="Vänster 7"/>
          <p:cNvSpPr>
            <a:spLocks noChangeArrowheads="1"/>
          </p:cNvSpPr>
          <p:nvPr/>
        </p:nvSpPr>
        <p:spPr bwMode="auto">
          <a:xfrm>
            <a:off x="3995217" y="1196628"/>
            <a:ext cx="1150937" cy="215900"/>
          </a:xfrm>
          <a:prstGeom prst="leftArrow">
            <a:avLst>
              <a:gd name="adj1" fmla="val 50000"/>
              <a:gd name="adj2" fmla="val 50002"/>
            </a:avLst>
          </a:prstGeom>
          <a:solidFill>
            <a:schemeClr val="accent1"/>
          </a:solidFill>
          <a:ln w="25400" algn="ctr">
            <a:solidFill>
              <a:srgbClr val="006F6F"/>
            </a:solidFill>
            <a:miter lim="800000"/>
            <a:headEnd/>
            <a:tailEnd/>
          </a:ln>
        </p:spPr>
        <p:txBody>
          <a:bodyPr anchor="ctr"/>
          <a:lstStyle/>
          <a:p>
            <a:pPr algn="ctr" rtl="0">
              <a:defRPr/>
            </a:pPr>
            <a:endParaRPr lang="en">
              <a:solidFill>
                <a:schemeClr val="lt1"/>
              </a:solidFill>
              <a:ea typeface="Tahoma" pitchFamily="34" charset="0"/>
              <a:cs typeface="Tahoma" pitchFamily="34" charset="0"/>
            </a:endParaRPr>
          </a:p>
        </p:txBody>
      </p:sp>
      <p:sp>
        <p:nvSpPr>
          <p:cNvPr id="3" name="Vänster 7"/>
          <p:cNvSpPr>
            <a:spLocks noChangeArrowheads="1"/>
          </p:cNvSpPr>
          <p:nvPr/>
        </p:nvSpPr>
        <p:spPr bwMode="auto">
          <a:xfrm>
            <a:off x="4355579" y="4076353"/>
            <a:ext cx="1150938" cy="215900"/>
          </a:xfrm>
          <a:prstGeom prst="leftArrow">
            <a:avLst>
              <a:gd name="adj1" fmla="val 50000"/>
              <a:gd name="adj2" fmla="val 50002"/>
            </a:avLst>
          </a:prstGeom>
          <a:solidFill>
            <a:schemeClr val="accent1"/>
          </a:solidFill>
          <a:ln w="25400" algn="ctr">
            <a:solidFill>
              <a:srgbClr val="006F6F"/>
            </a:solidFill>
            <a:miter lim="800000"/>
            <a:headEnd/>
            <a:tailEnd/>
          </a:ln>
        </p:spPr>
        <p:txBody>
          <a:bodyPr anchor="ctr"/>
          <a:lstStyle/>
          <a:p>
            <a:pPr algn="ctr" rtl="0">
              <a:defRPr/>
            </a:pPr>
            <a:endParaRPr lang="en">
              <a:solidFill>
                <a:schemeClr val="lt1"/>
              </a:solidFill>
              <a:ea typeface="Tahoma" pitchFamily="34" charset="0"/>
              <a:cs typeface="Tahoma" pitchFamily="34" charset="0"/>
            </a:endParaRPr>
          </a:p>
        </p:txBody>
      </p:sp>
      <p:sp>
        <p:nvSpPr>
          <p:cNvPr id="29705" name="AutoShape 9"/>
          <p:cNvSpPr>
            <a:spLocks noChangeArrowheads="1"/>
          </p:cNvSpPr>
          <p:nvPr/>
        </p:nvSpPr>
        <p:spPr bwMode="auto">
          <a:xfrm>
            <a:off x="1475854" y="6308378"/>
            <a:ext cx="719138" cy="188912"/>
          </a:xfrm>
          <a:prstGeom prst="rightArrow">
            <a:avLst>
              <a:gd name="adj1" fmla="val 50000"/>
              <a:gd name="adj2" fmla="val 95168"/>
            </a:avLst>
          </a:prstGeom>
          <a:solidFill>
            <a:schemeClr val="accent1"/>
          </a:solidFill>
          <a:ln w="9525">
            <a:solidFill>
              <a:schemeClr val="tx1"/>
            </a:solidFill>
            <a:miter lim="800000"/>
            <a:headEnd/>
            <a:tailEnd/>
          </a:ln>
        </p:spPr>
        <p:txBody>
          <a:bodyPr wrap="none" anchor="ctr"/>
          <a:lstStyle/>
          <a:p>
            <a:endParaRPr lang="en">
              <a:ea typeface="Tahoma" pitchFamily="34" charset="0"/>
              <a:cs typeface="Tahoma"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barn(inVertical)">
                                      <p:cBhvr>
                                        <p:cTn id="7" dur="500"/>
                                        <p:tgtEl>
                                          <p:spTgt spid="1638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388"/>
                                        </p:tgtEl>
                                        <p:attrNameLst>
                                          <p:attrName>style.visibility</p:attrName>
                                        </p:attrNameLst>
                                      </p:cBhvr>
                                      <p:to>
                                        <p:strVal val="visible"/>
                                      </p:to>
                                    </p:set>
                                    <p:animEffect transition="in" filter="barn(inVertical)">
                                      <p:cBhvr>
                                        <p:cTn id="22" dur="500"/>
                                        <p:tgtEl>
                                          <p:spTgt spid="1638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6389"/>
                                        </p:tgtEl>
                                        <p:attrNameLst>
                                          <p:attrName>style.visibility</p:attrName>
                                        </p:attrNameLst>
                                      </p:cBhvr>
                                      <p:to>
                                        <p:strVal val="visible"/>
                                      </p:to>
                                    </p:set>
                                    <p:animEffect transition="in" filter="barn(inVertical)">
                                      <p:cBhvr>
                                        <p:cTn id="27" dur="500"/>
                                        <p:tgtEl>
                                          <p:spTgt spid="1638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arn(inVertical)">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9705"/>
                                        </p:tgtEl>
                                        <p:attrNameLst>
                                          <p:attrName>style.visibility</p:attrName>
                                        </p:attrNameLst>
                                      </p:cBhvr>
                                      <p:to>
                                        <p:strVal val="visible"/>
                                      </p:to>
                                    </p:set>
                                    <p:animEffect transition="in" filter="barn(inVertical)">
                                      <p:cBhvr>
                                        <p:cTn id="37" dur="500"/>
                                        <p:tgtEl>
                                          <p:spTgt spid="297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P spid="8" grpId="0" animBg="1"/>
      <p:bldP spid="2" grpId="0" animBg="1"/>
      <p:bldP spid="3" grpId="0" animBg="1"/>
      <p:bldP spid="2970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7544" y="0"/>
            <a:ext cx="8352928" cy="836712"/>
          </a:xfrm>
        </p:spPr>
        <p:txBody>
          <a:bodyPr>
            <a:normAutofit/>
          </a:bodyPr>
          <a:lstStyle/>
          <a:p>
            <a:pPr rtl="1" eaLnBrk="1" hangingPunct="1">
              <a:defRPr/>
            </a:pPr>
            <a:r>
              <a:rPr lang="fa-IR" sz="2400" b="0" i="0" u="none" dirty="0">
                <a:solidFill>
                  <a:schemeClr val="tx2"/>
                </a:solidFill>
                <a:latin typeface="Tahoma" pitchFamily="34" charset="0"/>
                <a:ea typeface="Tahoma" pitchFamily="34" charset="0"/>
                <a:cs typeface="Tahoma" pitchFamily="34" charset="0"/>
              </a:rPr>
              <a:t>افزودن یا حذف </a:t>
            </a:r>
            <a:r>
              <a:rPr lang="en-US" sz="2400" b="0" i="0" u="none" dirty="0" err="1">
                <a:solidFill>
                  <a:schemeClr val="tx2"/>
                </a:solidFill>
                <a:latin typeface="Tahoma" pitchFamily="34" charset="0"/>
                <a:ea typeface="Tahoma" pitchFamily="34" charset="0"/>
                <a:cs typeface="Tahoma" pitchFamily="34" charset="0"/>
              </a:rPr>
              <a:t>Favoriter</a:t>
            </a:r>
            <a:r>
              <a:rPr lang="en-US" sz="2400" b="0" i="0" u="none" dirty="0">
                <a:solidFill>
                  <a:schemeClr val="tx2"/>
                </a:solidFill>
                <a:latin typeface="Tahoma" pitchFamily="34" charset="0"/>
                <a:ea typeface="Tahoma" pitchFamily="34" charset="0"/>
                <a:cs typeface="Tahoma" pitchFamily="34" charset="0"/>
              </a:rPr>
              <a:t>/ </a:t>
            </a:r>
            <a:r>
              <a:rPr lang="en-US" sz="2400" b="0" i="0" u="none" dirty="0" err="1">
                <a:solidFill>
                  <a:schemeClr val="tx2"/>
                </a:solidFill>
                <a:latin typeface="Tahoma" pitchFamily="34" charset="0"/>
                <a:ea typeface="Tahoma" pitchFamily="34" charset="0"/>
                <a:cs typeface="Tahoma" pitchFamily="34" charset="0"/>
              </a:rPr>
              <a:t>Bokmärken</a:t>
            </a:r>
            <a:endParaRPr lang="en" sz="2400" b="0" i="0" u="none" dirty="0">
              <a:solidFill>
                <a:schemeClr val="tx2"/>
              </a:solidFill>
              <a:latin typeface="Tahoma" pitchFamily="34" charset="0"/>
              <a:ea typeface="Tahoma" pitchFamily="34" charset="0"/>
              <a:cs typeface="Tahoma" pitchFamily="34" charset="0"/>
            </a:endParaRPr>
          </a:p>
        </p:txBody>
      </p:sp>
      <p:sp>
        <p:nvSpPr>
          <p:cNvPr id="3" name="Platshållare för text 2"/>
          <p:cNvSpPr>
            <a:spLocks noGrp="1"/>
          </p:cNvSpPr>
          <p:nvPr>
            <p:ph type="body" sz="half" idx="1"/>
          </p:nvPr>
        </p:nvSpPr>
        <p:spPr>
          <a:xfrm>
            <a:off x="457200" y="836711"/>
            <a:ext cx="8229600" cy="648073"/>
          </a:xfrm>
        </p:spPr>
        <p:txBody>
          <a:bodyPr>
            <a:normAutofit/>
          </a:bodyPr>
          <a:lstStyle/>
          <a:p>
            <a:pPr algn="r" rtl="1" eaLnBrk="1" hangingPunct="1">
              <a:buNone/>
              <a:defRPr/>
            </a:pPr>
            <a:r>
              <a:rPr lang="fa-IR" sz="1800" dirty="0">
                <a:latin typeface="Tahoma" pitchFamily="34" charset="0"/>
                <a:ea typeface="Tahoma" pitchFamily="34" charset="0"/>
                <a:cs typeface="Tahoma" pitchFamily="34" charset="0"/>
              </a:rPr>
              <a:t>روی ستاره کلیک کنید تا تارنما به بخش موارد مورد علاقه (</a:t>
            </a:r>
            <a:r>
              <a:rPr lang="en-US" sz="1800" dirty="0" err="1">
                <a:latin typeface="Tahoma" pitchFamily="34" charset="0"/>
                <a:ea typeface="Tahoma" pitchFamily="34" charset="0"/>
                <a:cs typeface="Tahoma" pitchFamily="34" charset="0"/>
              </a:rPr>
              <a:t>favoriter</a:t>
            </a:r>
            <a:r>
              <a:rPr lang="fa-IR" sz="1800" dirty="0">
                <a:latin typeface="Tahoma" pitchFamily="34" charset="0"/>
                <a:ea typeface="Tahoma" pitchFamily="34" charset="0"/>
                <a:cs typeface="Tahoma" pitchFamily="34" charset="0"/>
              </a:rPr>
              <a:t>) شما اضافه شود. </a:t>
            </a:r>
            <a:endParaRPr lang="en" sz="1800" b="1" dirty="0">
              <a:latin typeface="Tahoma" pitchFamily="34" charset="0"/>
              <a:ea typeface="Tahoma" pitchFamily="34" charset="0"/>
              <a:cs typeface="Tahoma" pitchFamily="34" charset="0"/>
            </a:endParaRPr>
          </a:p>
        </p:txBody>
      </p:sp>
      <p:pic>
        <p:nvPicPr>
          <p:cNvPr id="17412" name="Platshållare för innehåll 6"/>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b="79029"/>
          <a:stretch/>
        </p:blipFill>
        <p:spPr>
          <a:xfrm>
            <a:off x="683568" y="1412776"/>
            <a:ext cx="7324419" cy="863600"/>
          </a:xfrm>
        </p:spPr>
      </p:pic>
      <p:sp>
        <p:nvSpPr>
          <p:cNvPr id="5" name="Ned 4"/>
          <p:cNvSpPr/>
          <p:nvPr/>
        </p:nvSpPr>
        <p:spPr>
          <a:xfrm>
            <a:off x="7380312" y="980728"/>
            <a:ext cx="144016"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pic>
        <p:nvPicPr>
          <p:cNvPr id="6" name="Bildobjekt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8393" y="2295754"/>
            <a:ext cx="6048672" cy="3879384"/>
          </a:xfrm>
          <a:prstGeom prst="rect">
            <a:avLst/>
          </a:prstGeom>
        </p:spPr>
      </p:pic>
      <p:sp>
        <p:nvSpPr>
          <p:cNvPr id="9" name="Vänster 8"/>
          <p:cNvSpPr/>
          <p:nvPr/>
        </p:nvSpPr>
        <p:spPr>
          <a:xfrm>
            <a:off x="7740352" y="3933056"/>
            <a:ext cx="792088" cy="457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
        <p:nvSpPr>
          <p:cNvPr id="10" name="Höger 9"/>
          <p:cNvSpPr/>
          <p:nvPr/>
        </p:nvSpPr>
        <p:spPr>
          <a:xfrm>
            <a:off x="755576" y="3933056"/>
            <a:ext cx="864096"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
        <p:nvSpPr>
          <p:cNvPr id="12" name="AutoShape 7"/>
          <p:cNvSpPr>
            <a:spLocks noChangeArrowheads="1"/>
          </p:cNvSpPr>
          <p:nvPr/>
        </p:nvSpPr>
        <p:spPr bwMode="auto">
          <a:xfrm>
            <a:off x="107504" y="3717032"/>
            <a:ext cx="1512168" cy="1872208"/>
          </a:xfrm>
          <a:prstGeom prst="wedgeEllipseCallout">
            <a:avLst>
              <a:gd name="adj1" fmla="val 47500"/>
              <a:gd name="adj2" fmla="val 31186"/>
            </a:avLst>
          </a:prstGeom>
          <a:solidFill>
            <a:schemeClr val="accent1">
              <a:lumMod val="40000"/>
              <a:lumOff val="60000"/>
            </a:schemeClr>
          </a:solidFill>
          <a:ln w="9525">
            <a:solidFill>
              <a:schemeClr val="tx1"/>
            </a:solidFill>
            <a:miter lim="800000"/>
            <a:headEnd/>
            <a:tailEnd/>
          </a:ln>
        </p:spPr>
        <p:txBody>
          <a:bodyPr/>
          <a:lstStyle/>
          <a:p>
            <a:pPr algn="ctr" rtl="1"/>
            <a:r>
              <a:rPr lang="fa-IR" sz="1200" b="0" i="0" u="none" dirty="0">
                <a:ea typeface="Tahoma" pitchFamily="34" charset="0"/>
                <a:cs typeface="Tahoma" pitchFamily="34" charset="0"/>
              </a:rPr>
              <a:t>روی صفحه وب کلیک راست کنید و دکمه حذف (</a:t>
            </a:r>
            <a:r>
              <a:rPr lang="en-US" sz="1200" b="0" i="0" u="none" dirty="0">
                <a:ea typeface="Tahoma" pitchFamily="34" charset="0"/>
                <a:cs typeface="Tahoma" pitchFamily="34" charset="0"/>
              </a:rPr>
              <a:t>Ta </a:t>
            </a:r>
            <a:r>
              <a:rPr lang="en-US" sz="1200" b="0" i="0" u="none" dirty="0" err="1">
                <a:ea typeface="Tahoma" pitchFamily="34" charset="0"/>
                <a:cs typeface="Tahoma" pitchFamily="34" charset="0"/>
              </a:rPr>
              <a:t>bort</a:t>
            </a:r>
            <a:r>
              <a:rPr lang="fa-IR" sz="1200" b="0" i="0" u="none" dirty="0">
                <a:ea typeface="Tahoma" pitchFamily="34" charset="0"/>
                <a:cs typeface="Tahoma" pitchFamily="34" charset="0"/>
              </a:rPr>
              <a:t>) را بزنید</a:t>
            </a:r>
            <a:endParaRPr lang="en" sz="1200" dirty="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412"/>
                                        </p:tgtEl>
                                        <p:attrNameLst>
                                          <p:attrName>style.visibility</p:attrName>
                                        </p:attrNameLst>
                                      </p:cBhvr>
                                      <p:to>
                                        <p:strVal val="visible"/>
                                      </p:to>
                                    </p:set>
                                    <p:animEffect transition="in" filter="barn(inVertical)">
                                      <p:cBhvr>
                                        <p:cTn id="12" dur="500"/>
                                        <p:tgtEl>
                                          <p:spTgt spid="1741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9" grpId="0" animBg="1"/>
      <p:bldP spid="10"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half" idx="1"/>
          </p:nvPr>
        </p:nvSpPr>
        <p:spPr>
          <a:xfrm>
            <a:off x="468313" y="260350"/>
            <a:ext cx="8229600" cy="1981200"/>
          </a:xfrm>
        </p:spPr>
        <p:txBody>
          <a:bodyPr>
            <a:normAutofit/>
          </a:bodyPr>
          <a:lstStyle/>
          <a:p>
            <a:pPr algn="ctr" rtl="1" eaLnBrk="1" hangingPunct="1">
              <a:buNone/>
              <a:defRPr/>
            </a:pPr>
            <a:r>
              <a:rPr lang="fa-IR" sz="1800" b="0" i="0" u="none" dirty="0">
                <a:solidFill>
                  <a:schemeClr val="tx2"/>
                </a:solidFill>
                <a:latin typeface="Tahoma" pitchFamily="34" charset="0"/>
                <a:ea typeface="Tahoma" pitchFamily="34" charset="0"/>
                <a:cs typeface="Tahoma" pitchFamily="34" charset="0"/>
              </a:rPr>
              <a:t>حذف یک صفحه وب از </a:t>
            </a:r>
            <a:r>
              <a:rPr lang="en-US" sz="1800" b="0" i="0" u="none" dirty="0">
                <a:solidFill>
                  <a:schemeClr val="tx2"/>
                </a:solidFill>
                <a:latin typeface="Tahoma" pitchFamily="34" charset="0"/>
                <a:ea typeface="Tahoma" pitchFamily="34" charset="0"/>
                <a:cs typeface="Tahoma" pitchFamily="34" charset="0"/>
              </a:rPr>
              <a:t>Favorites</a:t>
            </a:r>
            <a:endParaRPr lang="en" sz="1800" b="0" i="0" u="none" dirty="0">
              <a:solidFill>
                <a:schemeClr val="tx2"/>
              </a:solidFill>
              <a:latin typeface="Tahoma" pitchFamily="34" charset="0"/>
              <a:ea typeface="Tahoma" pitchFamily="34" charset="0"/>
              <a:cs typeface="Tahoma" pitchFamily="34" charset="0"/>
            </a:endParaRPr>
          </a:p>
          <a:p>
            <a:pPr algn="r" rtl="1" eaLnBrk="1" hangingPunct="1">
              <a:buNone/>
              <a:defRPr/>
            </a:pPr>
            <a:r>
              <a:rPr lang="en-US" sz="1800" b="1" dirty="0" err="1">
                <a:latin typeface="Tahoma" pitchFamily="34" charset="0"/>
                <a:ea typeface="Tahoma" pitchFamily="34" charset="0"/>
                <a:cs typeface="Tahoma" pitchFamily="34" charset="0"/>
              </a:rPr>
              <a:t>Favoriter</a:t>
            </a:r>
            <a:r>
              <a:rPr lang="fa-IR" sz="1800" b="1" dirty="0">
                <a:latin typeface="Tahoma" pitchFamily="34" charset="0"/>
                <a:ea typeface="Tahoma" pitchFamily="34" charset="0"/>
                <a:cs typeface="Tahoma" pitchFamily="34" charset="0"/>
              </a:rPr>
              <a:t> </a:t>
            </a:r>
            <a:r>
              <a:rPr lang="fa-IR" sz="1800" dirty="0">
                <a:latin typeface="Tahoma" pitchFamily="34" charset="0"/>
                <a:ea typeface="Tahoma" pitchFamily="34" charset="0"/>
                <a:cs typeface="Tahoma" pitchFamily="34" charset="0"/>
              </a:rPr>
              <a:t>را از نوار منو یا با استفاده از آیکون </a:t>
            </a:r>
            <a:r>
              <a:rPr lang="en-US" sz="1800" dirty="0" err="1">
                <a:latin typeface="Tahoma" pitchFamily="34" charset="0"/>
                <a:ea typeface="Tahoma" pitchFamily="34" charset="0"/>
                <a:cs typeface="Tahoma" pitchFamily="34" charset="0"/>
              </a:rPr>
              <a:t>Favourites</a:t>
            </a:r>
            <a:r>
              <a:rPr lang="en-US" sz="1800" dirty="0">
                <a:latin typeface="Tahoma" pitchFamily="34" charset="0"/>
                <a:ea typeface="Tahoma" pitchFamily="34" charset="0"/>
                <a:cs typeface="Tahoma" pitchFamily="34" charset="0"/>
              </a:rPr>
              <a:t> Bar</a:t>
            </a:r>
            <a:r>
              <a:rPr lang="fa-IR" sz="1800" dirty="0">
                <a:latin typeface="Tahoma" pitchFamily="34" charset="0"/>
                <a:ea typeface="Tahoma" pitchFamily="34" charset="0"/>
                <a:cs typeface="Tahoma" pitchFamily="34" charset="0"/>
              </a:rPr>
              <a:t> (ستاره زرد رنگ) باز کنید. به صفحه ای بروید که می خواهید از فهرست صفحات موردعلاقه شما حذف شود. روی صفحه وب کلید کرده و دکمه </a:t>
            </a:r>
            <a:r>
              <a:rPr lang="en-US" sz="1800" b="1" dirty="0">
                <a:latin typeface="Tahoma" pitchFamily="34" charset="0"/>
                <a:ea typeface="Tahoma" pitchFamily="34" charset="0"/>
                <a:cs typeface="Tahoma" pitchFamily="34" charset="0"/>
              </a:rPr>
              <a:t>Ta </a:t>
            </a:r>
            <a:r>
              <a:rPr lang="en-US" sz="1800" b="1" dirty="0" err="1">
                <a:latin typeface="Tahoma" pitchFamily="34" charset="0"/>
                <a:ea typeface="Tahoma" pitchFamily="34" charset="0"/>
                <a:cs typeface="Tahoma" pitchFamily="34" charset="0"/>
              </a:rPr>
              <a:t>bort</a:t>
            </a:r>
            <a:r>
              <a:rPr lang="fa-IR" sz="1800" b="1" dirty="0">
                <a:latin typeface="Tahoma" pitchFamily="34" charset="0"/>
                <a:ea typeface="Tahoma" pitchFamily="34" charset="0"/>
                <a:cs typeface="Tahoma" pitchFamily="34" charset="0"/>
              </a:rPr>
              <a:t> </a:t>
            </a:r>
            <a:r>
              <a:rPr lang="fa-IR" sz="1800" dirty="0">
                <a:latin typeface="Tahoma" pitchFamily="34" charset="0"/>
                <a:ea typeface="Tahoma" pitchFamily="34" charset="0"/>
                <a:cs typeface="Tahoma" pitchFamily="34" charset="0"/>
              </a:rPr>
              <a:t>را انتخاب کنید. </a:t>
            </a:r>
            <a:endParaRPr lang="en" sz="1800" b="1" dirty="0">
              <a:latin typeface="Tahoma" pitchFamily="34" charset="0"/>
              <a:ea typeface="Tahoma" pitchFamily="34" charset="0"/>
              <a:cs typeface="Tahoma" pitchFamily="34" charset="0"/>
            </a:endParaRPr>
          </a:p>
        </p:txBody>
      </p:sp>
      <p:pic>
        <p:nvPicPr>
          <p:cNvPr id="18435" name="Platshållare för innehåll 4" descr="Ta bort fr¨ån Favoritor.JPG"/>
          <p:cNvPicPr>
            <a:picLocks noGrp="1" noChangeAspect="1"/>
          </p:cNvPicPr>
          <p:nvPr>
            <p:ph sz="half" idx="2"/>
          </p:nvPr>
        </p:nvPicPr>
        <p:blipFill>
          <a:blip r:embed="rId2" cstate="print"/>
          <a:srcRect/>
          <a:stretch>
            <a:fillRect/>
          </a:stretch>
        </p:blipFill>
        <p:spPr>
          <a:xfrm>
            <a:off x="0" y="2420938"/>
            <a:ext cx="9144000" cy="4437062"/>
          </a:xfrm>
        </p:spPr>
      </p:pic>
      <p:sp>
        <p:nvSpPr>
          <p:cNvPr id="8" name="Vänster 7"/>
          <p:cNvSpPr>
            <a:spLocks noChangeArrowheads="1"/>
          </p:cNvSpPr>
          <p:nvPr/>
        </p:nvSpPr>
        <p:spPr bwMode="auto">
          <a:xfrm>
            <a:off x="3203575" y="6021388"/>
            <a:ext cx="1150938" cy="215900"/>
          </a:xfrm>
          <a:prstGeom prst="leftArrow">
            <a:avLst>
              <a:gd name="adj1" fmla="val 50000"/>
              <a:gd name="adj2" fmla="val 50002"/>
            </a:avLst>
          </a:prstGeom>
          <a:solidFill>
            <a:schemeClr val="accent1"/>
          </a:solidFill>
          <a:ln w="25400" algn="ctr">
            <a:solidFill>
              <a:srgbClr val="006F6F"/>
            </a:solidFill>
            <a:miter lim="800000"/>
            <a:headEnd/>
            <a:tailEnd/>
          </a:ln>
        </p:spPr>
        <p:txBody>
          <a:bodyPr anchor="ctr"/>
          <a:lstStyle/>
          <a:p>
            <a:pPr algn="ctr" rtl="0">
              <a:defRPr/>
            </a:pPr>
            <a:endParaRPr lang="en">
              <a:solidFill>
                <a:schemeClr val="lt1"/>
              </a:solidFill>
              <a:ea typeface="Tahoma" pitchFamily="34" charset="0"/>
              <a:cs typeface="Tahoma" pitchFamily="34" charset="0"/>
            </a:endParaRPr>
          </a:p>
        </p:txBody>
      </p:sp>
      <p:sp>
        <p:nvSpPr>
          <p:cNvPr id="2" name="Vänster 7"/>
          <p:cNvSpPr>
            <a:spLocks noChangeArrowheads="1"/>
          </p:cNvSpPr>
          <p:nvPr/>
        </p:nvSpPr>
        <p:spPr bwMode="auto">
          <a:xfrm>
            <a:off x="827088" y="3644900"/>
            <a:ext cx="1150937" cy="215900"/>
          </a:xfrm>
          <a:prstGeom prst="leftArrow">
            <a:avLst>
              <a:gd name="adj1" fmla="val 50000"/>
              <a:gd name="adj2" fmla="val 50002"/>
            </a:avLst>
          </a:prstGeom>
          <a:solidFill>
            <a:schemeClr val="accent1"/>
          </a:solidFill>
          <a:ln w="25400" algn="ctr">
            <a:solidFill>
              <a:srgbClr val="006F6F"/>
            </a:solidFill>
            <a:miter lim="800000"/>
            <a:headEnd/>
            <a:tailEnd/>
          </a:ln>
        </p:spPr>
        <p:txBody>
          <a:bodyPr anchor="ctr"/>
          <a:lstStyle/>
          <a:p>
            <a:pPr algn="ctr" rtl="0">
              <a:defRPr/>
            </a:pPr>
            <a:endParaRPr lang="en">
              <a:solidFill>
                <a:schemeClr val="lt1"/>
              </a:solidFill>
              <a:ea typeface="Tahoma" pitchFamily="34" charset="0"/>
              <a:cs typeface="Tahoma" pitchFamily="34" charset="0"/>
            </a:endParaRPr>
          </a:p>
        </p:txBody>
      </p:sp>
      <p:sp>
        <p:nvSpPr>
          <p:cNvPr id="31751" name="AutoShape 7"/>
          <p:cNvSpPr>
            <a:spLocks noChangeArrowheads="1"/>
          </p:cNvSpPr>
          <p:nvPr/>
        </p:nvSpPr>
        <p:spPr bwMode="auto">
          <a:xfrm>
            <a:off x="2843212" y="4437113"/>
            <a:ext cx="2952924" cy="1296144"/>
          </a:xfrm>
          <a:prstGeom prst="wedgeEllipseCallout">
            <a:avLst>
              <a:gd name="adj1" fmla="val -51926"/>
              <a:gd name="adj2" fmla="val 75298"/>
            </a:avLst>
          </a:prstGeom>
          <a:solidFill>
            <a:schemeClr val="accent1">
              <a:lumMod val="40000"/>
              <a:lumOff val="60000"/>
            </a:schemeClr>
          </a:solidFill>
          <a:ln w="9525">
            <a:solidFill>
              <a:schemeClr val="tx1"/>
            </a:solidFill>
            <a:miter lim="800000"/>
            <a:headEnd/>
            <a:tailEnd/>
          </a:ln>
        </p:spPr>
        <p:txBody>
          <a:bodyPr/>
          <a:lstStyle/>
          <a:p>
            <a:pPr algn="ctr" rtl="1"/>
            <a:r>
              <a:rPr lang="fa-IR" sz="1700" dirty="0">
                <a:ea typeface="Tahoma" pitchFamily="34" charset="0"/>
                <a:cs typeface="Tahoma" pitchFamily="34" charset="0"/>
              </a:rPr>
              <a:t>روی صفحه وب کلیک راست کنید و دکمه حذف (</a:t>
            </a:r>
            <a:r>
              <a:rPr lang="en-US" sz="1700" dirty="0">
                <a:ea typeface="Tahoma" pitchFamily="34" charset="0"/>
                <a:cs typeface="Tahoma" pitchFamily="34" charset="0"/>
              </a:rPr>
              <a:t>Ta </a:t>
            </a:r>
            <a:r>
              <a:rPr lang="en-US" sz="1700" dirty="0" err="1">
                <a:ea typeface="Tahoma" pitchFamily="34" charset="0"/>
                <a:cs typeface="Tahoma" pitchFamily="34" charset="0"/>
              </a:rPr>
              <a:t>bort</a:t>
            </a:r>
            <a:r>
              <a:rPr lang="fa-IR" sz="1700" dirty="0">
                <a:ea typeface="Tahoma" pitchFamily="34" charset="0"/>
                <a:cs typeface="Tahoma" pitchFamily="34" charset="0"/>
              </a:rPr>
              <a:t>) را بزنید</a:t>
            </a:r>
            <a:endParaRPr lang="en" sz="1700" dirty="0">
              <a:ea typeface="Tahoma" pitchFamily="34" charset="0"/>
              <a:cs typeface="Tahoma"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435"/>
                                        </p:tgtEl>
                                        <p:attrNameLst>
                                          <p:attrName>style.visibility</p:attrName>
                                        </p:attrNameLst>
                                      </p:cBhvr>
                                      <p:to>
                                        <p:strVal val="visible"/>
                                      </p:to>
                                    </p:set>
                                    <p:animEffect transition="in" filter="barn(inVertical)">
                                      <p:cBhvr>
                                        <p:cTn id="17" dur="500"/>
                                        <p:tgtEl>
                                          <p:spTgt spid="1843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1751"/>
                                        </p:tgtEl>
                                        <p:attrNameLst>
                                          <p:attrName>style.visibility</p:attrName>
                                        </p:attrNameLst>
                                      </p:cBhvr>
                                      <p:to>
                                        <p:strVal val="visible"/>
                                      </p:to>
                                    </p:set>
                                    <p:animEffect transition="in" filter="barn(inVertical)">
                                      <p:cBhvr>
                                        <p:cTn id="27" dur="500"/>
                                        <p:tgtEl>
                                          <p:spTgt spid="3175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P spid="2" grpId="0" animBg="1"/>
      <p:bldP spid="3175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0"/>
            <a:ext cx="8229600" cy="836712"/>
          </a:xfrm>
        </p:spPr>
        <p:txBody>
          <a:bodyPr>
            <a:normAutofit fontScale="90000"/>
          </a:bodyPr>
          <a:lstStyle/>
          <a:p>
            <a:pPr algn="r" rtl="1" eaLnBrk="1" hangingPunct="1">
              <a:defRPr/>
            </a:pPr>
            <a:br>
              <a:rPr lang="fa-IR" sz="2400" b="0" i="0" u="none" dirty="0">
                <a:solidFill>
                  <a:schemeClr val="tx2"/>
                </a:solidFill>
                <a:latin typeface="Tahoma" pitchFamily="34" charset="0"/>
                <a:ea typeface="Tahoma" pitchFamily="34" charset="0"/>
                <a:cs typeface="Tahoma" pitchFamily="34" charset="0"/>
              </a:rPr>
            </a:br>
            <a:r>
              <a:rPr lang="fa-IR" sz="2400" dirty="0">
                <a:solidFill>
                  <a:schemeClr val="tx2"/>
                </a:solidFill>
                <a:latin typeface="Tahoma" pitchFamily="34" charset="0"/>
                <a:ea typeface="Tahoma" pitchFamily="34" charset="0"/>
                <a:cs typeface="Tahoma" pitchFamily="34" charset="0"/>
              </a:rPr>
              <a:t>حذف سابقه جستجو و فایل های موقت</a:t>
            </a:r>
            <a:br>
              <a:rPr lang="en" sz="2400" dirty="0">
                <a:latin typeface="Tahoma" pitchFamily="34" charset="0"/>
                <a:ea typeface="Tahoma" pitchFamily="34" charset="0"/>
                <a:cs typeface="Tahoma" pitchFamily="34" charset="0"/>
              </a:rPr>
            </a:br>
            <a:endParaRPr lang="en" sz="2400" dirty="0">
              <a:latin typeface="Tahoma" pitchFamily="34" charset="0"/>
              <a:ea typeface="Tahoma" pitchFamily="34" charset="0"/>
              <a:cs typeface="Tahoma" pitchFamily="34" charset="0"/>
            </a:endParaRPr>
          </a:p>
        </p:txBody>
      </p:sp>
      <p:sp>
        <p:nvSpPr>
          <p:cNvPr id="3" name="Platshållare för text 2"/>
          <p:cNvSpPr>
            <a:spLocks noGrp="1"/>
          </p:cNvSpPr>
          <p:nvPr>
            <p:ph type="body" sz="half" idx="1"/>
          </p:nvPr>
        </p:nvSpPr>
        <p:spPr>
          <a:xfrm>
            <a:off x="457200" y="620689"/>
            <a:ext cx="8229600" cy="3384574"/>
          </a:xfrm>
        </p:spPr>
        <p:txBody>
          <a:bodyPr/>
          <a:lstStyle/>
          <a:p>
            <a:pPr algn="r" rtl="1">
              <a:defRPr/>
            </a:pPr>
            <a:r>
              <a:rPr lang="fa-IR" sz="1800" b="0" i="0" u="none" dirty="0">
                <a:latin typeface="Tahoma" pitchFamily="34" charset="0"/>
                <a:ea typeface="Tahoma" pitchFamily="34" charset="0"/>
                <a:cs typeface="Tahoma" pitchFamily="34" charset="0"/>
              </a:rPr>
              <a:t>زمانی که از صفحات وب بازدید می کنید، فایل های موقت در کامپیوتر شما ذخیره می شود. این فایلها ممکن است سرعت کامپیوتر را پایین بیاورند و </a:t>
            </a:r>
            <a:r>
              <a:rPr lang="fa-IR" sz="1800" dirty="0">
                <a:latin typeface="Tahoma" pitchFamily="34" charset="0"/>
                <a:ea typeface="Tahoma" pitchFamily="34" charset="0"/>
                <a:cs typeface="Tahoma" pitchFamily="34" charset="0"/>
              </a:rPr>
              <a:t>به علاوه، از </a:t>
            </a:r>
            <a:r>
              <a:rPr lang="fa-IR" sz="1800" b="0" i="0" u="none" dirty="0">
                <a:latin typeface="Tahoma" pitchFamily="34" charset="0"/>
                <a:ea typeface="Tahoma" pitchFamily="34" charset="0"/>
                <a:cs typeface="Tahoma" pitchFamily="34" charset="0"/>
              </a:rPr>
              <a:t>آن ها می توان برای دسترسی به محتویات کامپیوتر شما استفاده کرد. به همین علت است که بهتر است فایل های موقت را بصورت دوره ای حذف کنید. </a:t>
            </a:r>
          </a:p>
          <a:p>
            <a:pPr algn="r" rtl="1">
              <a:defRPr/>
            </a:pPr>
            <a:r>
              <a:rPr lang="en-US" sz="1800" dirty="0" err="1">
                <a:latin typeface="Tahoma" pitchFamily="34" charset="0"/>
                <a:ea typeface="Tahoma" pitchFamily="34" charset="0"/>
                <a:cs typeface="Tahoma" pitchFamily="34" charset="0"/>
              </a:rPr>
              <a:t>Inställningar</a:t>
            </a:r>
            <a:r>
              <a:rPr lang="fa-IR" sz="1800" dirty="0">
                <a:latin typeface="Tahoma" pitchFamily="34" charset="0"/>
                <a:ea typeface="Tahoma" pitchFamily="34" charset="0"/>
                <a:cs typeface="Tahoma" pitchFamily="34" charset="0"/>
              </a:rPr>
              <a:t> را باز کرده و </a:t>
            </a:r>
            <a:r>
              <a:rPr lang="en-US" sz="1800" dirty="0" err="1">
                <a:latin typeface="Tahoma" pitchFamily="34" charset="0"/>
                <a:ea typeface="Tahoma" pitchFamily="34" charset="0"/>
                <a:cs typeface="Tahoma" pitchFamily="34" charset="0"/>
              </a:rPr>
              <a:t>Avancerat</a:t>
            </a:r>
            <a:r>
              <a:rPr lang="fa-IR" sz="1800" dirty="0">
                <a:latin typeface="Tahoma" pitchFamily="34" charset="0"/>
                <a:ea typeface="Tahoma" pitchFamily="34" charset="0"/>
                <a:cs typeface="Tahoma" pitchFamily="34" charset="0"/>
              </a:rPr>
              <a:t> را انتخاب کنید. سپس، در بخش </a:t>
            </a:r>
            <a:r>
              <a:rPr lang="en-US" sz="1800" dirty="0" err="1">
                <a:latin typeface="Tahoma" pitchFamily="34" charset="0"/>
                <a:ea typeface="Tahoma" pitchFamily="34" charset="0"/>
                <a:cs typeface="Tahoma" pitchFamily="34" charset="0"/>
              </a:rPr>
              <a:t>Sekretess</a:t>
            </a:r>
            <a:r>
              <a:rPr lang="en-US" sz="1800" dirty="0">
                <a:latin typeface="Tahoma" pitchFamily="34" charset="0"/>
                <a:ea typeface="Tahoma" pitchFamily="34" charset="0"/>
                <a:cs typeface="Tahoma" pitchFamily="34" charset="0"/>
              </a:rPr>
              <a:t> </a:t>
            </a:r>
            <a:r>
              <a:rPr lang="en-US" sz="1800" dirty="0" err="1">
                <a:latin typeface="Tahoma" pitchFamily="34" charset="0"/>
                <a:ea typeface="Tahoma" pitchFamily="34" charset="0"/>
                <a:cs typeface="Tahoma" pitchFamily="34" charset="0"/>
              </a:rPr>
              <a:t>Säkerhet</a:t>
            </a:r>
            <a:r>
              <a:rPr lang="en-US" sz="1800" dirty="0">
                <a:latin typeface="Tahoma" pitchFamily="34" charset="0"/>
                <a:ea typeface="Tahoma" pitchFamily="34" charset="0"/>
                <a:cs typeface="Tahoma" pitchFamily="34" charset="0"/>
              </a:rPr>
              <a:t> och</a:t>
            </a:r>
            <a:r>
              <a:rPr lang="fa-IR" sz="1800" dirty="0">
                <a:latin typeface="Tahoma" pitchFamily="34" charset="0"/>
                <a:ea typeface="Tahoma" pitchFamily="34" charset="0"/>
                <a:cs typeface="Tahoma" pitchFamily="34" charset="0"/>
              </a:rPr>
              <a:t> ، </a:t>
            </a:r>
            <a:r>
              <a:rPr lang="sv-SE" sz="1800" dirty="0">
                <a:latin typeface="Tahoma" pitchFamily="34" charset="0"/>
                <a:ea typeface="Tahoma" pitchFamily="34" charset="0"/>
                <a:cs typeface="Tahoma" pitchFamily="34" charset="0"/>
              </a:rPr>
              <a:t>Rensa webbinformation</a:t>
            </a:r>
            <a:r>
              <a:rPr lang="fa-IR" sz="1800" dirty="0">
                <a:latin typeface="Tahoma" pitchFamily="34" charset="0"/>
                <a:ea typeface="Tahoma" pitchFamily="34" charset="0"/>
                <a:cs typeface="Tahoma" pitchFamily="34" charset="0"/>
              </a:rPr>
              <a:t> را انتخاب کنید. </a:t>
            </a:r>
            <a:endParaRPr lang="en" sz="1800" dirty="0">
              <a:latin typeface="Tahoma" pitchFamily="34" charset="0"/>
              <a:ea typeface="Tahoma" pitchFamily="34" charset="0"/>
              <a:cs typeface="Tahoma" pitchFamily="34" charset="0"/>
            </a:endParaRPr>
          </a:p>
        </p:txBody>
      </p:sp>
      <p:pic>
        <p:nvPicPr>
          <p:cNvPr id="19460" name="Platshållare för innehåll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8971" y="2375371"/>
            <a:ext cx="6129239" cy="3933825"/>
          </a:xfrm>
        </p:spPr>
      </p:pic>
      <p:sp>
        <p:nvSpPr>
          <p:cNvPr id="8" name="Vänster 7"/>
          <p:cNvSpPr>
            <a:spLocks noChangeArrowheads="1"/>
          </p:cNvSpPr>
          <p:nvPr/>
        </p:nvSpPr>
        <p:spPr bwMode="auto">
          <a:xfrm>
            <a:off x="3419475" y="3500438"/>
            <a:ext cx="1150938" cy="215900"/>
          </a:xfrm>
          <a:prstGeom prst="leftArrow">
            <a:avLst>
              <a:gd name="adj1" fmla="val 50000"/>
              <a:gd name="adj2" fmla="val 50002"/>
            </a:avLst>
          </a:prstGeom>
          <a:solidFill>
            <a:schemeClr val="accent1"/>
          </a:solidFill>
          <a:ln w="25400" algn="ctr">
            <a:solidFill>
              <a:srgbClr val="006F6F"/>
            </a:solidFill>
            <a:miter lim="800000"/>
            <a:headEnd/>
            <a:tailEnd/>
          </a:ln>
        </p:spPr>
        <p:txBody>
          <a:bodyPr anchor="ctr"/>
          <a:lstStyle/>
          <a:p>
            <a:pPr algn="ctr" rtl="0">
              <a:defRPr/>
            </a:pPr>
            <a:endParaRPr lang="en">
              <a:solidFill>
                <a:schemeClr val="lt1"/>
              </a:solidFill>
              <a:ea typeface="Tahoma" pitchFamily="34" charset="0"/>
              <a:cs typeface="Tahoma" pitchFamily="34" charset="0"/>
            </a:endParaRPr>
          </a:p>
        </p:txBody>
      </p:sp>
      <p:sp>
        <p:nvSpPr>
          <p:cNvPr id="4" name="Vänster 7"/>
          <p:cNvSpPr>
            <a:spLocks noChangeArrowheads="1"/>
          </p:cNvSpPr>
          <p:nvPr/>
        </p:nvSpPr>
        <p:spPr bwMode="auto">
          <a:xfrm>
            <a:off x="4446456" y="5959896"/>
            <a:ext cx="1150938" cy="215900"/>
          </a:xfrm>
          <a:prstGeom prst="leftArrow">
            <a:avLst>
              <a:gd name="adj1" fmla="val 50000"/>
              <a:gd name="adj2" fmla="val 50002"/>
            </a:avLst>
          </a:prstGeom>
          <a:solidFill>
            <a:schemeClr val="accent1"/>
          </a:solidFill>
          <a:ln w="25400" algn="ctr">
            <a:solidFill>
              <a:srgbClr val="006F6F"/>
            </a:solidFill>
            <a:miter lim="800000"/>
            <a:headEnd/>
            <a:tailEnd/>
          </a:ln>
        </p:spPr>
        <p:txBody>
          <a:bodyPr anchor="ctr"/>
          <a:lstStyle/>
          <a:p>
            <a:pPr algn="ctr" rtl="0">
              <a:defRPr/>
            </a:pPr>
            <a:endParaRPr lang="en">
              <a:solidFill>
                <a:schemeClr val="lt1"/>
              </a:solidFill>
              <a:ea typeface="Tahoma" pitchFamily="34" charset="0"/>
              <a:cs typeface="Tahoma" pitchFamily="34" charset="0"/>
            </a:endParaRPr>
          </a:p>
        </p:txBody>
      </p:sp>
      <p:pic>
        <p:nvPicPr>
          <p:cNvPr id="5" name="Bildobjekt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5776" y="1320452"/>
            <a:ext cx="4932298" cy="4522068"/>
          </a:xfrm>
          <a:prstGeom prst="rect">
            <a:avLst/>
          </a:prstGeom>
        </p:spPr>
      </p:pic>
      <p:sp>
        <p:nvSpPr>
          <p:cNvPr id="6" name="Vänster 5"/>
          <p:cNvSpPr/>
          <p:nvPr/>
        </p:nvSpPr>
        <p:spPr>
          <a:xfrm>
            <a:off x="7380312" y="5445224"/>
            <a:ext cx="1188382" cy="1440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9460"/>
                                        </p:tgtEl>
                                        <p:attrNameLst>
                                          <p:attrName>style.visibility</p:attrName>
                                        </p:attrNameLst>
                                      </p:cBhvr>
                                      <p:to>
                                        <p:strVal val="visible"/>
                                      </p:to>
                                    </p:set>
                                    <p:animEffect transition="in" filter="barn(inVertical)">
                                      <p:cBhvr>
                                        <p:cTn id="17" dur="500"/>
                                        <p:tgtEl>
                                          <p:spTgt spid="1946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arn(inVertical)">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P spid="4"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text 5"/>
          <p:cNvSpPr>
            <a:spLocks noGrp="1"/>
          </p:cNvSpPr>
          <p:nvPr>
            <p:ph type="body" idx="1"/>
          </p:nvPr>
        </p:nvSpPr>
        <p:spPr>
          <a:xfrm>
            <a:off x="467544" y="3933825"/>
            <a:ext cx="3896494" cy="2159471"/>
          </a:xfrm>
        </p:spPr>
        <p:txBody>
          <a:bodyPr>
            <a:noAutofit/>
          </a:bodyPr>
          <a:lstStyle/>
          <a:p>
            <a:pPr algn="l" rtl="0" eaLnBrk="1" hangingPunct="1">
              <a:defRPr/>
            </a:pPr>
            <a:endParaRPr lang="fa-IR" sz="1600" b="0" i="0" u="none" dirty="0">
              <a:latin typeface="Tahoma" pitchFamily="34" charset="0"/>
              <a:ea typeface="Tahoma" pitchFamily="34" charset="0"/>
              <a:cs typeface="Tahoma" pitchFamily="34" charset="0"/>
            </a:endParaRPr>
          </a:p>
          <a:p>
            <a:pPr algn="l" rtl="0" eaLnBrk="1" hangingPunct="1">
              <a:defRPr/>
            </a:pPr>
            <a:endParaRPr lang="fa-IR" sz="1600" b="0" i="0" u="none" dirty="0">
              <a:latin typeface="Tahoma" pitchFamily="34" charset="0"/>
              <a:ea typeface="Tahoma" pitchFamily="34" charset="0"/>
              <a:cs typeface="Tahoma" pitchFamily="34" charset="0"/>
            </a:endParaRPr>
          </a:p>
          <a:p>
            <a:pPr algn="r" rtl="1" eaLnBrk="1" hangingPunct="1">
              <a:defRPr/>
            </a:pPr>
            <a:r>
              <a:rPr lang="fa-IR" sz="1600" b="0" dirty="0">
                <a:latin typeface="Tahoma" pitchFamily="34" charset="0"/>
                <a:ea typeface="Tahoma" pitchFamily="34" charset="0"/>
                <a:cs typeface="Tahoma" pitchFamily="34" charset="0"/>
              </a:rPr>
              <a:t>همه کادرهای هایلایت شده در کادر گفتگو را علامت زده و سپس </a:t>
            </a:r>
            <a:r>
              <a:rPr lang="en-US" sz="1600" b="0" dirty="0">
                <a:latin typeface="Tahoma" pitchFamily="34" charset="0"/>
                <a:ea typeface="Tahoma" pitchFamily="34" charset="0"/>
                <a:cs typeface="Tahoma" pitchFamily="34" charset="0"/>
              </a:rPr>
              <a:t>Ta </a:t>
            </a:r>
            <a:r>
              <a:rPr lang="en-US" sz="1600" b="0" dirty="0" err="1">
                <a:latin typeface="Tahoma" pitchFamily="34" charset="0"/>
                <a:ea typeface="Tahoma" pitchFamily="34" charset="0"/>
                <a:cs typeface="Tahoma" pitchFamily="34" charset="0"/>
              </a:rPr>
              <a:t>bort</a:t>
            </a:r>
            <a:r>
              <a:rPr lang="fa-IR" sz="1600" b="0" dirty="0">
                <a:latin typeface="Tahoma" pitchFamily="34" charset="0"/>
                <a:ea typeface="Tahoma" pitchFamily="34" charset="0"/>
                <a:cs typeface="Tahoma" pitchFamily="34" charset="0"/>
              </a:rPr>
              <a:t> را انتخاب کنید. </a:t>
            </a:r>
          </a:p>
          <a:p>
            <a:pPr algn="r" rtl="1" eaLnBrk="1" hangingPunct="1">
              <a:defRPr/>
            </a:pPr>
            <a:r>
              <a:rPr lang="fa-IR" sz="1600" b="0" i="0" u="none" dirty="0">
                <a:latin typeface="Tahoma" pitchFamily="34" charset="0"/>
                <a:ea typeface="Tahoma" pitchFamily="34" charset="0"/>
                <a:cs typeface="Tahoma" pitchFamily="34" charset="0"/>
              </a:rPr>
              <a:t>سپس در کادر گفتگوی فوق دکمه </a:t>
            </a:r>
            <a:r>
              <a:rPr lang="en-US" sz="1600" i="0" u="none" dirty="0">
                <a:latin typeface="Tahoma" pitchFamily="34" charset="0"/>
                <a:ea typeface="Tahoma" pitchFamily="34" charset="0"/>
                <a:cs typeface="Tahoma" pitchFamily="34" charset="0"/>
              </a:rPr>
              <a:t>OK</a:t>
            </a:r>
            <a:r>
              <a:rPr lang="fa-IR" sz="1600" i="0" u="none" dirty="0">
                <a:latin typeface="Tahoma" pitchFamily="34" charset="0"/>
                <a:ea typeface="Tahoma" pitchFamily="34" charset="0"/>
                <a:cs typeface="Tahoma" pitchFamily="34" charset="0"/>
              </a:rPr>
              <a:t> </a:t>
            </a:r>
            <a:r>
              <a:rPr lang="fa-IR" sz="1600" b="0" i="0" u="none" dirty="0">
                <a:latin typeface="Tahoma" pitchFamily="34" charset="0"/>
                <a:ea typeface="Tahoma" pitchFamily="34" charset="0"/>
                <a:cs typeface="Tahoma" pitchFamily="34" charset="0"/>
              </a:rPr>
              <a:t>را بزنید. اکنون سابقه مرور در اینترنت خود را پاک کردید. لطفا توجه داشته باشید که این امر بر موارد موردعلاقه (</a:t>
            </a:r>
            <a:r>
              <a:rPr lang="en-US" sz="1600" b="0" i="0" u="none" dirty="0" err="1">
                <a:latin typeface="Tahoma" pitchFamily="34" charset="0"/>
                <a:ea typeface="Tahoma" pitchFamily="34" charset="0"/>
                <a:cs typeface="Tahoma" pitchFamily="34" charset="0"/>
              </a:rPr>
              <a:t>Favoriter</a:t>
            </a:r>
            <a:r>
              <a:rPr lang="fa-IR" sz="1600" b="0" dirty="0">
                <a:latin typeface="Tahoma" pitchFamily="34" charset="0"/>
                <a:ea typeface="Tahoma" pitchFamily="34" charset="0"/>
                <a:cs typeface="Tahoma" pitchFamily="34" charset="0"/>
              </a:rPr>
              <a:t>) شما اثر ندارد. </a:t>
            </a:r>
            <a:endParaRPr lang="en" sz="1600" b="0" i="0" u="none" dirty="0">
              <a:latin typeface="Tahoma" pitchFamily="34" charset="0"/>
              <a:ea typeface="Tahoma" pitchFamily="34" charset="0"/>
              <a:cs typeface="Tahoma" pitchFamily="34" charset="0"/>
            </a:endParaRPr>
          </a:p>
        </p:txBody>
      </p:sp>
      <p:pic>
        <p:nvPicPr>
          <p:cNvPr id="33795" name="Platshållare för innehåll 9" descr="ta bort Tidgare1.JPG"/>
          <p:cNvPicPr>
            <a:picLocks noGrp="1" noChangeAspect="1"/>
          </p:cNvPicPr>
          <p:nvPr>
            <p:ph sz="half" idx="2"/>
          </p:nvPr>
        </p:nvPicPr>
        <p:blipFill>
          <a:blip r:embed="rId3" cstate="print"/>
          <a:srcRect/>
          <a:stretch>
            <a:fillRect/>
          </a:stretch>
        </p:blipFill>
        <p:spPr>
          <a:xfrm>
            <a:off x="0" y="620713"/>
            <a:ext cx="4716463" cy="3240087"/>
          </a:xfrm>
        </p:spPr>
      </p:pic>
      <p:sp>
        <p:nvSpPr>
          <p:cNvPr id="8" name="Platshållare för text 7"/>
          <p:cNvSpPr>
            <a:spLocks noGrp="1"/>
          </p:cNvSpPr>
          <p:nvPr>
            <p:ph type="body" sz="quarter" idx="3"/>
          </p:nvPr>
        </p:nvSpPr>
        <p:spPr>
          <a:xfrm>
            <a:off x="5364088" y="548680"/>
            <a:ext cx="3779912" cy="2088232"/>
          </a:xfrm>
        </p:spPr>
        <p:txBody>
          <a:bodyPr>
            <a:noAutofit/>
          </a:bodyPr>
          <a:lstStyle/>
          <a:p>
            <a:pPr algn="l" rtl="0" eaLnBrk="1" hangingPunct="1">
              <a:defRPr/>
            </a:pPr>
            <a:endParaRPr lang="fa-IR" sz="1600" b="0" i="0" u="none" dirty="0">
              <a:latin typeface="Tahoma" pitchFamily="34" charset="0"/>
              <a:ea typeface="Tahoma" pitchFamily="34" charset="0"/>
              <a:cs typeface="Tahoma" pitchFamily="34" charset="0"/>
            </a:endParaRPr>
          </a:p>
          <a:p>
            <a:pPr algn="l" rtl="0" eaLnBrk="1" hangingPunct="1">
              <a:defRPr/>
            </a:pPr>
            <a:endParaRPr lang="fa-IR" sz="1600" b="0" i="0" u="none" dirty="0">
              <a:latin typeface="Tahoma" pitchFamily="34" charset="0"/>
              <a:ea typeface="Tahoma" pitchFamily="34" charset="0"/>
              <a:cs typeface="Tahoma" pitchFamily="34" charset="0"/>
            </a:endParaRPr>
          </a:p>
          <a:p>
            <a:pPr algn="l" rtl="0" eaLnBrk="1" hangingPunct="1">
              <a:defRPr/>
            </a:pPr>
            <a:endParaRPr lang="fa-IR" sz="1600" b="0" dirty="0">
              <a:latin typeface="Tahoma" pitchFamily="34" charset="0"/>
              <a:ea typeface="Tahoma" pitchFamily="34" charset="0"/>
              <a:cs typeface="Tahoma" pitchFamily="34" charset="0"/>
            </a:endParaRPr>
          </a:p>
          <a:p>
            <a:pPr algn="r" rtl="1">
              <a:defRPr/>
            </a:pPr>
            <a:r>
              <a:rPr lang="fa-IR" sz="1600" b="0" dirty="0">
                <a:latin typeface="Tahoma" pitchFamily="34" charset="0"/>
                <a:ea typeface="Tahoma" pitchFamily="34" charset="0"/>
                <a:cs typeface="Tahoma" pitchFamily="34" charset="0"/>
              </a:rPr>
              <a:t>اگر کادر سبز را در سمت چپ تیک بزنید: </a:t>
            </a:r>
            <a:r>
              <a:rPr lang="sv-SE" sz="1600" dirty="0">
                <a:latin typeface="Tahoma" pitchFamily="34" charset="0"/>
                <a:ea typeface="Tahoma" pitchFamily="34" charset="0"/>
                <a:cs typeface="Tahoma" pitchFamily="34" charset="0"/>
              </a:rPr>
              <a:t>Ta bort webbhistorik när du avslutar</a:t>
            </a:r>
            <a:r>
              <a:rPr lang="fa-IR" sz="1600" dirty="0">
                <a:latin typeface="Tahoma" pitchFamily="34" charset="0"/>
                <a:ea typeface="Tahoma" pitchFamily="34" charset="0"/>
                <a:cs typeface="Tahoma" pitchFamily="34" charset="0"/>
              </a:rPr>
              <a:t>، </a:t>
            </a:r>
            <a:r>
              <a:rPr lang="fa-IR" sz="1600" b="0" dirty="0">
                <a:latin typeface="Tahoma" pitchFamily="34" charset="0"/>
                <a:ea typeface="Tahoma" pitchFamily="34" charset="0"/>
                <a:cs typeface="Tahoma" pitchFamily="34" charset="0"/>
              </a:rPr>
              <a:t>هر زمان که کامپیوتر خود را خاموش کنید سوابق مرور اینترنت شما پاک می شود. </a:t>
            </a:r>
          </a:p>
          <a:p>
            <a:pPr algn="r" rtl="1" eaLnBrk="1" hangingPunct="1">
              <a:defRPr/>
            </a:pPr>
            <a:r>
              <a:rPr lang="fa-IR" sz="1600" b="0" i="0" u="none" dirty="0">
                <a:latin typeface="Tahoma" pitchFamily="34" charset="0"/>
                <a:ea typeface="Tahoma" pitchFamily="34" charset="0"/>
                <a:cs typeface="Tahoma" pitchFamily="34" charset="0"/>
              </a:rPr>
              <a:t>اگر در کادر گفتگو روی </a:t>
            </a:r>
            <a:r>
              <a:rPr lang="en-US" sz="1600" i="0" u="none" dirty="0">
                <a:latin typeface="Tahoma" pitchFamily="34" charset="0"/>
                <a:ea typeface="Tahoma" pitchFamily="34" charset="0"/>
                <a:cs typeface="Tahoma" pitchFamily="34" charset="0"/>
              </a:rPr>
              <a:t>Ta </a:t>
            </a:r>
            <a:r>
              <a:rPr lang="en-US" sz="1600" i="0" u="none" dirty="0" err="1">
                <a:latin typeface="Tahoma" pitchFamily="34" charset="0"/>
                <a:ea typeface="Tahoma" pitchFamily="34" charset="0"/>
                <a:cs typeface="Tahoma" pitchFamily="34" charset="0"/>
              </a:rPr>
              <a:t>bort</a:t>
            </a:r>
            <a:r>
              <a:rPr lang="en-US" sz="1600" i="0" u="none" dirty="0">
                <a:latin typeface="Tahoma" pitchFamily="34" charset="0"/>
                <a:ea typeface="Tahoma" pitchFamily="34" charset="0"/>
                <a:cs typeface="Tahoma" pitchFamily="34" charset="0"/>
              </a:rPr>
              <a:t> </a:t>
            </a:r>
            <a:r>
              <a:rPr lang="fa-IR" sz="1600" i="0" u="none" dirty="0">
                <a:latin typeface="Tahoma" pitchFamily="34" charset="0"/>
                <a:ea typeface="Tahoma" pitchFamily="34" charset="0"/>
                <a:cs typeface="Tahoma" pitchFamily="34" charset="0"/>
              </a:rPr>
              <a:t> </a:t>
            </a:r>
            <a:r>
              <a:rPr lang="fa-IR" sz="1600" b="0" i="0" u="none" dirty="0">
                <a:latin typeface="Tahoma" pitchFamily="34" charset="0"/>
                <a:ea typeface="Tahoma" pitchFamily="34" charset="0"/>
                <a:cs typeface="Tahoma" pitchFamily="34" charset="0"/>
              </a:rPr>
              <a:t>در سمت چپ کلیک کنید، کادر گفتگوی زیر نمایش داده می شود. </a:t>
            </a:r>
            <a:endParaRPr lang="en" sz="1600" b="0" i="0" u="none" dirty="0">
              <a:latin typeface="Tahoma" pitchFamily="34" charset="0"/>
              <a:ea typeface="Tahoma" pitchFamily="34" charset="0"/>
              <a:cs typeface="Tahoma" pitchFamily="34" charset="0"/>
            </a:endParaRPr>
          </a:p>
        </p:txBody>
      </p:sp>
      <p:pic>
        <p:nvPicPr>
          <p:cNvPr id="20486" name="Platshållare för innehåll 10" descr="ta bort Tidgare2.JPG"/>
          <p:cNvPicPr>
            <a:picLocks noGrp="1" noChangeAspect="1"/>
          </p:cNvPicPr>
          <p:nvPr>
            <p:ph sz="quarter" idx="4"/>
          </p:nvPr>
        </p:nvPicPr>
        <p:blipFill>
          <a:blip r:embed="rId4" cstate="print"/>
          <a:stretch>
            <a:fillRect/>
          </a:stretch>
        </p:blipFill>
        <p:spPr>
          <a:xfrm>
            <a:off x="5364088" y="2906712"/>
            <a:ext cx="3416653" cy="3951288"/>
          </a:xfrm>
        </p:spPr>
      </p:pic>
      <p:sp>
        <p:nvSpPr>
          <p:cNvPr id="14" name="Right Arrow 13"/>
          <p:cNvSpPr/>
          <p:nvPr/>
        </p:nvSpPr>
        <p:spPr>
          <a:xfrm>
            <a:off x="4932040" y="3861048"/>
            <a:ext cx="357187" cy="46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
              <a:latin typeface="Tahoma" pitchFamily="34" charset="0"/>
              <a:ea typeface="Tahoma" pitchFamily="34" charset="0"/>
              <a:cs typeface="Tahoma" pitchFamily="34" charset="0"/>
            </a:endParaRPr>
          </a:p>
        </p:txBody>
      </p:sp>
      <p:sp>
        <p:nvSpPr>
          <p:cNvPr id="15" name="Right Arrow 14"/>
          <p:cNvSpPr/>
          <p:nvPr/>
        </p:nvSpPr>
        <p:spPr>
          <a:xfrm>
            <a:off x="4932040" y="4293096"/>
            <a:ext cx="357187" cy="46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
              <a:latin typeface="Tahoma" pitchFamily="34" charset="0"/>
              <a:ea typeface="Tahoma" pitchFamily="34" charset="0"/>
              <a:cs typeface="Tahoma" pitchFamily="34" charset="0"/>
            </a:endParaRPr>
          </a:p>
        </p:txBody>
      </p:sp>
      <p:sp>
        <p:nvSpPr>
          <p:cNvPr id="16" name="Right Arrow 15"/>
          <p:cNvSpPr/>
          <p:nvPr/>
        </p:nvSpPr>
        <p:spPr>
          <a:xfrm>
            <a:off x="4932040" y="5949280"/>
            <a:ext cx="357187" cy="46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
              <a:latin typeface="Tahoma" pitchFamily="34" charset="0"/>
              <a:ea typeface="Tahoma" pitchFamily="34" charset="0"/>
              <a:cs typeface="Tahoma" pitchFamily="34" charset="0"/>
            </a:endParaRPr>
          </a:p>
        </p:txBody>
      </p:sp>
      <p:sp>
        <p:nvSpPr>
          <p:cNvPr id="17" name="Right Arrow 16"/>
          <p:cNvSpPr/>
          <p:nvPr/>
        </p:nvSpPr>
        <p:spPr>
          <a:xfrm>
            <a:off x="4932040" y="3284984"/>
            <a:ext cx="360000" cy="460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
              <a:latin typeface="Tahoma" pitchFamily="34" charset="0"/>
              <a:ea typeface="Tahoma" pitchFamily="34" charset="0"/>
              <a:cs typeface="Tahoma" pitchFamily="34" charset="0"/>
            </a:endParaRPr>
          </a:p>
        </p:txBody>
      </p:sp>
      <p:sp>
        <p:nvSpPr>
          <p:cNvPr id="18" name="Right Arrow 17"/>
          <p:cNvSpPr/>
          <p:nvPr/>
        </p:nvSpPr>
        <p:spPr>
          <a:xfrm>
            <a:off x="4932040" y="5085184"/>
            <a:ext cx="357188" cy="460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
              <a:latin typeface="Tahoma" pitchFamily="34" charset="0"/>
              <a:ea typeface="Tahoma" pitchFamily="34" charset="0"/>
              <a:cs typeface="Tahoma" pitchFamily="34" charset="0"/>
            </a:endParaRPr>
          </a:p>
        </p:txBody>
      </p:sp>
      <p:sp>
        <p:nvSpPr>
          <p:cNvPr id="19" name="Right Arrow 18"/>
          <p:cNvSpPr/>
          <p:nvPr/>
        </p:nvSpPr>
        <p:spPr>
          <a:xfrm>
            <a:off x="4932040" y="5517232"/>
            <a:ext cx="357188" cy="460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
              <a:latin typeface="Tahoma" pitchFamily="34" charset="0"/>
              <a:ea typeface="Tahoma" pitchFamily="34" charset="0"/>
              <a:cs typeface="Tahoma" pitchFamily="34" charset="0"/>
            </a:endParaRPr>
          </a:p>
        </p:txBody>
      </p:sp>
      <p:sp>
        <p:nvSpPr>
          <p:cNvPr id="20" name="Right Arrow 19"/>
          <p:cNvSpPr/>
          <p:nvPr/>
        </p:nvSpPr>
        <p:spPr>
          <a:xfrm>
            <a:off x="4932040" y="4725144"/>
            <a:ext cx="357188" cy="619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
              <a:latin typeface="Tahoma" pitchFamily="34" charset="0"/>
              <a:ea typeface="Tahoma" pitchFamily="34" charset="0"/>
              <a:cs typeface="Tahoma"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486"/>
                                        </p:tgtEl>
                                        <p:attrNameLst>
                                          <p:attrName>style.visibility</p:attrName>
                                        </p:attrNameLst>
                                      </p:cBhvr>
                                      <p:to>
                                        <p:strVal val="visible"/>
                                      </p:to>
                                    </p:set>
                                    <p:animEffect transition="in" filter="barn(inVertical)">
                                      <p:cBhvr>
                                        <p:cTn id="7" dur="500"/>
                                        <p:tgtEl>
                                          <p:spTgt spid="2048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barn(inVertical)">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barn(inVertical)">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arn(inVertical)">
                                      <p:cBhvr>
                                        <p:cTn id="25" dur="500"/>
                                        <p:tgtEl>
                                          <p:spTgt spid="14"/>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arn(inVertical)">
                                      <p:cBhvr>
                                        <p:cTn id="28" dur="500"/>
                                        <p:tgtEl>
                                          <p:spTgt spid="15"/>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arn(inVertical)">
                                      <p:cBhvr>
                                        <p:cTn id="31" dur="500"/>
                                        <p:tgtEl>
                                          <p:spTgt spid="20"/>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barn(inVertical)">
                                      <p:cBhvr>
                                        <p:cTn id="34" dur="500"/>
                                        <p:tgtEl>
                                          <p:spTgt spid="18"/>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barn(inVertical)">
                                      <p:cBhvr>
                                        <p:cTn id="4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4" grpId="0" animBg="1"/>
      <p:bldP spid="15" grpId="0" animBg="1"/>
      <p:bldP spid="16" grpId="0" animBg="1"/>
      <p:bldP spid="17" grpId="0" animBg="1"/>
      <p:bldP spid="18" grpId="0" animBg="1"/>
      <p:bldP spid="19" grpId="0" animBg="1"/>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23528" y="188640"/>
            <a:ext cx="8363272" cy="476672"/>
          </a:xfrm>
        </p:spPr>
        <p:txBody>
          <a:bodyPr>
            <a:normAutofit/>
          </a:bodyPr>
          <a:lstStyle/>
          <a:p>
            <a:pPr rtl="0" eaLnBrk="1" hangingPunct="1">
              <a:defRPr/>
            </a:pPr>
            <a:r>
              <a:rPr lang="fa-IR" sz="2400" b="0" i="0" u="none" dirty="0">
                <a:solidFill>
                  <a:schemeClr val="tx2"/>
                </a:solidFill>
                <a:latin typeface="Tahoma" pitchFamily="34" charset="0"/>
                <a:ea typeface="Tahoma" pitchFamily="34" charset="0"/>
                <a:cs typeface="Tahoma" pitchFamily="34" charset="0"/>
              </a:rPr>
              <a:t>چاپ گرفتن از صفحات وب</a:t>
            </a:r>
            <a:endParaRPr lang="en" sz="2400" b="0" i="0" u="none" dirty="0">
              <a:solidFill>
                <a:schemeClr val="tx2"/>
              </a:solidFill>
              <a:latin typeface="Tahoma" pitchFamily="34" charset="0"/>
              <a:ea typeface="Tahoma" pitchFamily="34" charset="0"/>
              <a:cs typeface="Tahoma" pitchFamily="34" charset="0"/>
            </a:endParaRPr>
          </a:p>
        </p:txBody>
      </p:sp>
      <p:sp>
        <p:nvSpPr>
          <p:cNvPr id="3" name="Platshållare för text 2"/>
          <p:cNvSpPr>
            <a:spLocks noGrp="1"/>
          </p:cNvSpPr>
          <p:nvPr>
            <p:ph type="body" sz="half" idx="1"/>
          </p:nvPr>
        </p:nvSpPr>
        <p:spPr>
          <a:xfrm>
            <a:off x="0" y="548681"/>
            <a:ext cx="9144000" cy="1944216"/>
          </a:xfrm>
        </p:spPr>
        <p:txBody>
          <a:bodyPr>
            <a:normAutofit lnSpcReduction="10000"/>
          </a:bodyPr>
          <a:lstStyle/>
          <a:p>
            <a:pPr algn="l" rtl="0">
              <a:buNone/>
            </a:pPr>
            <a:r>
              <a:rPr lang="en" sz="1800" b="0" i="0" u="none" dirty="0"/>
              <a:t>	</a:t>
            </a:r>
          </a:p>
          <a:p>
            <a:pPr algn="r" rtl="1">
              <a:buNone/>
            </a:pPr>
            <a:r>
              <a:rPr lang="fa-IR" sz="1800" b="0" i="0" u="none" dirty="0">
                <a:latin typeface="Tahoma" pitchFamily="34" charset="0"/>
                <a:ea typeface="Tahoma" pitchFamily="34" charset="0"/>
                <a:cs typeface="Tahoma" pitchFamily="34" charset="0"/>
              </a:rPr>
              <a:t>وقتی اینترنت را مرور می کنید، شاید بخواهید اطلاعاتی را چاپ کنید. روی منو کلیک کرده و </a:t>
            </a:r>
            <a:r>
              <a:rPr lang="en-US" sz="1800" b="1" i="0" u="none" dirty="0" err="1">
                <a:latin typeface="Tahoma" pitchFamily="34" charset="0"/>
                <a:ea typeface="Tahoma" pitchFamily="34" charset="0"/>
                <a:cs typeface="Tahoma" pitchFamily="34" charset="0"/>
              </a:rPr>
              <a:t>Skriv</a:t>
            </a:r>
            <a:r>
              <a:rPr lang="en-US" sz="1800" b="1" i="0" u="none" dirty="0">
                <a:latin typeface="Tahoma" pitchFamily="34" charset="0"/>
                <a:ea typeface="Tahoma" pitchFamily="34" charset="0"/>
                <a:cs typeface="Tahoma" pitchFamily="34" charset="0"/>
              </a:rPr>
              <a:t> </a:t>
            </a:r>
            <a:r>
              <a:rPr lang="en-US" sz="1800" b="1" i="0" u="none" dirty="0" err="1">
                <a:latin typeface="Tahoma" pitchFamily="34" charset="0"/>
                <a:ea typeface="Tahoma" pitchFamily="34" charset="0"/>
                <a:cs typeface="Tahoma" pitchFamily="34" charset="0"/>
              </a:rPr>
              <a:t>ut</a:t>
            </a:r>
            <a:r>
              <a:rPr lang="en-US" sz="1800" b="1" i="0" u="none" dirty="0">
                <a:latin typeface="Tahoma" pitchFamily="34" charset="0"/>
                <a:ea typeface="Tahoma" pitchFamily="34" charset="0"/>
                <a:cs typeface="Tahoma" pitchFamily="34" charset="0"/>
              </a:rPr>
              <a:t> </a:t>
            </a:r>
            <a:r>
              <a:rPr lang="fa-IR" sz="1800" i="0" u="none" dirty="0">
                <a:latin typeface="Tahoma" pitchFamily="34" charset="0"/>
                <a:ea typeface="Tahoma" pitchFamily="34" charset="0"/>
                <a:cs typeface="Tahoma" pitchFamily="34" charset="0"/>
              </a:rPr>
              <a:t>ا انتخاب کنید. یک کادر گفتگو باز می شود که چند گزینه دارد و می توانید از بین آن ها انتخاب کنید. </a:t>
            </a:r>
          </a:p>
          <a:p>
            <a:pPr algn="r" rtl="1">
              <a:buNone/>
            </a:pPr>
            <a:r>
              <a:rPr lang="fa-IR" sz="1800" b="0" dirty="0">
                <a:latin typeface="Tahoma" pitchFamily="34" charset="0"/>
                <a:ea typeface="Tahoma" pitchFamily="34" charset="0"/>
                <a:cs typeface="Tahoma" pitchFamily="34" charset="0"/>
              </a:rPr>
              <a:t>شاید بخواهید فقط بخشی از یک تارنما را چاپ کنید. بخشی که می خواهید چاپ کنید را با گرفتن و نگهداشتن سمت چپ ماوس و انتخاب متن موردنظر مشخص کنید. سپس با استفاده از ماوس، کلیک راست کنید و </a:t>
            </a:r>
            <a:r>
              <a:rPr lang="en-US" sz="1800" dirty="0">
                <a:latin typeface="Tahoma" pitchFamily="34" charset="0"/>
                <a:ea typeface="Tahoma" pitchFamily="34" charset="0"/>
                <a:cs typeface="Tahoma" pitchFamily="34" charset="0"/>
              </a:rPr>
              <a:t>Print</a:t>
            </a:r>
            <a:r>
              <a:rPr lang="fa-IR" sz="1800" dirty="0">
                <a:latin typeface="Tahoma" pitchFamily="34" charset="0"/>
                <a:ea typeface="Tahoma" pitchFamily="34" charset="0"/>
                <a:cs typeface="Tahoma" pitchFamily="34" charset="0"/>
              </a:rPr>
              <a:t> را انتخاب کنید. </a:t>
            </a:r>
            <a:r>
              <a:rPr lang="en" sz="1800" b="0" i="0" u="none" dirty="0">
                <a:latin typeface="Tahoma" pitchFamily="34" charset="0"/>
                <a:ea typeface="Tahoma" pitchFamily="34" charset="0"/>
                <a:cs typeface="Tahoma" pitchFamily="34" charset="0"/>
              </a:rPr>
              <a:t>	</a:t>
            </a:r>
            <a:endParaRPr lang="en" sz="1800" dirty="0">
              <a:latin typeface="Tahoma" pitchFamily="34" charset="0"/>
              <a:ea typeface="Tahoma" pitchFamily="34" charset="0"/>
              <a:cs typeface="Tahoma" pitchFamily="34" charset="0"/>
            </a:endParaRPr>
          </a:p>
        </p:txBody>
      </p:sp>
      <p:pic>
        <p:nvPicPr>
          <p:cNvPr id="21508" name="Platshållare för innehåll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28840" y="2326482"/>
            <a:ext cx="2580820" cy="3789362"/>
          </a:xfrm>
        </p:spPr>
      </p:pic>
      <p:sp>
        <p:nvSpPr>
          <p:cNvPr id="8" name="Vänster 7"/>
          <p:cNvSpPr>
            <a:spLocks noChangeArrowheads="1"/>
          </p:cNvSpPr>
          <p:nvPr/>
        </p:nvSpPr>
        <p:spPr bwMode="auto">
          <a:xfrm>
            <a:off x="1187624" y="4400550"/>
            <a:ext cx="1150937" cy="215900"/>
          </a:xfrm>
          <a:prstGeom prst="leftArrow">
            <a:avLst>
              <a:gd name="adj1" fmla="val 50000"/>
              <a:gd name="adj2" fmla="val 50002"/>
            </a:avLst>
          </a:prstGeom>
          <a:solidFill>
            <a:schemeClr val="accent1"/>
          </a:solidFill>
          <a:ln w="25400" algn="ctr">
            <a:solidFill>
              <a:srgbClr val="006F6F"/>
            </a:solidFill>
            <a:miter lim="800000"/>
            <a:headEnd/>
            <a:tailEnd/>
          </a:ln>
        </p:spPr>
        <p:txBody>
          <a:bodyPr anchor="ctr"/>
          <a:lstStyle/>
          <a:p>
            <a:pPr algn="ctr" rtl="0">
              <a:defRPr/>
            </a:pPr>
            <a:endParaRPr lang="en">
              <a:solidFill>
                <a:schemeClr val="lt1"/>
              </a:solidFill>
              <a:ea typeface="Tahoma" pitchFamily="34" charset="0"/>
              <a:cs typeface="Tahoma" pitchFamily="34" charset="0"/>
            </a:endParaRPr>
          </a:p>
        </p:txBody>
      </p:sp>
      <p:pic>
        <p:nvPicPr>
          <p:cNvPr id="4" name="Bildobjek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2323214"/>
            <a:ext cx="7389688" cy="415467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1508"/>
                                        </p:tgtEl>
                                        <p:attrNameLst>
                                          <p:attrName>style.visibility</p:attrName>
                                        </p:attrNameLst>
                                      </p:cBhvr>
                                      <p:to>
                                        <p:strVal val="visible"/>
                                      </p:to>
                                    </p:set>
                                    <p:animEffect transition="in" filter="barn(inVertical)">
                                      <p:cBhvr>
                                        <p:cTn id="22" dur="500"/>
                                        <p:tgtEl>
                                          <p:spTgt spid="2150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arn(inVertical)">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7544" y="188640"/>
            <a:ext cx="8229600" cy="548680"/>
          </a:xfrm>
        </p:spPr>
        <p:txBody>
          <a:bodyPr/>
          <a:lstStyle/>
          <a:p>
            <a:pPr rtl="0" eaLnBrk="1" hangingPunct="1">
              <a:defRPr/>
            </a:pPr>
            <a:r>
              <a:rPr lang="fa-IR" sz="2400" b="0" i="0" u="none" dirty="0">
                <a:solidFill>
                  <a:schemeClr val="tx2"/>
                </a:solidFill>
                <a:latin typeface="Tahoma" pitchFamily="34" charset="0"/>
                <a:ea typeface="Tahoma" pitchFamily="34" charset="0"/>
                <a:cs typeface="Tahoma" pitchFamily="34" charset="0"/>
              </a:rPr>
              <a:t>ذخیره یک تصویر از تارنما (وبسایت)</a:t>
            </a:r>
            <a:endParaRPr lang="en" sz="2400" b="0" i="0" u="none" dirty="0">
              <a:solidFill>
                <a:schemeClr val="tx2"/>
              </a:solidFill>
              <a:latin typeface="Tahoma" pitchFamily="34" charset="0"/>
              <a:ea typeface="Tahoma" pitchFamily="34" charset="0"/>
              <a:cs typeface="Tahoma" pitchFamily="34" charset="0"/>
            </a:endParaRPr>
          </a:p>
        </p:txBody>
      </p:sp>
      <p:sp>
        <p:nvSpPr>
          <p:cNvPr id="3" name="Platshållare för text 2"/>
          <p:cNvSpPr>
            <a:spLocks noGrp="1"/>
          </p:cNvSpPr>
          <p:nvPr>
            <p:ph type="body" sz="half" idx="1"/>
          </p:nvPr>
        </p:nvSpPr>
        <p:spPr>
          <a:xfrm>
            <a:off x="107504" y="476672"/>
            <a:ext cx="8928992" cy="2447503"/>
          </a:xfrm>
        </p:spPr>
        <p:txBody>
          <a:bodyPr>
            <a:normAutofit/>
          </a:bodyPr>
          <a:lstStyle/>
          <a:p>
            <a:pPr algn="l" rtl="0" eaLnBrk="1" hangingPunct="1">
              <a:buNone/>
              <a:defRPr/>
            </a:pPr>
            <a:r>
              <a:rPr lang="en" sz="1800" b="0" i="0" u="none" dirty="0">
                <a:latin typeface="Tahoma" pitchFamily="34" charset="0"/>
                <a:ea typeface="Tahoma" pitchFamily="34" charset="0"/>
                <a:cs typeface="Tahoma" pitchFamily="34" charset="0"/>
              </a:rPr>
              <a:t>	</a:t>
            </a:r>
          </a:p>
          <a:p>
            <a:pPr algn="r" rtl="1" eaLnBrk="1" hangingPunct="1">
              <a:buNone/>
              <a:defRPr/>
            </a:pPr>
            <a:r>
              <a:rPr lang="fa-IR" sz="1800" b="0" i="0" u="none" dirty="0">
                <a:latin typeface="Tahoma" pitchFamily="34" charset="0"/>
                <a:ea typeface="Tahoma" pitchFamily="34" charset="0"/>
                <a:cs typeface="Tahoma" pitchFamily="34" charset="0"/>
              </a:rPr>
              <a:t>عکس مورد نظر را انتخاب کنید، روی عکس کلیک راست کید و سپس </a:t>
            </a:r>
            <a:r>
              <a:rPr lang="en-US" sz="1800" b="1" dirty="0" err="1">
                <a:latin typeface="Tahoma" pitchFamily="34" charset="0"/>
                <a:ea typeface="Tahoma" pitchFamily="34" charset="0"/>
                <a:cs typeface="Tahoma" pitchFamily="34" charset="0"/>
              </a:rPr>
              <a:t>Spara</a:t>
            </a:r>
            <a:r>
              <a:rPr lang="en-US" sz="1800" b="1" dirty="0">
                <a:latin typeface="Tahoma" pitchFamily="34" charset="0"/>
                <a:ea typeface="Tahoma" pitchFamily="34" charset="0"/>
                <a:cs typeface="Tahoma" pitchFamily="34" charset="0"/>
              </a:rPr>
              <a:t> </a:t>
            </a:r>
            <a:r>
              <a:rPr lang="en-US" sz="1800" b="1" dirty="0" err="1">
                <a:latin typeface="Tahoma" pitchFamily="34" charset="0"/>
                <a:ea typeface="Tahoma" pitchFamily="34" charset="0"/>
                <a:cs typeface="Tahoma" pitchFamily="34" charset="0"/>
              </a:rPr>
              <a:t>bild</a:t>
            </a:r>
            <a:r>
              <a:rPr lang="en-US" sz="1800" b="1" dirty="0">
                <a:latin typeface="Tahoma" pitchFamily="34" charset="0"/>
                <a:ea typeface="Tahoma" pitchFamily="34" charset="0"/>
                <a:cs typeface="Tahoma" pitchFamily="34" charset="0"/>
              </a:rPr>
              <a:t> </a:t>
            </a:r>
            <a:r>
              <a:rPr lang="en-US" sz="1800" b="1" dirty="0" err="1">
                <a:latin typeface="Tahoma" pitchFamily="34" charset="0"/>
                <a:ea typeface="Tahoma" pitchFamily="34" charset="0"/>
                <a:cs typeface="Tahoma" pitchFamily="34" charset="0"/>
              </a:rPr>
              <a:t>som</a:t>
            </a:r>
            <a:r>
              <a:rPr lang="en-US" sz="1800" b="1" dirty="0">
                <a:latin typeface="Tahoma" pitchFamily="34" charset="0"/>
                <a:ea typeface="Tahoma" pitchFamily="34" charset="0"/>
                <a:cs typeface="Tahoma" pitchFamily="34" charset="0"/>
              </a:rPr>
              <a:t>…</a:t>
            </a:r>
            <a:r>
              <a:rPr lang="fa-IR" sz="1800" b="1" dirty="0">
                <a:latin typeface="Tahoma" pitchFamily="34" charset="0"/>
                <a:ea typeface="Tahoma" pitchFamily="34" charset="0"/>
                <a:cs typeface="Tahoma" pitchFamily="34" charset="0"/>
              </a:rPr>
              <a:t> </a:t>
            </a:r>
            <a:r>
              <a:rPr lang="fa-IR" sz="1800" dirty="0">
                <a:latin typeface="Tahoma" pitchFamily="34" charset="0"/>
                <a:ea typeface="Tahoma" pitchFamily="34" charset="0"/>
                <a:cs typeface="Tahoma" pitchFamily="34" charset="0"/>
              </a:rPr>
              <a:t>را انتخاب کنید. یک کادر گفتگوی جدید باز می شود، اسلاید بعدی را ببینید. </a:t>
            </a:r>
            <a:endParaRPr lang="en" sz="1800" dirty="0">
              <a:latin typeface="Tahoma" pitchFamily="34" charset="0"/>
              <a:ea typeface="Tahoma" pitchFamily="34" charset="0"/>
              <a:cs typeface="Tahoma" pitchFamily="34" charset="0"/>
            </a:endParaRPr>
          </a:p>
        </p:txBody>
      </p:sp>
      <p:pic>
        <p:nvPicPr>
          <p:cNvPr id="22532" name="Platshållare för innehåll 4" descr="Spara bild som.JPG"/>
          <p:cNvPicPr>
            <a:picLocks noGrp="1" noChangeAspect="1"/>
          </p:cNvPicPr>
          <p:nvPr>
            <p:ph sz="half" idx="2"/>
          </p:nvPr>
        </p:nvPicPr>
        <p:blipFill>
          <a:blip r:embed="rId2" cstate="print"/>
          <a:srcRect/>
          <a:stretch>
            <a:fillRect/>
          </a:stretch>
        </p:blipFill>
        <p:spPr>
          <a:xfrm>
            <a:off x="0" y="2060575"/>
            <a:ext cx="9144000" cy="4464050"/>
          </a:xfrm>
        </p:spPr>
      </p:pic>
      <p:sp>
        <p:nvSpPr>
          <p:cNvPr id="6" name="Vänster 5"/>
          <p:cNvSpPr>
            <a:spLocks noChangeArrowheads="1"/>
          </p:cNvSpPr>
          <p:nvPr/>
        </p:nvSpPr>
        <p:spPr bwMode="auto">
          <a:xfrm>
            <a:off x="3995738" y="5121275"/>
            <a:ext cx="1152525" cy="215900"/>
          </a:xfrm>
          <a:prstGeom prst="leftArrow">
            <a:avLst>
              <a:gd name="adj1" fmla="val 50000"/>
              <a:gd name="adj2" fmla="val 24998"/>
            </a:avLst>
          </a:prstGeom>
          <a:solidFill>
            <a:schemeClr val="accent1"/>
          </a:solidFill>
          <a:ln w="25400" algn="ctr">
            <a:solidFill>
              <a:srgbClr val="006F6F"/>
            </a:solidFill>
            <a:miter lim="800000"/>
            <a:headEnd/>
            <a:tailEnd/>
          </a:ln>
        </p:spPr>
        <p:txBody>
          <a:bodyPr anchor="ctr"/>
          <a:lstStyle/>
          <a:p>
            <a:pPr algn="ctr" rtl="0"/>
            <a:endParaRPr lang="en" sz="1000" dirty="0">
              <a:solidFill>
                <a:srgbClr val="FFFFFF"/>
              </a:solidFill>
              <a:ea typeface="Tahoma" pitchFamily="34" charset="0"/>
              <a:cs typeface="Tahoma" pitchFamily="34" charset="0"/>
            </a:endParaRPr>
          </a:p>
        </p:txBody>
      </p:sp>
      <p:sp>
        <p:nvSpPr>
          <p:cNvPr id="7" name="Vänster 6"/>
          <p:cNvSpPr>
            <a:spLocks noChangeArrowheads="1"/>
          </p:cNvSpPr>
          <p:nvPr/>
        </p:nvSpPr>
        <p:spPr bwMode="auto">
          <a:xfrm>
            <a:off x="3995738" y="4868863"/>
            <a:ext cx="1152525" cy="215900"/>
          </a:xfrm>
          <a:prstGeom prst="leftArrow">
            <a:avLst>
              <a:gd name="adj1" fmla="val 50000"/>
              <a:gd name="adj2" fmla="val 24998"/>
            </a:avLst>
          </a:prstGeom>
          <a:solidFill>
            <a:schemeClr val="accent1"/>
          </a:solidFill>
          <a:ln w="25400" algn="ctr">
            <a:solidFill>
              <a:srgbClr val="006F6F"/>
            </a:solidFill>
            <a:miter lim="800000"/>
            <a:headEnd/>
            <a:tailEnd/>
          </a:ln>
        </p:spPr>
        <p:txBody>
          <a:bodyPr anchor="ctr"/>
          <a:lstStyle/>
          <a:p>
            <a:pPr algn="ctr" rtl="0"/>
            <a:endParaRPr lang="en" dirty="0">
              <a:solidFill>
                <a:srgbClr val="FFFFFF"/>
              </a:solidFill>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22532"/>
                                        </p:tgtEl>
                                        <p:attrNameLst>
                                          <p:attrName>style.visibility</p:attrName>
                                        </p:attrNameLst>
                                      </p:cBhvr>
                                      <p:to>
                                        <p:strVal val="visible"/>
                                      </p:to>
                                    </p:set>
                                    <p:animEffect transition="in" filter="diamond(in)">
                                      <p:cBhvr>
                                        <p:cTn id="17" dur="2000"/>
                                        <p:tgtEl>
                                          <p:spTgt spid="2253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a:xfrm>
            <a:off x="457200" y="0"/>
            <a:ext cx="8229600" cy="981075"/>
          </a:xfrm>
        </p:spPr>
        <p:txBody>
          <a:bodyPr/>
          <a:lstStyle/>
          <a:p>
            <a:pPr rtl="1" eaLnBrk="1" hangingPunct="1">
              <a:defRPr/>
            </a:pPr>
            <a:r>
              <a:rPr lang="fa-IR" dirty="0">
                <a:latin typeface="Tahoma" pitchFamily="34" charset="0"/>
                <a:ea typeface="Tahoma" pitchFamily="34" charset="0"/>
                <a:cs typeface="Tahoma" pitchFamily="34" charset="0"/>
              </a:rPr>
              <a:t>اینترنت</a:t>
            </a:r>
            <a:endParaRPr lang="sv-SE" dirty="0">
              <a:latin typeface="Tahoma" pitchFamily="34" charset="0"/>
              <a:ea typeface="Tahoma" pitchFamily="34" charset="0"/>
              <a:cs typeface="Tahoma" pitchFamily="34" charset="0"/>
            </a:endParaRPr>
          </a:p>
        </p:txBody>
      </p:sp>
      <p:sp>
        <p:nvSpPr>
          <p:cNvPr id="2053" name="Rectangle 5"/>
          <p:cNvSpPr>
            <a:spLocks noGrp="1" noChangeArrowheads="1"/>
          </p:cNvSpPr>
          <p:nvPr>
            <p:ph idx="1"/>
          </p:nvPr>
        </p:nvSpPr>
        <p:spPr>
          <a:xfrm>
            <a:off x="179512" y="1124744"/>
            <a:ext cx="8435280" cy="4929411"/>
          </a:xfrm>
        </p:spPr>
        <p:txBody>
          <a:bodyPr>
            <a:normAutofit/>
          </a:bodyPr>
          <a:lstStyle/>
          <a:p>
            <a:pPr marL="0" indent="0" algn="r">
              <a:buNone/>
            </a:pPr>
            <a:r>
              <a:rPr lang="fa-IR" sz="2400" b="1" dirty="0">
                <a:latin typeface="Tahoma" pitchFamily="34" charset="0"/>
                <a:ea typeface="Tahoma" pitchFamily="34" charset="0"/>
                <a:cs typeface="Tahoma" pitchFamily="34" charset="0"/>
              </a:rPr>
              <a:t>اینترنت</a:t>
            </a:r>
            <a:r>
              <a:rPr lang="fa-IR" sz="2400" dirty="0">
                <a:latin typeface="Tahoma" pitchFamily="34" charset="0"/>
                <a:ea typeface="Tahoma" pitchFamily="34" charset="0"/>
                <a:cs typeface="Tahoma" pitchFamily="34" charset="0"/>
              </a:rPr>
              <a:t> بزرگترین شبکه کامپیوتری جهان  را ارائه می دهد و امکانی برای برقراری ارتباط از طریق متن، صدا و ویدئو است. </a:t>
            </a:r>
          </a:p>
          <a:p>
            <a:pPr marL="0" indent="0" algn="r">
              <a:buNone/>
            </a:pPr>
            <a:endParaRPr lang="fa-IR" sz="2400" dirty="0">
              <a:latin typeface="Tahoma" pitchFamily="34" charset="0"/>
              <a:ea typeface="Tahoma" pitchFamily="34" charset="0"/>
              <a:cs typeface="Tahoma" pitchFamily="34" charset="0"/>
            </a:endParaRPr>
          </a:p>
          <a:p>
            <a:pPr marL="0" indent="0" algn="r">
              <a:buNone/>
            </a:pPr>
            <a:r>
              <a:rPr lang="fa-IR" sz="2400" dirty="0">
                <a:latin typeface="Tahoma" pitchFamily="34" charset="0"/>
                <a:ea typeface="Tahoma" pitchFamily="34" charset="0"/>
                <a:cs typeface="Tahoma" pitchFamily="34" charset="0"/>
              </a:rPr>
              <a:t>برنامه های کاربردی اینترنت که بزرگترین گسترش شبکه جهانی</a:t>
            </a:r>
          </a:p>
          <a:p>
            <a:pPr marL="0" indent="0" algn="r">
              <a:buNone/>
            </a:pPr>
            <a:r>
              <a:rPr lang="fa-IR" sz="2400" dirty="0">
                <a:latin typeface="Tahoma" pitchFamily="34" charset="0"/>
                <a:ea typeface="Tahoma" pitchFamily="34" charset="0"/>
                <a:cs typeface="Tahoma" pitchFamily="34" charset="0"/>
              </a:rPr>
              <a:t>)که بخشی از آن هنگامی که به دنبال اطلاعات  </a:t>
            </a:r>
            <a:r>
              <a:rPr lang="sv-SE" sz="2400" dirty="0" err="1">
                <a:latin typeface="Tahoma" pitchFamily="34" charset="0"/>
                <a:ea typeface="Tahoma" pitchFamily="34" charset="0"/>
                <a:cs typeface="Tahoma" pitchFamily="34" charset="0"/>
              </a:rPr>
              <a:t>www</a:t>
            </a:r>
            <a:r>
              <a:rPr lang="fa-IR" sz="2400" dirty="0">
                <a:latin typeface="Tahoma" pitchFamily="34" charset="0"/>
                <a:ea typeface="Tahoma" pitchFamily="34" charset="0"/>
                <a:cs typeface="Tahoma" pitchFamily="34" charset="0"/>
              </a:rPr>
              <a:t> (مختصر </a:t>
            </a:r>
          </a:p>
          <a:p>
            <a:pPr marL="0" indent="0" algn="r">
              <a:buNone/>
            </a:pPr>
            <a:r>
              <a:rPr lang="fa-IR" sz="2400" dirty="0">
                <a:latin typeface="Tahoma" pitchFamily="34" charset="0"/>
                <a:ea typeface="Tahoma" pitchFamily="34" charset="0"/>
                <a:cs typeface="Tahoma" pitchFamily="34" charset="0"/>
              </a:rPr>
              <a:t>در صفحات وب و ایمیل هستیم استفاده میشود.</a:t>
            </a:r>
            <a:endParaRPr lang="sv-SE" sz="2400" dirty="0">
              <a:latin typeface="Tahoma" pitchFamily="34" charset="0"/>
              <a:ea typeface="Tahoma" pitchFamily="34" charset="0"/>
              <a:cs typeface="Tahoma" pitchFamily="34" charset="0"/>
            </a:endParaRPr>
          </a:p>
          <a:p>
            <a:pPr marL="0" indent="0" algn="r">
              <a:buNone/>
            </a:pPr>
            <a:endParaRPr lang="fa-IR" sz="2400" dirty="0">
              <a:latin typeface="Tahoma" pitchFamily="34" charset="0"/>
              <a:ea typeface="Tahoma" pitchFamily="34" charset="0"/>
              <a:cs typeface="Tahoma" pitchFamily="34" charset="0"/>
            </a:endParaRPr>
          </a:p>
          <a:p>
            <a:pPr marL="0" indent="0" algn="r">
              <a:buNone/>
            </a:pPr>
            <a:r>
              <a:rPr lang="fa-IR" sz="2400" dirty="0">
                <a:latin typeface="Tahoma" pitchFamily="34" charset="0"/>
                <a:ea typeface="Tahoma" pitchFamily="34" charset="0"/>
                <a:cs typeface="Tahoma" pitchFamily="34" charset="0"/>
              </a:rPr>
              <a:t>از طریق وب شما  می توانیدخدمات مختلف به عنوان یک فضا برای ارتباطات، وبلاگ، تجارت الکترونیکی و ویکی استفاده کنید. شبکه   جهانی وب که حدود اوایل سال 1990 ساخته شده اینترنت را برای  عموم مردم محبوب کرده است. </a:t>
            </a:r>
          </a:p>
          <a:p>
            <a:pPr marL="0" indent="0" algn="r">
              <a:buNone/>
            </a:pPr>
            <a:endParaRPr lang="fa-IR" sz="2400" dirty="0">
              <a:latin typeface="Tahoma" pitchFamily="34" charset="0"/>
              <a:ea typeface="Tahoma" pitchFamily="34" charset="0"/>
              <a:cs typeface="Tahoma" pitchFamily="34" charset="0"/>
            </a:endParaRPr>
          </a:p>
          <a:p>
            <a:pPr marL="0" indent="0" algn="r">
              <a:buNone/>
            </a:pPr>
            <a:endParaRPr lang="fa-IR" sz="2400" dirty="0">
              <a:latin typeface="Tahoma" pitchFamily="34" charset="0"/>
              <a:ea typeface="Tahoma" pitchFamily="34" charset="0"/>
              <a:cs typeface="Tahoma" pitchFamily="34" charset="0"/>
            </a:endParaRPr>
          </a:p>
          <a:p>
            <a:pPr marL="0" indent="0" algn="r">
              <a:buNone/>
            </a:pPr>
            <a:endParaRPr lang="sv-SE" sz="2400" dirty="0">
              <a:effectLst/>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863361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53">
                                            <p:txEl>
                                              <p:pRg st="0" end="0"/>
                                            </p:txEl>
                                          </p:spTgt>
                                        </p:tgtEl>
                                        <p:attrNameLst>
                                          <p:attrName>style.visibility</p:attrName>
                                        </p:attrNameLst>
                                      </p:cBhvr>
                                      <p:to>
                                        <p:strVal val="visible"/>
                                      </p:to>
                                    </p:set>
                                    <p:animEffect transition="in" filter="barn(inVertical)">
                                      <p:cBhvr>
                                        <p:cTn id="7" dur="500"/>
                                        <p:tgtEl>
                                          <p:spTgt spid="205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53">
                                            <p:txEl>
                                              <p:pRg st="2" end="2"/>
                                            </p:txEl>
                                          </p:spTgt>
                                        </p:tgtEl>
                                        <p:attrNameLst>
                                          <p:attrName>style.visibility</p:attrName>
                                        </p:attrNameLst>
                                      </p:cBhvr>
                                      <p:to>
                                        <p:strVal val="visible"/>
                                      </p:to>
                                    </p:set>
                                    <p:animEffect transition="in" filter="barn(inVertical)">
                                      <p:cBhvr>
                                        <p:cTn id="12" dur="500"/>
                                        <p:tgtEl>
                                          <p:spTgt spid="205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053">
                                            <p:txEl>
                                              <p:pRg st="3" end="3"/>
                                            </p:txEl>
                                          </p:spTgt>
                                        </p:tgtEl>
                                        <p:attrNameLst>
                                          <p:attrName>style.visibility</p:attrName>
                                        </p:attrNameLst>
                                      </p:cBhvr>
                                      <p:to>
                                        <p:strVal val="visible"/>
                                      </p:to>
                                    </p:set>
                                    <p:animEffect transition="in" filter="barn(inVertical)">
                                      <p:cBhvr>
                                        <p:cTn id="17" dur="500"/>
                                        <p:tgtEl>
                                          <p:spTgt spid="205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053">
                                            <p:txEl>
                                              <p:pRg st="4" end="4"/>
                                            </p:txEl>
                                          </p:spTgt>
                                        </p:tgtEl>
                                        <p:attrNameLst>
                                          <p:attrName>style.visibility</p:attrName>
                                        </p:attrNameLst>
                                      </p:cBhvr>
                                      <p:to>
                                        <p:strVal val="visible"/>
                                      </p:to>
                                    </p:set>
                                    <p:animEffect transition="in" filter="barn(inVertical)">
                                      <p:cBhvr>
                                        <p:cTn id="22" dur="500"/>
                                        <p:tgtEl>
                                          <p:spTgt spid="205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half" idx="1"/>
          </p:nvPr>
        </p:nvSpPr>
        <p:spPr>
          <a:xfrm>
            <a:off x="539552" y="260648"/>
            <a:ext cx="8229600" cy="1916113"/>
          </a:xfrm>
        </p:spPr>
        <p:txBody>
          <a:bodyPr>
            <a:normAutofit/>
          </a:bodyPr>
          <a:lstStyle/>
          <a:p>
            <a:pPr algn="r" rtl="1" eaLnBrk="1" hangingPunct="1">
              <a:buNone/>
              <a:defRPr/>
            </a:pPr>
            <a:r>
              <a:rPr lang="fa-IR" sz="1800" b="0" i="0" u="none" dirty="0">
                <a:latin typeface="Tahoma" pitchFamily="34" charset="0"/>
                <a:ea typeface="Tahoma" pitchFamily="34" charset="0"/>
                <a:cs typeface="Tahoma" pitchFamily="34" charset="0"/>
              </a:rPr>
              <a:t>انتخاب کنید که می خواهید عکس کجا ذخیره شود، یک نام برای عکس تعیین کنید  سپس </a:t>
            </a:r>
            <a:r>
              <a:rPr lang="en-US" sz="1800" b="1" i="0" u="none" dirty="0" err="1">
                <a:latin typeface="Tahoma" pitchFamily="34" charset="0"/>
                <a:ea typeface="Tahoma" pitchFamily="34" charset="0"/>
                <a:cs typeface="Tahoma" pitchFamily="34" charset="0"/>
              </a:rPr>
              <a:t>Spara</a:t>
            </a:r>
            <a:r>
              <a:rPr lang="fa-IR" sz="1800" dirty="0">
                <a:latin typeface="Tahoma" pitchFamily="34" charset="0"/>
                <a:ea typeface="Tahoma" pitchFamily="34" charset="0"/>
                <a:cs typeface="Tahoma" pitchFamily="34" charset="0"/>
              </a:rPr>
              <a:t> را بزنید. </a:t>
            </a:r>
            <a:endParaRPr lang="fa-IR" sz="1800" b="0" i="0" u="none" dirty="0">
              <a:latin typeface="Tahoma" pitchFamily="34" charset="0"/>
              <a:ea typeface="Tahoma" pitchFamily="34" charset="0"/>
              <a:cs typeface="Tahoma" pitchFamily="34" charset="0"/>
            </a:endParaRPr>
          </a:p>
          <a:p>
            <a:pPr algn="l" rtl="0" eaLnBrk="1" hangingPunct="1">
              <a:buNone/>
              <a:defRPr/>
            </a:pPr>
            <a:r>
              <a:rPr lang="en" sz="1800" b="0" i="0" u="none" dirty="0">
                <a:latin typeface="Tahoma" pitchFamily="34" charset="0"/>
                <a:ea typeface="Tahoma" pitchFamily="34" charset="0"/>
                <a:cs typeface="Tahoma" pitchFamily="34" charset="0"/>
              </a:rPr>
              <a:t>	</a:t>
            </a:r>
          </a:p>
        </p:txBody>
      </p:sp>
      <p:pic>
        <p:nvPicPr>
          <p:cNvPr id="23555" name="Platshållare för innehåll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0" y="1231406"/>
            <a:ext cx="9144000" cy="5520725"/>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555"/>
                                        </p:tgtEl>
                                        <p:attrNameLst>
                                          <p:attrName>style.visibility</p:attrName>
                                        </p:attrNameLst>
                                      </p:cBhvr>
                                      <p:to>
                                        <p:strVal val="visible"/>
                                      </p:to>
                                    </p:set>
                                    <p:animEffect transition="in" filter="barn(inVertical)">
                                      <p:cBhvr>
                                        <p:cTn id="7" dur="500"/>
                                        <p:tgtEl>
                                          <p:spTgt spid="23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pPr rtl="0"/>
            <a:r>
              <a:rPr lang="fa-IR" sz="4000" dirty="0">
                <a:solidFill>
                  <a:schemeClr val="tx2"/>
                </a:solidFill>
                <a:latin typeface="Tahoma" pitchFamily="34" charset="0"/>
                <a:ea typeface="Tahoma" pitchFamily="34" charset="0"/>
                <a:cs typeface="Tahoma" pitchFamily="34" charset="0"/>
              </a:rPr>
              <a:t>سرویس جستجو و موتورهای جستجو</a:t>
            </a:r>
            <a:endParaRPr lang="en" sz="4000" dirty="0">
              <a:solidFill>
                <a:schemeClr val="tx2"/>
              </a:solidFill>
              <a:effectLst/>
              <a:latin typeface="Tahoma" pitchFamily="34" charset="0"/>
              <a:ea typeface="Tahoma" pitchFamily="34" charset="0"/>
              <a:cs typeface="Tahoma" pitchFamily="34" charset="0"/>
            </a:endParaRPr>
          </a:p>
        </p:txBody>
      </p:sp>
      <p:sp>
        <p:nvSpPr>
          <p:cNvPr id="3" name="Platshållare för text 2"/>
          <p:cNvSpPr>
            <a:spLocks noGrp="1"/>
          </p:cNvSpPr>
          <p:nvPr>
            <p:ph type="body" sz="half" idx="1"/>
          </p:nvPr>
        </p:nvSpPr>
        <p:spPr>
          <a:xfrm>
            <a:off x="457200" y="1981200"/>
            <a:ext cx="8229600" cy="4543425"/>
          </a:xfrm>
        </p:spPr>
        <p:txBody>
          <a:bodyPr/>
          <a:lstStyle/>
          <a:p>
            <a:pPr algn="r" rtl="1" eaLnBrk="1" hangingPunct="1">
              <a:defRPr/>
            </a:pPr>
            <a:r>
              <a:rPr lang="fa-IR" sz="1800" b="0" i="0" u="none" dirty="0">
                <a:latin typeface="Tahoma" pitchFamily="34" charset="0"/>
                <a:ea typeface="Tahoma" pitchFamily="34" charset="0"/>
                <a:cs typeface="Tahoma" pitchFamily="34" charset="0"/>
              </a:rPr>
              <a:t>چند موتور جستجوی/ سرویس جستجوی مختلف وجود دارد که می توانید برای یافتن اطلاعات در اینترنت از آن ها استفاده کنید. معروف ترین و متداول ترین آنها گوگل است اما موارد دیگری نیز هستند، مثل:</a:t>
            </a:r>
            <a:endParaRPr lang="en" sz="1800" dirty="0">
              <a:latin typeface="Tahoma" pitchFamily="34" charset="0"/>
              <a:ea typeface="Tahoma" pitchFamily="34" charset="0"/>
              <a:cs typeface="Tahoma" pitchFamily="34" charset="0"/>
            </a:endParaRPr>
          </a:p>
          <a:p>
            <a:pPr algn="l" rtl="0">
              <a:defRPr/>
            </a:pPr>
            <a:r>
              <a:rPr lang="en" sz="1800" b="1" i="0" u="none" dirty="0">
                <a:latin typeface="Tahoma" pitchFamily="34" charset="0"/>
                <a:ea typeface="Tahoma" pitchFamily="34" charset="0"/>
                <a:cs typeface="Tahoma" pitchFamily="34" charset="0"/>
                <a:hlinkClick r:id="rId2"/>
              </a:rPr>
              <a:t>www.google.com</a:t>
            </a:r>
            <a:endParaRPr lang="en" sz="1800" b="1" dirty="0">
              <a:latin typeface="Tahoma" pitchFamily="34" charset="0"/>
              <a:ea typeface="Tahoma" pitchFamily="34" charset="0"/>
              <a:cs typeface="Tahoma" pitchFamily="34" charset="0"/>
            </a:endParaRPr>
          </a:p>
          <a:p>
            <a:pPr algn="l" rtl="0">
              <a:defRPr/>
            </a:pPr>
            <a:r>
              <a:rPr lang="en" sz="1800" b="1" i="0" u="sng" dirty="0">
                <a:latin typeface="Tahoma" pitchFamily="34" charset="0"/>
                <a:ea typeface="Tahoma" pitchFamily="34" charset="0"/>
                <a:cs typeface="Tahoma" pitchFamily="34" charset="0"/>
                <a:hlinkClick r:id="rId3"/>
              </a:rPr>
              <a:t>www.yahoo.com</a:t>
            </a:r>
            <a:endParaRPr lang="en" sz="1800" b="1" u="sng" dirty="0">
              <a:latin typeface="Tahoma" pitchFamily="34" charset="0"/>
              <a:ea typeface="Tahoma" pitchFamily="34" charset="0"/>
              <a:cs typeface="Tahoma" pitchFamily="34" charset="0"/>
            </a:endParaRPr>
          </a:p>
          <a:p>
            <a:pPr algn="l" rtl="0">
              <a:defRPr/>
            </a:pPr>
            <a:r>
              <a:rPr lang="en" sz="1800" b="1" i="0" u="sng" dirty="0">
                <a:latin typeface="Tahoma" pitchFamily="34" charset="0"/>
                <a:ea typeface="Tahoma" pitchFamily="34" charset="0"/>
                <a:cs typeface="Tahoma" pitchFamily="34" charset="0"/>
                <a:hlinkClick r:id="rId4"/>
              </a:rPr>
              <a:t>www.altavista.com</a:t>
            </a:r>
            <a:endParaRPr lang="en" sz="1800" b="1" u="sng" dirty="0">
              <a:latin typeface="Tahoma" pitchFamily="34" charset="0"/>
              <a:ea typeface="Tahoma" pitchFamily="34" charset="0"/>
              <a:cs typeface="Tahoma" pitchFamily="34" charset="0"/>
            </a:endParaRPr>
          </a:p>
          <a:p>
            <a:pPr algn="l" rtl="0">
              <a:defRPr/>
            </a:pPr>
            <a:r>
              <a:rPr lang="en" sz="1800" b="1" i="0" u="sng" dirty="0">
                <a:latin typeface="Tahoma" pitchFamily="34" charset="0"/>
                <a:ea typeface="Tahoma" pitchFamily="34" charset="0"/>
                <a:cs typeface="Tahoma" pitchFamily="34" charset="0"/>
                <a:hlinkClick r:id="rId5"/>
              </a:rPr>
              <a:t>www.alltheweb.com</a:t>
            </a:r>
            <a:endParaRPr lang="en" sz="1800" b="1" u="sng" dirty="0">
              <a:latin typeface="Tahoma" pitchFamily="34" charset="0"/>
              <a:ea typeface="Tahoma" pitchFamily="34" charset="0"/>
              <a:cs typeface="Tahoma" pitchFamily="34" charset="0"/>
            </a:endParaRPr>
          </a:p>
          <a:p>
            <a:pPr algn="l" rtl="0">
              <a:defRPr/>
            </a:pPr>
            <a:r>
              <a:rPr lang="en" sz="1800" b="1" i="0" u="sng" dirty="0">
                <a:latin typeface="Tahoma" pitchFamily="34" charset="0"/>
                <a:ea typeface="Tahoma" pitchFamily="34" charset="0"/>
                <a:cs typeface="Tahoma" pitchFamily="34" charset="0"/>
                <a:hlinkClick r:id="rId6"/>
              </a:rPr>
              <a:t>www.hotbot.com</a:t>
            </a:r>
            <a:endParaRPr lang="en" sz="1800" b="1" u="sng" dirty="0">
              <a:latin typeface="Tahoma" pitchFamily="34" charset="0"/>
              <a:ea typeface="Tahoma" pitchFamily="34" charset="0"/>
              <a:cs typeface="Tahoma" pitchFamily="34" charset="0"/>
            </a:endParaRPr>
          </a:p>
          <a:p>
            <a:pPr algn="l" rtl="0">
              <a:defRPr/>
            </a:pPr>
            <a:r>
              <a:rPr lang="en" sz="1800" b="1" i="0" u="sng" dirty="0">
                <a:latin typeface="Tahoma" pitchFamily="34" charset="0"/>
                <a:ea typeface="Tahoma" pitchFamily="34" charset="0"/>
                <a:cs typeface="Tahoma" pitchFamily="34" charset="0"/>
                <a:hlinkClick r:id="rId7"/>
              </a:rPr>
              <a:t>www.lycos.com</a:t>
            </a:r>
            <a:r>
              <a:rPr lang="en" sz="1800" b="0" i="0" u="none" dirty="0">
                <a:latin typeface="Tahoma" pitchFamily="34" charset="0"/>
                <a:ea typeface="Tahoma" pitchFamily="34" charset="0"/>
                <a:cs typeface="Tahoma" pitchFamily="34" charset="0"/>
              </a:rPr>
              <a:t> </a:t>
            </a:r>
            <a:endParaRPr lang="en" sz="1800" b="1" dirty="0">
              <a:latin typeface="Tahoma" pitchFamily="34" charset="0"/>
              <a:ea typeface="Tahoma" pitchFamily="34" charset="0"/>
              <a:cs typeface="Tahoma" pitchFamily="34" charset="0"/>
            </a:endParaRPr>
          </a:p>
          <a:p>
            <a:pPr algn="r" rtl="0" eaLnBrk="1" hangingPunct="1">
              <a:defRPr/>
            </a:pPr>
            <a:endParaRPr lang="en" sz="2200" b="1" dirty="0">
              <a:latin typeface="Tahoma" pitchFamily="34" charset="0"/>
              <a:ea typeface="Tahoma" pitchFamily="34" charset="0"/>
              <a:cs typeface="Tahoma" pitchFamily="34" charset="0"/>
            </a:endParaRPr>
          </a:p>
          <a:p>
            <a:pPr algn="l" rtl="0" eaLnBrk="1" hangingPunct="1">
              <a:defRPr/>
            </a:pPr>
            <a:endParaRPr lang="en" sz="2200" b="1"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half" idx="1"/>
          </p:nvPr>
        </p:nvSpPr>
        <p:spPr>
          <a:xfrm>
            <a:off x="502792" y="476672"/>
            <a:ext cx="8641208" cy="2125935"/>
          </a:xfrm>
        </p:spPr>
        <p:txBody>
          <a:bodyPr>
            <a:normAutofit/>
          </a:bodyPr>
          <a:lstStyle/>
          <a:p>
            <a:pPr algn="r" rtl="1" eaLnBrk="1" hangingPunct="1">
              <a:buNone/>
              <a:defRPr/>
            </a:pPr>
            <a:r>
              <a:rPr lang="fa-IR" sz="1600" b="0" i="0" u="none" dirty="0">
                <a:latin typeface="Tahoma" pitchFamily="34" charset="0"/>
                <a:ea typeface="Tahoma" pitchFamily="34" charset="0"/>
                <a:cs typeface="Tahoma" pitchFamily="34" charset="0"/>
              </a:rPr>
              <a:t>چیزی که قصد جستجوی آن را دارید را در نوار جستجو وارد کنید. در اسلایدهای بعدی، منوهایی که دور آنها قرمز کشیده شده است را مطرح می کنیم: </a:t>
            </a:r>
            <a:r>
              <a:rPr lang="en-US" sz="1600" dirty="0">
                <a:latin typeface="Tahoma" pitchFamily="34" charset="0"/>
                <a:ea typeface="Tahoma" pitchFamily="34" charset="0"/>
                <a:cs typeface="Tahoma" pitchFamily="34" charset="0"/>
              </a:rPr>
              <a:t>A-H</a:t>
            </a:r>
            <a:endParaRPr lang="fa-IR" sz="1600" b="0" i="0" u="none" dirty="0">
              <a:latin typeface="Tahoma" pitchFamily="34" charset="0"/>
              <a:ea typeface="Tahoma" pitchFamily="34" charset="0"/>
              <a:cs typeface="Tahoma" pitchFamily="34" charset="0"/>
            </a:endParaRPr>
          </a:p>
          <a:p>
            <a:pPr algn="l" rtl="0" eaLnBrk="1" hangingPunct="1">
              <a:buNone/>
              <a:defRPr/>
            </a:pPr>
            <a:r>
              <a:rPr lang="en" sz="1600" b="0" i="0" u="none" dirty="0">
                <a:latin typeface="Tahoma" pitchFamily="34" charset="0"/>
                <a:ea typeface="Tahoma" pitchFamily="34" charset="0"/>
                <a:cs typeface="Tahoma" pitchFamily="34" charset="0"/>
              </a:rPr>
              <a:t>	</a:t>
            </a:r>
            <a:endParaRPr lang="en" sz="1600" dirty="0">
              <a:latin typeface="Tahoma" pitchFamily="34" charset="0"/>
              <a:ea typeface="Tahoma" pitchFamily="34" charset="0"/>
              <a:cs typeface="Tahoma" pitchFamily="34" charset="0"/>
            </a:endParaRPr>
          </a:p>
        </p:txBody>
      </p:sp>
      <p:pic>
        <p:nvPicPr>
          <p:cNvPr id="40962" name="Platshållare för innehåll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1340" y="1684891"/>
            <a:ext cx="9101319" cy="5116993"/>
          </a:xfrm>
        </p:spPr>
      </p:pic>
      <p:sp>
        <p:nvSpPr>
          <p:cNvPr id="40964" name="AutoShape 4"/>
          <p:cNvSpPr>
            <a:spLocks noChangeArrowheads="1"/>
          </p:cNvSpPr>
          <p:nvPr/>
        </p:nvSpPr>
        <p:spPr bwMode="auto">
          <a:xfrm>
            <a:off x="1115616" y="2945879"/>
            <a:ext cx="144463" cy="360363"/>
          </a:xfrm>
          <a:prstGeom prst="upArrow">
            <a:avLst>
              <a:gd name="adj1" fmla="val 50000"/>
              <a:gd name="adj2" fmla="val 62363"/>
            </a:avLst>
          </a:prstGeom>
          <a:solidFill>
            <a:schemeClr val="accent1"/>
          </a:solidFill>
          <a:ln w="9525">
            <a:solidFill>
              <a:schemeClr val="tx1"/>
            </a:solidFill>
            <a:miter lim="800000"/>
            <a:headEnd/>
            <a:tailEnd/>
          </a:ln>
        </p:spPr>
        <p:txBody>
          <a:bodyPr wrap="none" anchor="ctr"/>
          <a:lstStyle/>
          <a:p>
            <a:endParaRPr lang="en">
              <a:ea typeface="Tahoma" pitchFamily="34" charset="0"/>
              <a:cs typeface="Tahoma" pitchFamily="34" charset="0"/>
            </a:endParaRPr>
          </a:p>
        </p:txBody>
      </p:sp>
      <p:sp>
        <p:nvSpPr>
          <p:cNvPr id="40965" name="AutoShape 5"/>
          <p:cNvSpPr>
            <a:spLocks noChangeArrowheads="1"/>
          </p:cNvSpPr>
          <p:nvPr/>
        </p:nvSpPr>
        <p:spPr bwMode="auto">
          <a:xfrm>
            <a:off x="1475656" y="2945879"/>
            <a:ext cx="144463" cy="360363"/>
          </a:xfrm>
          <a:prstGeom prst="upArrow">
            <a:avLst>
              <a:gd name="adj1" fmla="val 50000"/>
              <a:gd name="adj2" fmla="val 62363"/>
            </a:avLst>
          </a:prstGeom>
          <a:solidFill>
            <a:schemeClr val="accent1"/>
          </a:solidFill>
          <a:ln w="9525">
            <a:solidFill>
              <a:schemeClr val="tx1"/>
            </a:solidFill>
            <a:miter lim="800000"/>
            <a:headEnd/>
            <a:tailEnd/>
          </a:ln>
        </p:spPr>
        <p:txBody>
          <a:bodyPr wrap="none" anchor="ctr"/>
          <a:lstStyle/>
          <a:p>
            <a:endParaRPr lang="en">
              <a:ea typeface="Tahoma" pitchFamily="34" charset="0"/>
              <a:cs typeface="Tahoma" pitchFamily="34" charset="0"/>
            </a:endParaRPr>
          </a:p>
        </p:txBody>
      </p:sp>
      <p:sp>
        <p:nvSpPr>
          <p:cNvPr id="40966" name="AutoShape 6"/>
          <p:cNvSpPr>
            <a:spLocks noChangeArrowheads="1"/>
          </p:cNvSpPr>
          <p:nvPr/>
        </p:nvSpPr>
        <p:spPr bwMode="auto">
          <a:xfrm>
            <a:off x="2411760" y="2924621"/>
            <a:ext cx="144463" cy="360363"/>
          </a:xfrm>
          <a:prstGeom prst="upArrow">
            <a:avLst>
              <a:gd name="adj1" fmla="val 50000"/>
              <a:gd name="adj2" fmla="val 62363"/>
            </a:avLst>
          </a:prstGeom>
          <a:solidFill>
            <a:schemeClr val="accent1"/>
          </a:solidFill>
          <a:ln w="9525">
            <a:solidFill>
              <a:schemeClr val="tx1"/>
            </a:solidFill>
            <a:miter lim="800000"/>
            <a:headEnd/>
            <a:tailEnd/>
          </a:ln>
        </p:spPr>
        <p:txBody>
          <a:bodyPr wrap="none" anchor="ctr"/>
          <a:lstStyle/>
          <a:p>
            <a:endParaRPr lang="en">
              <a:ea typeface="Tahoma" pitchFamily="34" charset="0"/>
              <a:cs typeface="Tahoma" pitchFamily="34" charset="0"/>
            </a:endParaRPr>
          </a:p>
        </p:txBody>
      </p:sp>
      <p:sp>
        <p:nvSpPr>
          <p:cNvPr id="40967" name="AutoShape 7"/>
          <p:cNvSpPr>
            <a:spLocks noChangeArrowheads="1"/>
          </p:cNvSpPr>
          <p:nvPr/>
        </p:nvSpPr>
        <p:spPr bwMode="auto">
          <a:xfrm>
            <a:off x="2915369" y="2924621"/>
            <a:ext cx="144463" cy="360363"/>
          </a:xfrm>
          <a:prstGeom prst="upArrow">
            <a:avLst>
              <a:gd name="adj1" fmla="val 50000"/>
              <a:gd name="adj2" fmla="val 62363"/>
            </a:avLst>
          </a:prstGeom>
          <a:solidFill>
            <a:schemeClr val="accent1"/>
          </a:solidFill>
          <a:ln w="9525">
            <a:solidFill>
              <a:schemeClr val="tx1"/>
            </a:solidFill>
            <a:miter lim="800000"/>
            <a:headEnd/>
            <a:tailEnd/>
          </a:ln>
        </p:spPr>
        <p:txBody>
          <a:bodyPr wrap="none" anchor="ctr"/>
          <a:lstStyle/>
          <a:p>
            <a:endParaRPr lang="en">
              <a:ea typeface="Tahoma" pitchFamily="34" charset="0"/>
              <a:cs typeface="Tahoma" pitchFamily="34" charset="0"/>
            </a:endParaRPr>
          </a:p>
        </p:txBody>
      </p:sp>
      <p:sp>
        <p:nvSpPr>
          <p:cNvPr id="40968" name="AutoShape 8"/>
          <p:cNvSpPr>
            <a:spLocks noChangeArrowheads="1"/>
          </p:cNvSpPr>
          <p:nvPr/>
        </p:nvSpPr>
        <p:spPr bwMode="auto">
          <a:xfrm>
            <a:off x="3347864" y="2924175"/>
            <a:ext cx="144463" cy="360363"/>
          </a:xfrm>
          <a:prstGeom prst="upArrow">
            <a:avLst>
              <a:gd name="adj1" fmla="val 50000"/>
              <a:gd name="adj2" fmla="val 62363"/>
            </a:avLst>
          </a:prstGeom>
          <a:solidFill>
            <a:schemeClr val="accent1"/>
          </a:solidFill>
          <a:ln w="9525">
            <a:solidFill>
              <a:schemeClr val="tx1"/>
            </a:solidFill>
            <a:miter lim="800000"/>
            <a:headEnd/>
            <a:tailEnd/>
          </a:ln>
        </p:spPr>
        <p:txBody>
          <a:bodyPr wrap="none" anchor="ctr"/>
          <a:lstStyle/>
          <a:p>
            <a:endParaRPr lang="en">
              <a:ea typeface="Tahoma" pitchFamily="34" charset="0"/>
              <a:cs typeface="Tahoma" pitchFamily="34" charset="0"/>
            </a:endParaRPr>
          </a:p>
        </p:txBody>
      </p:sp>
      <p:sp>
        <p:nvSpPr>
          <p:cNvPr id="40971" name="AutoShape 11"/>
          <p:cNvSpPr>
            <a:spLocks noChangeArrowheads="1"/>
          </p:cNvSpPr>
          <p:nvPr/>
        </p:nvSpPr>
        <p:spPr bwMode="auto">
          <a:xfrm>
            <a:off x="1907704" y="2924621"/>
            <a:ext cx="144462" cy="360363"/>
          </a:xfrm>
          <a:prstGeom prst="upArrow">
            <a:avLst>
              <a:gd name="adj1" fmla="val 50000"/>
              <a:gd name="adj2" fmla="val 62363"/>
            </a:avLst>
          </a:prstGeom>
          <a:solidFill>
            <a:schemeClr val="accent1"/>
          </a:solidFill>
          <a:ln w="9525">
            <a:solidFill>
              <a:schemeClr val="tx1"/>
            </a:solidFill>
            <a:miter lim="800000"/>
            <a:headEnd/>
            <a:tailEnd/>
          </a:ln>
        </p:spPr>
        <p:txBody>
          <a:bodyPr wrap="none" anchor="ctr"/>
          <a:lstStyle/>
          <a:p>
            <a:endParaRPr lang="en">
              <a:ea typeface="Tahoma" pitchFamily="34" charset="0"/>
              <a:cs typeface="Tahoma" pitchFamily="34" charset="0"/>
            </a:endParaRPr>
          </a:p>
        </p:txBody>
      </p:sp>
      <p:sp>
        <p:nvSpPr>
          <p:cNvPr id="40973" name="AutoShape 13"/>
          <p:cNvSpPr>
            <a:spLocks noChangeArrowheads="1"/>
          </p:cNvSpPr>
          <p:nvPr/>
        </p:nvSpPr>
        <p:spPr bwMode="auto">
          <a:xfrm>
            <a:off x="8244408" y="5517232"/>
            <a:ext cx="144463" cy="360363"/>
          </a:xfrm>
          <a:prstGeom prst="upArrow">
            <a:avLst>
              <a:gd name="adj1" fmla="val 50000"/>
              <a:gd name="adj2" fmla="val 62363"/>
            </a:avLst>
          </a:prstGeom>
          <a:solidFill>
            <a:schemeClr val="accent1"/>
          </a:solidFill>
          <a:ln w="9525">
            <a:solidFill>
              <a:schemeClr val="tx1"/>
            </a:solidFill>
            <a:miter lim="800000"/>
            <a:headEnd/>
            <a:tailEnd/>
          </a:ln>
        </p:spPr>
        <p:txBody>
          <a:bodyPr wrap="none" anchor="ctr"/>
          <a:lstStyle/>
          <a:p>
            <a:endParaRPr lang="en">
              <a:ea typeface="Tahoma" pitchFamily="34" charset="0"/>
              <a:cs typeface="Tahoma" pitchFamily="34" charset="0"/>
            </a:endParaRPr>
          </a:p>
        </p:txBody>
      </p:sp>
      <p:sp>
        <p:nvSpPr>
          <p:cNvPr id="6" name="Extrahera 5"/>
          <p:cNvSpPr/>
          <p:nvPr/>
        </p:nvSpPr>
        <p:spPr>
          <a:xfrm>
            <a:off x="1007827" y="3284984"/>
            <a:ext cx="360040" cy="410790"/>
          </a:xfrm>
          <a:prstGeom prst="flowChartExtract">
            <a:avLst/>
          </a:prstGeom>
        </p:spPr>
        <p:style>
          <a:lnRef idx="2">
            <a:schemeClr val="accent6"/>
          </a:lnRef>
          <a:fillRef idx="1">
            <a:schemeClr val="lt1"/>
          </a:fillRef>
          <a:effectRef idx="0">
            <a:schemeClr val="accent6"/>
          </a:effectRef>
          <a:fontRef idx="minor">
            <a:schemeClr val="dk1"/>
          </a:fontRef>
        </p:style>
        <p:txBody>
          <a:bodyPr rtlCol="0" anchor="ctr"/>
          <a:lstStyle/>
          <a:p>
            <a:pPr algn="ctr" rtl="0"/>
            <a:r>
              <a:rPr lang="en" b="0" i="0" u="none"/>
              <a:t>A</a:t>
            </a:r>
            <a:endParaRPr lang="en" dirty="0"/>
          </a:p>
        </p:txBody>
      </p:sp>
      <p:sp>
        <p:nvSpPr>
          <p:cNvPr id="19" name="Extrahera 18"/>
          <p:cNvSpPr/>
          <p:nvPr/>
        </p:nvSpPr>
        <p:spPr>
          <a:xfrm>
            <a:off x="1340247" y="3284984"/>
            <a:ext cx="360040" cy="410790"/>
          </a:xfrm>
          <a:prstGeom prst="flowChartExtract">
            <a:avLst/>
          </a:prstGeom>
        </p:spPr>
        <p:style>
          <a:lnRef idx="2">
            <a:schemeClr val="accent6"/>
          </a:lnRef>
          <a:fillRef idx="1">
            <a:schemeClr val="lt1"/>
          </a:fillRef>
          <a:effectRef idx="0">
            <a:schemeClr val="accent6"/>
          </a:effectRef>
          <a:fontRef idx="minor">
            <a:schemeClr val="dk1"/>
          </a:fontRef>
        </p:style>
        <p:txBody>
          <a:bodyPr rtlCol="0" anchor="ctr"/>
          <a:lstStyle/>
          <a:p>
            <a:pPr algn="ctr" rtl="0"/>
            <a:r>
              <a:rPr lang="en" b="0" i="0" u="none"/>
              <a:t>B</a:t>
            </a:r>
          </a:p>
        </p:txBody>
      </p:sp>
      <p:sp>
        <p:nvSpPr>
          <p:cNvPr id="20" name="Extrahera 19"/>
          <p:cNvSpPr/>
          <p:nvPr/>
        </p:nvSpPr>
        <p:spPr>
          <a:xfrm>
            <a:off x="1763688" y="3284984"/>
            <a:ext cx="360040" cy="410790"/>
          </a:xfrm>
          <a:prstGeom prst="flowChartExtract">
            <a:avLst/>
          </a:prstGeom>
        </p:spPr>
        <p:style>
          <a:lnRef idx="2">
            <a:schemeClr val="accent6"/>
          </a:lnRef>
          <a:fillRef idx="1">
            <a:schemeClr val="lt1"/>
          </a:fillRef>
          <a:effectRef idx="0">
            <a:schemeClr val="accent6"/>
          </a:effectRef>
          <a:fontRef idx="minor">
            <a:schemeClr val="dk1"/>
          </a:fontRef>
        </p:style>
        <p:txBody>
          <a:bodyPr rtlCol="0" anchor="ctr"/>
          <a:lstStyle/>
          <a:p>
            <a:pPr algn="ctr" rtl="0"/>
            <a:r>
              <a:rPr lang="en" b="0" i="0" u="none"/>
              <a:t>C</a:t>
            </a:r>
            <a:endParaRPr lang="en" dirty="0"/>
          </a:p>
        </p:txBody>
      </p:sp>
      <p:sp>
        <p:nvSpPr>
          <p:cNvPr id="21" name="Extrahera 20"/>
          <p:cNvSpPr/>
          <p:nvPr/>
        </p:nvSpPr>
        <p:spPr>
          <a:xfrm>
            <a:off x="2303971" y="3284984"/>
            <a:ext cx="360040" cy="410790"/>
          </a:xfrm>
          <a:prstGeom prst="flowChartExtract">
            <a:avLst/>
          </a:prstGeom>
        </p:spPr>
        <p:style>
          <a:lnRef idx="2">
            <a:schemeClr val="accent6"/>
          </a:lnRef>
          <a:fillRef idx="1">
            <a:schemeClr val="lt1"/>
          </a:fillRef>
          <a:effectRef idx="0">
            <a:schemeClr val="accent6"/>
          </a:effectRef>
          <a:fontRef idx="minor">
            <a:schemeClr val="dk1"/>
          </a:fontRef>
        </p:style>
        <p:txBody>
          <a:bodyPr rtlCol="0" anchor="ctr"/>
          <a:lstStyle/>
          <a:p>
            <a:pPr algn="ctr" rtl="0"/>
            <a:r>
              <a:rPr lang="en" b="0" i="0" u="none"/>
              <a:t>D</a:t>
            </a:r>
            <a:endParaRPr lang="en" dirty="0"/>
          </a:p>
        </p:txBody>
      </p:sp>
      <p:sp>
        <p:nvSpPr>
          <p:cNvPr id="22" name="Extrahera 21"/>
          <p:cNvSpPr/>
          <p:nvPr/>
        </p:nvSpPr>
        <p:spPr>
          <a:xfrm>
            <a:off x="2807580" y="3284984"/>
            <a:ext cx="360040" cy="410790"/>
          </a:xfrm>
          <a:prstGeom prst="flowChartExtract">
            <a:avLst/>
          </a:prstGeom>
        </p:spPr>
        <p:style>
          <a:lnRef idx="2">
            <a:schemeClr val="accent6"/>
          </a:lnRef>
          <a:fillRef idx="1">
            <a:schemeClr val="lt1"/>
          </a:fillRef>
          <a:effectRef idx="0">
            <a:schemeClr val="accent6"/>
          </a:effectRef>
          <a:fontRef idx="minor">
            <a:schemeClr val="dk1"/>
          </a:fontRef>
        </p:style>
        <p:txBody>
          <a:bodyPr rtlCol="0" anchor="ctr"/>
          <a:lstStyle/>
          <a:p>
            <a:pPr algn="ctr" rtl="0"/>
            <a:r>
              <a:rPr lang="en" b="0" i="0" u="none"/>
              <a:t>E</a:t>
            </a:r>
            <a:endParaRPr lang="en" dirty="0"/>
          </a:p>
        </p:txBody>
      </p:sp>
      <p:sp>
        <p:nvSpPr>
          <p:cNvPr id="23" name="Extrahera 22"/>
          <p:cNvSpPr/>
          <p:nvPr/>
        </p:nvSpPr>
        <p:spPr>
          <a:xfrm>
            <a:off x="3240075" y="3284984"/>
            <a:ext cx="360040" cy="410790"/>
          </a:xfrm>
          <a:prstGeom prst="flowChartExtract">
            <a:avLst/>
          </a:prstGeom>
        </p:spPr>
        <p:style>
          <a:lnRef idx="2">
            <a:schemeClr val="accent6"/>
          </a:lnRef>
          <a:fillRef idx="1">
            <a:schemeClr val="lt1"/>
          </a:fillRef>
          <a:effectRef idx="0">
            <a:schemeClr val="accent6"/>
          </a:effectRef>
          <a:fontRef idx="minor">
            <a:schemeClr val="dk1"/>
          </a:fontRef>
        </p:style>
        <p:txBody>
          <a:bodyPr rtlCol="0" anchor="ctr"/>
          <a:lstStyle/>
          <a:p>
            <a:pPr algn="ctr" rtl="0"/>
            <a:r>
              <a:rPr lang="en" b="0" i="0" u="none"/>
              <a:t>F</a:t>
            </a:r>
            <a:endParaRPr lang="en" dirty="0"/>
          </a:p>
        </p:txBody>
      </p:sp>
      <p:sp>
        <p:nvSpPr>
          <p:cNvPr id="24" name="Extrahera 23"/>
          <p:cNvSpPr/>
          <p:nvPr/>
        </p:nvSpPr>
        <p:spPr>
          <a:xfrm>
            <a:off x="8136619" y="5862661"/>
            <a:ext cx="360040" cy="410790"/>
          </a:xfrm>
          <a:prstGeom prst="flowChartExtract">
            <a:avLst/>
          </a:prstGeom>
        </p:spPr>
        <p:style>
          <a:lnRef idx="2">
            <a:schemeClr val="accent6"/>
          </a:lnRef>
          <a:fillRef idx="1">
            <a:schemeClr val="lt1"/>
          </a:fillRef>
          <a:effectRef idx="0">
            <a:schemeClr val="accent6"/>
          </a:effectRef>
          <a:fontRef idx="minor">
            <a:schemeClr val="dk1"/>
          </a:fontRef>
        </p:style>
        <p:txBody>
          <a:bodyPr rtlCol="0" anchor="ctr"/>
          <a:lstStyle/>
          <a:p>
            <a:pPr algn="ctr" rtl="0"/>
            <a:r>
              <a:rPr lang="en" b="0" i="0" u="none"/>
              <a:t>H</a:t>
            </a:r>
            <a:endParaRPr lang="e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40964"/>
                                        </p:tgtEl>
                                      </p:cBhvr>
                                    </p:animEffect>
                                    <p:animScale>
                                      <p:cBhvr>
                                        <p:cTn id="17" dur="250" autoRev="1" fill="hold"/>
                                        <p:tgtEl>
                                          <p:spTgt spid="40964"/>
                                        </p:tgtEl>
                                      </p:cBhvr>
                                      <p:by x="105000" y="105000"/>
                                    </p:animScale>
                                  </p:childTnLst>
                                </p:cTn>
                              </p:par>
                              <p:par>
                                <p:cTn id="18" presetID="26" presetClass="emph" presetSubtype="0" fill="hold" grpId="0" nodeType="withEffect">
                                  <p:stCondLst>
                                    <p:cond delay="0"/>
                                  </p:stCondLst>
                                  <p:childTnLst>
                                    <p:animEffect transition="out" filter="fade">
                                      <p:cBhvr>
                                        <p:cTn id="19" dur="500" tmFilter="0, 0; .2, .5; .8, .5; 1, 0"/>
                                        <p:tgtEl>
                                          <p:spTgt spid="40965"/>
                                        </p:tgtEl>
                                      </p:cBhvr>
                                    </p:animEffect>
                                    <p:animScale>
                                      <p:cBhvr>
                                        <p:cTn id="20" dur="250" autoRev="1" fill="hold"/>
                                        <p:tgtEl>
                                          <p:spTgt spid="40965"/>
                                        </p:tgtEl>
                                      </p:cBhvr>
                                      <p:by x="105000" y="105000"/>
                                    </p:animScale>
                                  </p:childTnLst>
                                </p:cTn>
                              </p:par>
                              <p:par>
                                <p:cTn id="21" presetID="26" presetClass="emph" presetSubtype="0" fill="hold" grpId="0" nodeType="withEffect">
                                  <p:stCondLst>
                                    <p:cond delay="0"/>
                                  </p:stCondLst>
                                  <p:childTnLst>
                                    <p:animEffect transition="out" filter="fade">
                                      <p:cBhvr>
                                        <p:cTn id="22" dur="500" tmFilter="0, 0; .2, .5; .8, .5; 1, 0"/>
                                        <p:tgtEl>
                                          <p:spTgt spid="40971"/>
                                        </p:tgtEl>
                                      </p:cBhvr>
                                    </p:animEffect>
                                    <p:animScale>
                                      <p:cBhvr>
                                        <p:cTn id="23" dur="250" autoRev="1" fill="hold"/>
                                        <p:tgtEl>
                                          <p:spTgt spid="40971"/>
                                        </p:tgtEl>
                                      </p:cBhvr>
                                      <p:by x="105000" y="105000"/>
                                    </p:animScale>
                                  </p:childTnLst>
                                </p:cTn>
                              </p:par>
                              <p:par>
                                <p:cTn id="24" presetID="26" presetClass="emph" presetSubtype="0" fill="hold" grpId="0" nodeType="withEffect">
                                  <p:stCondLst>
                                    <p:cond delay="0"/>
                                  </p:stCondLst>
                                  <p:childTnLst>
                                    <p:animEffect transition="out" filter="fade">
                                      <p:cBhvr>
                                        <p:cTn id="25" dur="500" tmFilter="0, 0; .2, .5; .8, .5; 1, 0"/>
                                        <p:tgtEl>
                                          <p:spTgt spid="40966"/>
                                        </p:tgtEl>
                                      </p:cBhvr>
                                    </p:animEffect>
                                    <p:animScale>
                                      <p:cBhvr>
                                        <p:cTn id="26" dur="250" autoRev="1" fill="hold"/>
                                        <p:tgtEl>
                                          <p:spTgt spid="40966"/>
                                        </p:tgtEl>
                                      </p:cBhvr>
                                      <p:by x="105000" y="105000"/>
                                    </p:animScale>
                                  </p:childTnLst>
                                </p:cTn>
                              </p:par>
                              <p:par>
                                <p:cTn id="27" presetID="26" presetClass="emph" presetSubtype="0" fill="hold" grpId="0" nodeType="withEffect">
                                  <p:stCondLst>
                                    <p:cond delay="0"/>
                                  </p:stCondLst>
                                  <p:childTnLst>
                                    <p:animEffect transition="out" filter="fade">
                                      <p:cBhvr>
                                        <p:cTn id="28" dur="500" tmFilter="0, 0; .2, .5; .8, .5; 1, 0"/>
                                        <p:tgtEl>
                                          <p:spTgt spid="40967"/>
                                        </p:tgtEl>
                                      </p:cBhvr>
                                    </p:animEffect>
                                    <p:animScale>
                                      <p:cBhvr>
                                        <p:cTn id="29" dur="250" autoRev="1" fill="hold"/>
                                        <p:tgtEl>
                                          <p:spTgt spid="40967"/>
                                        </p:tgtEl>
                                      </p:cBhvr>
                                      <p:by x="105000" y="105000"/>
                                    </p:animScale>
                                  </p:childTnLst>
                                </p:cTn>
                              </p:par>
                              <p:par>
                                <p:cTn id="30" presetID="26" presetClass="emph" presetSubtype="0" fill="hold" grpId="0" nodeType="withEffect">
                                  <p:stCondLst>
                                    <p:cond delay="0"/>
                                  </p:stCondLst>
                                  <p:childTnLst>
                                    <p:animEffect transition="out" filter="fade">
                                      <p:cBhvr>
                                        <p:cTn id="31" dur="500" tmFilter="0, 0; .2, .5; .8, .5; 1, 0"/>
                                        <p:tgtEl>
                                          <p:spTgt spid="40968"/>
                                        </p:tgtEl>
                                      </p:cBhvr>
                                    </p:animEffect>
                                    <p:animScale>
                                      <p:cBhvr>
                                        <p:cTn id="32" dur="250" autoRev="1" fill="hold"/>
                                        <p:tgtEl>
                                          <p:spTgt spid="40968"/>
                                        </p:tgtEl>
                                      </p:cBhvr>
                                      <p:by x="105000" y="105000"/>
                                    </p:animScale>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40973"/>
                                        </p:tgtEl>
                                        <p:attrNameLst>
                                          <p:attrName>style.visibility</p:attrName>
                                        </p:attrNameLst>
                                      </p:cBhvr>
                                      <p:to>
                                        <p:strVal val="visible"/>
                                      </p:to>
                                    </p:set>
                                    <p:animEffect transition="in" filter="barn(inVertical)">
                                      <p:cBhvr>
                                        <p:cTn id="37" dur="500"/>
                                        <p:tgtEl>
                                          <p:spTgt spid="409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0964" grpId="0" animBg="1"/>
      <p:bldP spid="40965" grpId="0" animBg="1"/>
      <p:bldP spid="40966" grpId="0" animBg="1"/>
      <p:bldP spid="40967" grpId="0" animBg="1"/>
      <p:bldP spid="40968" grpId="0" animBg="1"/>
      <p:bldP spid="40971" grpId="0" animBg="1"/>
      <p:bldP spid="4097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half" idx="1"/>
          </p:nvPr>
        </p:nvSpPr>
        <p:spPr>
          <a:xfrm>
            <a:off x="323850" y="1"/>
            <a:ext cx="8229600" cy="1772815"/>
          </a:xfrm>
        </p:spPr>
        <p:txBody>
          <a:bodyPr>
            <a:normAutofit fontScale="77500" lnSpcReduction="20000"/>
          </a:bodyPr>
          <a:lstStyle/>
          <a:p>
            <a:pPr algn="r" rtl="1" eaLnBrk="1" hangingPunct="1">
              <a:buNone/>
              <a:defRPr/>
            </a:pPr>
            <a:endParaRPr lang="fa-IR" sz="2400" dirty="0">
              <a:solidFill>
                <a:schemeClr val="tx2"/>
              </a:solidFill>
              <a:latin typeface="Tahoma" pitchFamily="34" charset="0"/>
              <a:ea typeface="Tahoma" pitchFamily="34" charset="0"/>
              <a:cs typeface="Tahoma" pitchFamily="34" charset="0"/>
            </a:endParaRPr>
          </a:p>
          <a:p>
            <a:pPr algn="r" rtl="1" eaLnBrk="1" hangingPunct="1">
              <a:buNone/>
              <a:defRPr/>
            </a:pPr>
            <a:r>
              <a:rPr lang="fa-IR" sz="2400" dirty="0">
                <a:solidFill>
                  <a:schemeClr val="tx2"/>
                </a:solidFill>
                <a:latin typeface="Tahoma" pitchFamily="34" charset="0"/>
                <a:ea typeface="Tahoma" pitchFamily="34" charset="0"/>
                <a:cs typeface="Tahoma" pitchFamily="34" charset="0"/>
              </a:rPr>
              <a:t>الف) کلیات </a:t>
            </a:r>
          </a:p>
          <a:p>
            <a:pPr marL="84138" indent="273050" algn="r" rtl="1" eaLnBrk="1" hangingPunct="1">
              <a:buNone/>
              <a:defRPr/>
            </a:pPr>
            <a:r>
              <a:rPr lang="fa-IR" sz="2400" b="0" i="0" u="none" dirty="0">
                <a:latin typeface="Tahoma" pitchFamily="34" charset="0"/>
                <a:ea typeface="Tahoma" pitchFamily="34" charset="0"/>
                <a:cs typeface="Tahoma" pitchFamily="34" charset="0"/>
              </a:rPr>
              <a:t>جستجوی کلی در وبسایت ها. چیزی که می خواهید را وارد کنید. چند صفحه پیشنهاد داده می شود که کلمات کلیدی هستد (نتایج جستجو). روی یکی از آدرس های وب (عنوان آبی و زیرخط دار است) کلیک کنید. برای برگشت به همه نتایج، کلیک </a:t>
            </a:r>
            <a:r>
              <a:rPr lang="en-US" sz="2400" b="0" i="0" u="none" dirty="0">
                <a:latin typeface="Tahoma" pitchFamily="34" charset="0"/>
                <a:ea typeface="Tahoma" pitchFamily="34" charset="0"/>
                <a:cs typeface="Tahoma" pitchFamily="34" charset="0"/>
              </a:rPr>
              <a:t>Back</a:t>
            </a:r>
            <a:r>
              <a:rPr lang="fa-IR" sz="2400" b="0" i="0" u="none" dirty="0">
                <a:latin typeface="Tahoma" pitchFamily="34" charset="0"/>
                <a:ea typeface="Tahoma" pitchFamily="34" charset="0"/>
                <a:cs typeface="Tahoma" pitchFamily="34" charset="0"/>
              </a:rPr>
              <a:t> را در گوشه سمت چپ بالای مرورگر خود انتخاب کنید. </a:t>
            </a:r>
            <a:endParaRPr lang="en" sz="1800" dirty="0">
              <a:latin typeface="Tahoma" pitchFamily="34" charset="0"/>
              <a:ea typeface="Tahoma" pitchFamily="34" charset="0"/>
              <a:cs typeface="Tahoma" pitchFamily="34" charset="0"/>
            </a:endParaRPr>
          </a:p>
        </p:txBody>
      </p:sp>
      <p:pic>
        <p:nvPicPr>
          <p:cNvPr id="27650" name="Platshållare för innehåll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89120" y="1772816"/>
            <a:ext cx="8765760" cy="4941168"/>
          </a:xfrm>
        </p:spPr>
      </p:pic>
      <p:sp>
        <p:nvSpPr>
          <p:cNvPr id="6" name="Oval Callout 5"/>
          <p:cNvSpPr/>
          <p:nvPr/>
        </p:nvSpPr>
        <p:spPr>
          <a:xfrm>
            <a:off x="0" y="3140968"/>
            <a:ext cx="1141863" cy="646360"/>
          </a:xfrm>
          <a:prstGeom prst="wedgeEllipseCallout">
            <a:avLst>
              <a:gd name="adj1" fmla="val 60607"/>
              <a:gd name="adj2" fmla="val 13483"/>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en" sz="900" b="1" i="0" u="none" dirty="0">
                <a:solidFill>
                  <a:schemeClr val="tx1"/>
                </a:solidFill>
                <a:latin typeface="Tahoma" pitchFamily="34" charset="0"/>
                <a:ea typeface="Tahoma" pitchFamily="34" charset="0"/>
                <a:cs typeface="Tahoma" pitchFamily="34" charset="0"/>
              </a:rPr>
              <a:t>Webbsida </a:t>
            </a:r>
            <a:r>
              <a:rPr lang="en" sz="1200" b="1" i="0" u="none" dirty="0">
                <a:solidFill>
                  <a:schemeClr val="tx1"/>
                </a:solidFill>
                <a:latin typeface="Tahoma" pitchFamily="34" charset="0"/>
                <a:ea typeface="Tahoma" pitchFamily="34" charset="0"/>
                <a:cs typeface="Tahoma" pitchFamily="34" charset="0"/>
              </a:rPr>
              <a:t>adress</a:t>
            </a:r>
            <a:endParaRPr lang="en" sz="1200" b="1" dirty="0">
              <a:solidFill>
                <a:schemeClr val="tx1"/>
              </a:solidFill>
              <a:latin typeface="Tahoma" pitchFamily="34" charset="0"/>
              <a:ea typeface="Tahoma" pitchFamily="34" charset="0"/>
              <a:cs typeface="Tahoma" pitchFamily="34" charset="0"/>
            </a:endParaRPr>
          </a:p>
        </p:txBody>
      </p:sp>
      <p:sp>
        <p:nvSpPr>
          <p:cNvPr id="8" name="Oval Callout 7"/>
          <p:cNvSpPr/>
          <p:nvPr/>
        </p:nvSpPr>
        <p:spPr>
          <a:xfrm>
            <a:off x="2915816" y="1988840"/>
            <a:ext cx="1287016" cy="500063"/>
          </a:xfrm>
          <a:prstGeom prst="wedgeEllipseCallout">
            <a:avLst>
              <a:gd name="adj1" fmla="val -129789"/>
              <a:gd name="adj2" fmla="val 39644"/>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en" sz="1200" b="1" i="0" u="none" dirty="0">
                <a:solidFill>
                  <a:schemeClr val="tx1"/>
                </a:solidFill>
                <a:latin typeface="Tahoma" pitchFamily="34" charset="0"/>
                <a:ea typeface="Tahoma" pitchFamily="34" charset="0"/>
                <a:cs typeface="Tahoma" pitchFamily="34" charset="0"/>
              </a:rPr>
              <a:t>Sökord</a:t>
            </a:r>
            <a:r>
              <a:rPr lang="en" sz="1200" b="0" i="0" u="none" dirty="0">
                <a:latin typeface="Tahoma" pitchFamily="34" charset="0"/>
                <a:ea typeface="Tahoma" pitchFamily="34" charset="0"/>
                <a:cs typeface="Tahoma" pitchFamily="34" charset="0"/>
              </a:rPr>
              <a:t> </a:t>
            </a:r>
            <a:endParaRPr lang="en" sz="1200" b="1" dirty="0">
              <a:latin typeface="Tahoma" pitchFamily="34" charset="0"/>
              <a:ea typeface="Tahoma" pitchFamily="34" charset="0"/>
              <a:cs typeface="Tahoma" pitchFamily="34" charset="0"/>
            </a:endParaRPr>
          </a:p>
        </p:txBody>
      </p:sp>
      <p:sp>
        <p:nvSpPr>
          <p:cNvPr id="9" name="Oval Callout 8"/>
          <p:cNvSpPr/>
          <p:nvPr/>
        </p:nvSpPr>
        <p:spPr>
          <a:xfrm>
            <a:off x="235425" y="908720"/>
            <a:ext cx="906438" cy="357187"/>
          </a:xfrm>
          <a:prstGeom prst="wedgeEllipseCallout">
            <a:avLst>
              <a:gd name="adj1" fmla="val -35914"/>
              <a:gd name="adj2" fmla="val 249239"/>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en" sz="1200" b="1" i="0" u="none" dirty="0">
                <a:solidFill>
                  <a:schemeClr val="tx1"/>
                </a:solidFill>
                <a:latin typeface="Tahoma" pitchFamily="34" charset="0"/>
                <a:ea typeface="Tahoma" pitchFamily="34" charset="0"/>
                <a:cs typeface="Tahoma" pitchFamily="34" charset="0"/>
              </a:rPr>
              <a:t>Bakåt</a:t>
            </a:r>
            <a:endParaRPr lang="en" sz="1200" b="1" dirty="0">
              <a:solidFill>
                <a:schemeClr val="tx1"/>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7650"/>
                                        </p:tgtEl>
                                        <p:attrNameLst>
                                          <p:attrName>style.visibility</p:attrName>
                                        </p:attrNameLst>
                                      </p:cBhvr>
                                      <p:to>
                                        <p:strVal val="visible"/>
                                      </p:to>
                                    </p:set>
                                    <p:animEffect transition="in" filter="barn(inVertical)">
                                      <p:cBhvr>
                                        <p:cTn id="17" dur="500"/>
                                        <p:tgtEl>
                                          <p:spTgt spid="2765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half" idx="1"/>
          </p:nvPr>
        </p:nvSpPr>
        <p:spPr>
          <a:xfrm>
            <a:off x="0" y="0"/>
            <a:ext cx="9036496" cy="1556792"/>
          </a:xfrm>
        </p:spPr>
        <p:txBody>
          <a:bodyPr>
            <a:normAutofit fontScale="40000" lnSpcReduction="20000"/>
          </a:bodyPr>
          <a:lstStyle/>
          <a:p>
            <a:pPr algn="r" rtl="1">
              <a:buNone/>
              <a:defRPr/>
            </a:pPr>
            <a:r>
              <a:rPr lang="fa-IR" sz="5100" b="0" i="0" u="none" dirty="0">
                <a:solidFill>
                  <a:schemeClr val="tx2"/>
                </a:solidFill>
                <a:latin typeface="Tahoma" pitchFamily="34" charset="0"/>
                <a:ea typeface="Tahoma" pitchFamily="34" charset="0"/>
                <a:cs typeface="Tahoma" pitchFamily="34" charset="0"/>
              </a:rPr>
              <a:t>ب) تصاویر</a:t>
            </a:r>
          </a:p>
          <a:p>
            <a:pPr algn="r" rtl="1">
              <a:buNone/>
              <a:defRPr/>
            </a:pPr>
            <a:r>
              <a:rPr lang="fa-IR" sz="5100" dirty="0">
                <a:latin typeface="Tahoma" pitchFamily="34" charset="0"/>
                <a:ea typeface="Tahoma" pitchFamily="34" charset="0"/>
                <a:cs typeface="Tahoma" pitchFamily="34" charset="0"/>
              </a:rPr>
              <a:t>فقط نتایج مربوط به لغات یا عباراتی که در نوار جستجو وارد کردید نمایش داده می شوند. برای مثال: گل ها. شما می توانید هر تصویر را با کلیک رسات و انتخاب </a:t>
            </a:r>
            <a:r>
              <a:rPr lang="en-US" sz="5100" dirty="0">
                <a:latin typeface="Tahoma" pitchFamily="34" charset="0"/>
                <a:ea typeface="Tahoma" pitchFamily="34" charset="0"/>
                <a:cs typeface="Tahoma" pitchFamily="34" charset="0"/>
              </a:rPr>
              <a:t>Save image as…</a:t>
            </a:r>
            <a:r>
              <a:rPr lang="fa-IR" sz="5100" dirty="0">
                <a:latin typeface="Tahoma" pitchFamily="34" charset="0"/>
                <a:ea typeface="Tahoma" pitchFamily="34" charset="0"/>
                <a:cs typeface="Tahoma" pitchFamily="34" charset="0"/>
              </a:rPr>
              <a:t> ذخیره کرده و سپس محلی را برای ذخیره تصویر در کامپیوتر خود انتخاب کنید. </a:t>
            </a:r>
            <a:endParaRPr lang="en" sz="1600" dirty="0">
              <a:latin typeface="Tahoma" pitchFamily="34" charset="0"/>
              <a:ea typeface="Tahoma" pitchFamily="34" charset="0"/>
              <a:cs typeface="Tahoma" pitchFamily="34" charset="0"/>
            </a:endParaRPr>
          </a:p>
        </p:txBody>
      </p:sp>
      <p:pic>
        <p:nvPicPr>
          <p:cNvPr id="28675" name="Platshållare för innehåll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156978" y="1557039"/>
            <a:ext cx="6830044" cy="5040313"/>
          </a:xfrm>
          <a:solidFill>
            <a:schemeClr val="accent1">
              <a:lumMod val="60000"/>
              <a:lumOff val="40000"/>
            </a:schemeClr>
          </a:solidFill>
        </p:spPr>
      </p:pic>
      <p:sp>
        <p:nvSpPr>
          <p:cNvPr id="6" name="Upp 5"/>
          <p:cNvSpPr/>
          <p:nvPr/>
        </p:nvSpPr>
        <p:spPr>
          <a:xfrm>
            <a:off x="2915816" y="3068960"/>
            <a:ext cx="144388" cy="503436"/>
          </a:xfrm>
          <a:prstGeom prst="up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8675"/>
                                        </p:tgtEl>
                                        <p:attrNameLst>
                                          <p:attrName>style.visibility</p:attrName>
                                        </p:attrNameLst>
                                      </p:cBhvr>
                                      <p:to>
                                        <p:strVal val="visible"/>
                                      </p:to>
                                    </p:set>
                                    <p:animEffect transition="in" filter="barn(inVertical)">
                                      <p:cBhvr>
                                        <p:cTn id="17" dur="500"/>
                                        <p:tgtEl>
                                          <p:spTgt spid="2867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half" idx="1"/>
          </p:nvPr>
        </p:nvSpPr>
        <p:spPr>
          <a:xfrm>
            <a:off x="0" y="404664"/>
            <a:ext cx="8229600" cy="1412875"/>
          </a:xfrm>
        </p:spPr>
        <p:txBody>
          <a:bodyPr>
            <a:normAutofit fontScale="92500" lnSpcReduction="20000"/>
          </a:bodyPr>
          <a:lstStyle/>
          <a:p>
            <a:pPr algn="r" rtl="1" eaLnBrk="1" hangingPunct="1">
              <a:buNone/>
              <a:defRPr/>
            </a:pPr>
            <a:r>
              <a:rPr lang="fa-IR" sz="2600" b="0" i="0" u="none" dirty="0">
                <a:solidFill>
                  <a:schemeClr val="tx2"/>
                </a:solidFill>
                <a:latin typeface="Tahoma" pitchFamily="34" charset="0"/>
                <a:ea typeface="Tahoma" pitchFamily="34" charset="0"/>
                <a:cs typeface="Tahoma" pitchFamily="34" charset="0"/>
              </a:rPr>
              <a:t>ج) نقشه ها</a:t>
            </a:r>
          </a:p>
          <a:p>
            <a:pPr algn="r" rtl="1" eaLnBrk="1" hangingPunct="1">
              <a:buNone/>
              <a:defRPr/>
            </a:pPr>
            <a:r>
              <a:rPr lang="fa-IR" sz="2600" dirty="0">
                <a:latin typeface="Tahoma" pitchFamily="34" charset="0"/>
                <a:ea typeface="Tahoma" pitchFamily="34" charset="0"/>
                <a:cs typeface="Tahoma" pitchFamily="34" charset="0"/>
              </a:rPr>
              <a:t>شما می توانید مکان های جغرافیایی مختلفی را جستجو کرده و نقشه ها را ببینید. به علاوه می توانید از بعضی نقشه ها برای گشت و گذار استفاده کنید. </a:t>
            </a:r>
            <a:endParaRPr lang="en" sz="1600" b="0" i="0" u="none" dirty="0">
              <a:latin typeface="Tahoma" pitchFamily="34" charset="0"/>
              <a:ea typeface="Tahoma" pitchFamily="34" charset="0"/>
              <a:cs typeface="Tahoma" pitchFamily="34" charset="0"/>
            </a:endParaRPr>
          </a:p>
        </p:txBody>
      </p:sp>
      <p:pic>
        <p:nvPicPr>
          <p:cNvPr id="30723"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a:xfrm>
            <a:off x="1331640" y="1988840"/>
            <a:ext cx="6480720" cy="4782525"/>
          </a:xfrm>
        </p:spPr>
      </p:pic>
      <p:sp>
        <p:nvSpPr>
          <p:cNvPr id="6" name="Ellips 5"/>
          <p:cNvSpPr/>
          <p:nvPr/>
        </p:nvSpPr>
        <p:spPr>
          <a:xfrm>
            <a:off x="7380312" y="6308998"/>
            <a:ext cx="431800" cy="360362"/>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
              <a:latin typeface="Tahoma" pitchFamily="34" charset="0"/>
              <a:ea typeface="Tahoma" pitchFamily="34" charset="0"/>
              <a:cs typeface="Tahoma" pitchFamily="34" charset="0"/>
            </a:endParaRPr>
          </a:p>
        </p:txBody>
      </p:sp>
      <p:sp>
        <p:nvSpPr>
          <p:cNvPr id="7" name="Upp 6"/>
          <p:cNvSpPr/>
          <p:nvPr/>
        </p:nvSpPr>
        <p:spPr>
          <a:xfrm>
            <a:off x="2483768" y="2780928"/>
            <a:ext cx="238274" cy="431800"/>
          </a:xfrm>
          <a:prstGeom prst="up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23"/>
                                        </p:tgtEl>
                                        <p:attrNameLst>
                                          <p:attrName>style.visibility</p:attrName>
                                        </p:attrNameLst>
                                      </p:cBhvr>
                                      <p:to>
                                        <p:strVal val="visible"/>
                                      </p:to>
                                    </p:set>
                                    <p:animEffect transition="in" filter="barn(inVertical)">
                                      <p:cBhvr>
                                        <p:cTn id="7" dur="500"/>
                                        <p:tgtEl>
                                          <p:spTgt spid="307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half" idx="1"/>
          </p:nvPr>
        </p:nvSpPr>
        <p:spPr>
          <a:xfrm>
            <a:off x="0" y="0"/>
            <a:ext cx="8229600" cy="1628775"/>
          </a:xfrm>
        </p:spPr>
        <p:txBody>
          <a:bodyPr>
            <a:normAutofit/>
          </a:bodyPr>
          <a:lstStyle/>
          <a:p>
            <a:pPr algn="r" rtl="1" eaLnBrk="1" hangingPunct="1">
              <a:buNone/>
              <a:defRPr/>
            </a:pPr>
            <a:r>
              <a:rPr lang="fa-IR" sz="2400" b="0" i="0" u="none" dirty="0">
                <a:solidFill>
                  <a:schemeClr val="tx2"/>
                </a:solidFill>
                <a:latin typeface="Tahoma" pitchFamily="34" charset="0"/>
                <a:ea typeface="Tahoma" pitchFamily="34" charset="0"/>
                <a:cs typeface="Tahoma" pitchFamily="34" charset="0"/>
              </a:rPr>
              <a:t>د) ویدئوها</a:t>
            </a:r>
          </a:p>
          <a:p>
            <a:pPr algn="r" rtl="1" eaLnBrk="1" hangingPunct="1">
              <a:buNone/>
              <a:defRPr/>
            </a:pPr>
            <a:r>
              <a:rPr lang="fa-IR" sz="2400" dirty="0">
                <a:latin typeface="Tahoma" pitchFamily="34" charset="0"/>
                <a:ea typeface="Tahoma" pitchFamily="34" charset="0"/>
                <a:cs typeface="Tahoma" pitchFamily="34" charset="0"/>
              </a:rPr>
              <a:t>ویدئوهای مربوط به موضوع مورد نظر خود را جستجو کنید. برای مثال: شیرها</a:t>
            </a:r>
            <a:endParaRPr lang="en" sz="2400" dirty="0">
              <a:latin typeface="Tahoma" pitchFamily="34" charset="0"/>
              <a:ea typeface="Tahoma" pitchFamily="34" charset="0"/>
              <a:cs typeface="Tahoma" pitchFamily="34" charset="0"/>
            </a:endParaRPr>
          </a:p>
        </p:txBody>
      </p:sp>
      <p:pic>
        <p:nvPicPr>
          <p:cNvPr id="29699" name="Platshållare för innehåll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17844" y="1196752"/>
            <a:ext cx="7964195" cy="5877273"/>
          </a:xfrm>
        </p:spPr>
      </p:pic>
      <p:sp>
        <p:nvSpPr>
          <p:cNvPr id="7" name="Ellips 6"/>
          <p:cNvSpPr/>
          <p:nvPr/>
        </p:nvSpPr>
        <p:spPr>
          <a:xfrm>
            <a:off x="3419872" y="2609627"/>
            <a:ext cx="1008062" cy="431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9699"/>
                                        </p:tgtEl>
                                        <p:attrNameLst>
                                          <p:attrName>style.visibility</p:attrName>
                                        </p:attrNameLst>
                                      </p:cBhvr>
                                      <p:to>
                                        <p:strVal val="visible"/>
                                      </p:to>
                                    </p:set>
                                    <p:animEffect transition="in" filter="barn(inVertical)">
                                      <p:cBhvr>
                                        <p:cTn id="7" dur="500"/>
                                        <p:tgtEl>
                                          <p:spTgt spid="2969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half" idx="1"/>
          </p:nvPr>
        </p:nvSpPr>
        <p:spPr>
          <a:xfrm>
            <a:off x="0" y="0"/>
            <a:ext cx="8697913" cy="1412775"/>
          </a:xfrm>
        </p:spPr>
        <p:txBody>
          <a:bodyPr>
            <a:normAutofit fontScale="92500" lnSpcReduction="10000"/>
          </a:bodyPr>
          <a:lstStyle/>
          <a:p>
            <a:pPr algn="r" rtl="1" eaLnBrk="1" hangingPunct="1">
              <a:buNone/>
              <a:defRPr/>
            </a:pPr>
            <a:r>
              <a:rPr lang="fa-IR" sz="2400" b="0" i="0" u="none" dirty="0">
                <a:solidFill>
                  <a:schemeClr val="tx2"/>
                </a:solidFill>
                <a:latin typeface="Tahoma" pitchFamily="34" charset="0"/>
                <a:ea typeface="Tahoma" pitchFamily="34" charset="0"/>
                <a:cs typeface="Tahoma" pitchFamily="34" charset="0"/>
              </a:rPr>
              <a:t>ه) اخبار</a:t>
            </a:r>
          </a:p>
          <a:p>
            <a:pPr algn="r" rtl="1" eaLnBrk="1" hangingPunct="1">
              <a:buNone/>
              <a:defRPr/>
            </a:pPr>
            <a:r>
              <a:rPr lang="fa-IR" sz="2400" b="0" i="0" u="none" dirty="0">
                <a:latin typeface="Tahoma" pitchFamily="34" charset="0"/>
                <a:ea typeface="Tahoma" pitchFamily="34" charset="0"/>
                <a:cs typeface="Tahoma" pitchFamily="34" charset="0"/>
              </a:rPr>
              <a:t>این کارکرد برای جستجوی مثلا یک اخبار خاص استفاده می شود. شما می توانید کل مقالات را با استفاده از ماوس و کلیک کردن روی عناوین خبرها بخوانید. </a:t>
            </a:r>
            <a:endParaRPr lang="en" sz="1900" dirty="0">
              <a:latin typeface="Tahoma" pitchFamily="34" charset="0"/>
              <a:ea typeface="Tahoma" pitchFamily="34" charset="0"/>
              <a:cs typeface="Tahoma" pitchFamily="34" charset="0"/>
            </a:endParaRPr>
          </a:p>
        </p:txBody>
      </p:sp>
      <p:pic>
        <p:nvPicPr>
          <p:cNvPr id="31747"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a:xfrm>
            <a:off x="582651" y="2205187"/>
            <a:ext cx="6570543" cy="5157840"/>
          </a:xfrm>
        </p:spPr>
      </p:pic>
      <p:sp>
        <p:nvSpPr>
          <p:cNvPr id="6" name="Upp 5"/>
          <p:cNvSpPr>
            <a:spLocks noChangeArrowheads="1"/>
          </p:cNvSpPr>
          <p:nvPr/>
        </p:nvSpPr>
        <p:spPr bwMode="auto">
          <a:xfrm>
            <a:off x="2744118" y="2564643"/>
            <a:ext cx="261518" cy="144463"/>
          </a:xfrm>
          <a:prstGeom prst="upArrow">
            <a:avLst>
              <a:gd name="adj1" fmla="val 50000"/>
              <a:gd name="adj2" fmla="val 24861"/>
            </a:avLst>
          </a:prstGeom>
          <a:solidFill>
            <a:schemeClr val="accent1"/>
          </a:solidFill>
          <a:ln w="25400" algn="ctr">
            <a:solidFill>
              <a:schemeClr val="accent1"/>
            </a:solidFill>
            <a:miter lim="800000"/>
            <a:headEnd/>
            <a:tailEnd/>
          </a:ln>
        </p:spPr>
        <p:txBody>
          <a:bodyPr anchor="ctr"/>
          <a:lstStyle/>
          <a:p>
            <a:pPr algn="ctr" rtl="0"/>
            <a:endParaRPr lang="en" sz="2400" b="1" dirty="0">
              <a:solidFill>
                <a:srgbClr val="FFFFFF"/>
              </a:solidFill>
              <a:ea typeface="Tahoma" pitchFamily="34" charset="0"/>
              <a:cs typeface="Tahoma" pitchFamily="34" charset="0"/>
            </a:endParaRPr>
          </a:p>
        </p:txBody>
      </p:sp>
      <p:grpSp>
        <p:nvGrpSpPr>
          <p:cNvPr id="46089" name="Group 9"/>
          <p:cNvGrpSpPr>
            <a:grpSpLocks/>
          </p:cNvGrpSpPr>
          <p:nvPr/>
        </p:nvGrpSpPr>
        <p:grpSpPr bwMode="auto">
          <a:xfrm>
            <a:off x="6516688" y="3573463"/>
            <a:ext cx="2447925" cy="2735262"/>
            <a:chOff x="4150" y="2251"/>
            <a:chExt cx="1542" cy="1723"/>
          </a:xfrm>
          <a:solidFill>
            <a:schemeClr val="accent1">
              <a:lumMod val="40000"/>
              <a:lumOff val="60000"/>
            </a:schemeClr>
          </a:solidFill>
        </p:grpSpPr>
        <p:sp>
          <p:nvSpPr>
            <p:cNvPr id="7" name="Höger klammerparentes 6"/>
            <p:cNvSpPr>
              <a:spLocks/>
            </p:cNvSpPr>
            <p:nvPr/>
          </p:nvSpPr>
          <p:spPr bwMode="auto">
            <a:xfrm>
              <a:off x="4150" y="2251"/>
              <a:ext cx="408" cy="1723"/>
            </a:xfrm>
            <a:prstGeom prst="rightBrace">
              <a:avLst>
                <a:gd name="adj1" fmla="val 8329"/>
                <a:gd name="adj2" fmla="val 50875"/>
              </a:avLst>
            </a:prstGeom>
            <a:grpFill/>
            <a:ln w="12700" algn="ctr">
              <a:solidFill>
                <a:schemeClr val="accent1"/>
              </a:solidFill>
              <a:round/>
              <a:headEnd/>
              <a:tailEnd/>
            </a:ln>
          </p:spPr>
          <p:txBody>
            <a:bodyPr anchor="ctr"/>
            <a:lstStyle/>
            <a:p>
              <a:pPr algn="ctr" rtl="0">
                <a:defRPr/>
              </a:pPr>
              <a:endParaRPr lang="en" sz="2400">
                <a:ea typeface="Tahoma" pitchFamily="34" charset="0"/>
                <a:cs typeface="Tahoma" pitchFamily="34" charset="0"/>
              </a:endParaRPr>
            </a:p>
          </p:txBody>
        </p:sp>
        <p:sp>
          <p:nvSpPr>
            <p:cNvPr id="46092" name="AutoShape 8"/>
            <p:cNvSpPr>
              <a:spLocks noChangeArrowheads="1"/>
            </p:cNvSpPr>
            <p:nvPr/>
          </p:nvSpPr>
          <p:spPr bwMode="auto">
            <a:xfrm>
              <a:off x="4603" y="2614"/>
              <a:ext cx="1089" cy="272"/>
            </a:xfrm>
            <a:prstGeom prst="wedgeRoundRectCallout">
              <a:avLst>
                <a:gd name="adj1" fmla="val -51887"/>
                <a:gd name="adj2" fmla="val 130704"/>
                <a:gd name="adj3" fmla="val 16667"/>
              </a:avLst>
            </a:prstGeom>
            <a:grpFill/>
            <a:ln w="9525">
              <a:solidFill>
                <a:schemeClr val="tx1"/>
              </a:solidFill>
              <a:miter lim="800000"/>
              <a:headEnd/>
              <a:tailEnd/>
            </a:ln>
          </p:spPr>
          <p:txBody>
            <a:bodyPr/>
            <a:lstStyle/>
            <a:p>
              <a:pPr algn="ctr" rtl="0"/>
              <a:r>
                <a:rPr lang="fa-IR" sz="1200" b="1" i="0" u="none" dirty="0">
                  <a:ea typeface="Tahoma" pitchFamily="34" charset="0"/>
                  <a:cs typeface="Tahoma" pitchFamily="34" charset="0"/>
                </a:rPr>
                <a:t>نتایج جستجو</a:t>
              </a:r>
              <a:endParaRPr lang="en" sz="1200" b="1" dirty="0">
                <a:ea typeface="Tahoma" pitchFamily="34" charset="0"/>
                <a:cs typeface="Tahoma" pitchFamily="34" charset="0"/>
              </a:endParaRPr>
            </a:p>
          </p:txBody>
        </p:sp>
      </p:grpSp>
      <p:sp>
        <p:nvSpPr>
          <p:cNvPr id="8" name="Ellips 7"/>
          <p:cNvSpPr>
            <a:spLocks noChangeArrowheads="1"/>
          </p:cNvSpPr>
          <p:nvPr/>
        </p:nvSpPr>
        <p:spPr bwMode="auto">
          <a:xfrm>
            <a:off x="1483400" y="2836795"/>
            <a:ext cx="1368425" cy="360363"/>
          </a:xfrm>
          <a:prstGeom prst="ellipse">
            <a:avLst/>
          </a:prstGeom>
          <a:noFill/>
          <a:ln w="25400" algn="ctr">
            <a:solidFill>
              <a:schemeClr val="accent1"/>
            </a:solidFill>
            <a:round/>
            <a:headEnd/>
            <a:tailEnd/>
          </a:ln>
        </p:spPr>
        <p:txBody>
          <a:bodyPr anchor="ctr"/>
          <a:lstStyle/>
          <a:p>
            <a:pPr algn="ctr" rtl="0">
              <a:defRPr/>
            </a:pPr>
            <a:endParaRPr lang="en" sz="2400">
              <a:solidFill>
                <a:schemeClr val="lt1"/>
              </a:solidFill>
              <a:ea typeface="Tahoma" pitchFamily="34" charset="0"/>
              <a:cs typeface="Tahoma" pitchFamily="34" charset="0"/>
            </a:endParaRPr>
          </a:p>
        </p:txBody>
      </p:sp>
      <p:sp>
        <p:nvSpPr>
          <p:cNvPr id="9" name="Ellips 8"/>
          <p:cNvSpPr>
            <a:spLocks noChangeArrowheads="1"/>
          </p:cNvSpPr>
          <p:nvPr/>
        </p:nvSpPr>
        <p:spPr bwMode="auto">
          <a:xfrm>
            <a:off x="2483768" y="4941094"/>
            <a:ext cx="2350567" cy="234951"/>
          </a:xfrm>
          <a:prstGeom prst="ellipse">
            <a:avLst/>
          </a:prstGeom>
          <a:noFill/>
          <a:ln w="25400" algn="ctr">
            <a:solidFill>
              <a:schemeClr val="accent1"/>
            </a:solidFill>
            <a:round/>
            <a:headEnd/>
            <a:tailEnd/>
          </a:ln>
        </p:spPr>
        <p:txBody>
          <a:bodyPr anchor="ctr"/>
          <a:lstStyle/>
          <a:p>
            <a:pPr algn="ctr" rtl="0">
              <a:defRPr/>
            </a:pPr>
            <a:endParaRPr lang="en" sz="2400">
              <a:solidFill>
                <a:schemeClr val="lt1"/>
              </a:solidFill>
              <a:ea typeface="Tahoma" pitchFamily="34" charset="0"/>
              <a:cs typeface="Tahoma" pitchFamily="34" charset="0"/>
            </a:endParaRPr>
          </a:p>
        </p:txBody>
      </p:sp>
      <p:sp>
        <p:nvSpPr>
          <p:cNvPr id="46088" name="AutoShape 12"/>
          <p:cNvSpPr>
            <a:spLocks noChangeArrowheads="1"/>
          </p:cNvSpPr>
          <p:nvPr/>
        </p:nvSpPr>
        <p:spPr bwMode="auto">
          <a:xfrm>
            <a:off x="5292180" y="3506217"/>
            <a:ext cx="1872208" cy="442467"/>
          </a:xfrm>
          <a:prstGeom prst="wedgeEllipseCallout">
            <a:avLst>
              <a:gd name="adj1" fmla="val -120043"/>
              <a:gd name="adj2" fmla="val 268502"/>
            </a:avLst>
          </a:prstGeom>
          <a:solidFill>
            <a:schemeClr val="accent1">
              <a:lumMod val="40000"/>
              <a:lumOff val="60000"/>
            </a:schemeClr>
          </a:solidFill>
          <a:ln w="9525">
            <a:solidFill>
              <a:schemeClr val="tx1"/>
            </a:solidFill>
            <a:miter lim="800000"/>
            <a:headEnd/>
            <a:tailEnd/>
          </a:ln>
        </p:spPr>
        <p:txBody>
          <a:bodyPr/>
          <a:lstStyle/>
          <a:p>
            <a:pPr algn="ctr" rtl="0"/>
            <a:r>
              <a:rPr lang="fa-IR" sz="1200" b="1" i="0" u="none" dirty="0">
                <a:ea typeface="Tahoma" pitchFamily="34" charset="0"/>
                <a:cs typeface="Tahoma" pitchFamily="34" charset="0"/>
              </a:rPr>
              <a:t>آدرس وب</a:t>
            </a:r>
            <a:endParaRPr lang="en" sz="1200" b="1" dirty="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1747"/>
                                        </p:tgtEl>
                                        <p:attrNameLst>
                                          <p:attrName>style.visibility</p:attrName>
                                        </p:attrNameLst>
                                      </p:cBhvr>
                                      <p:to>
                                        <p:strVal val="visible"/>
                                      </p:to>
                                    </p:set>
                                    <p:animEffect transition="in" filter="barn(inVertical)">
                                      <p:cBhvr>
                                        <p:cTn id="7" dur="500"/>
                                        <p:tgtEl>
                                          <p:spTgt spid="3174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6089"/>
                                        </p:tgtEl>
                                        <p:attrNameLst>
                                          <p:attrName>style.visibility</p:attrName>
                                        </p:attrNameLst>
                                      </p:cBhvr>
                                      <p:to>
                                        <p:strVal val="visible"/>
                                      </p:to>
                                    </p:set>
                                    <p:animEffect transition="in" filter="barn(inVertical)">
                                      <p:cBhvr>
                                        <p:cTn id="20" dur="500"/>
                                        <p:tgtEl>
                                          <p:spTgt spid="4608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6088"/>
                                        </p:tgtEl>
                                        <p:attrNameLst>
                                          <p:attrName>style.visibility</p:attrName>
                                        </p:attrNameLst>
                                      </p:cBhvr>
                                      <p:to>
                                        <p:strVal val="visible"/>
                                      </p:to>
                                    </p:set>
                                    <p:animEffect transition="in" filter="barn(inVertical)">
                                      <p:cBhvr>
                                        <p:cTn id="25" dur="500"/>
                                        <p:tgtEl>
                                          <p:spTgt spid="46088"/>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4608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7"/>
          <p:cNvSpPr>
            <a:spLocks noGrp="1" noChangeArrowheads="1"/>
          </p:cNvSpPr>
          <p:nvPr>
            <p:ph type="title"/>
          </p:nvPr>
        </p:nvSpPr>
        <p:spPr>
          <a:xfrm>
            <a:off x="467544" y="476672"/>
            <a:ext cx="8301608" cy="1224136"/>
          </a:xfrm>
        </p:spPr>
        <p:txBody>
          <a:bodyPr>
            <a:normAutofit/>
          </a:bodyPr>
          <a:lstStyle/>
          <a:p>
            <a:pPr algn="r" rtl="1"/>
            <a:r>
              <a:rPr lang="fa-IR" sz="2400" dirty="0">
                <a:solidFill>
                  <a:schemeClr val="tx2"/>
                </a:solidFill>
                <a:latin typeface="Tahoma" pitchFamily="34" charset="0"/>
                <a:ea typeface="Tahoma" pitchFamily="34" charset="0"/>
                <a:cs typeface="Tahoma" pitchFamily="34" charset="0"/>
              </a:rPr>
              <a:t>و) بیش تر (</a:t>
            </a:r>
            <a:r>
              <a:rPr lang="en-US" sz="2400" dirty="0" err="1">
                <a:solidFill>
                  <a:schemeClr val="tx2"/>
                </a:solidFill>
                <a:latin typeface="Tahoma" pitchFamily="34" charset="0"/>
                <a:ea typeface="Tahoma" pitchFamily="34" charset="0"/>
                <a:cs typeface="Tahoma" pitchFamily="34" charset="0"/>
              </a:rPr>
              <a:t>Fler</a:t>
            </a:r>
            <a:r>
              <a:rPr lang="fa-IR" sz="2400" dirty="0">
                <a:solidFill>
                  <a:schemeClr val="tx2"/>
                </a:solidFill>
                <a:latin typeface="Tahoma" pitchFamily="34" charset="0"/>
                <a:ea typeface="Tahoma" pitchFamily="34" charset="0"/>
                <a:cs typeface="Tahoma" pitchFamily="34" charset="0"/>
              </a:rPr>
              <a:t>)</a:t>
            </a:r>
            <a:br>
              <a:rPr lang="fa-IR" sz="2400" b="0" i="0" u="none" dirty="0">
                <a:solidFill>
                  <a:schemeClr val="tx2"/>
                </a:solidFill>
                <a:latin typeface="Tahoma" pitchFamily="34" charset="0"/>
                <a:ea typeface="Tahoma" pitchFamily="34" charset="0"/>
                <a:cs typeface="Tahoma" pitchFamily="34" charset="0"/>
              </a:rPr>
            </a:br>
            <a:r>
              <a:rPr lang="fa-IR" sz="2400" b="0" i="0" u="none" dirty="0">
                <a:latin typeface="Tahoma" pitchFamily="34" charset="0"/>
                <a:ea typeface="Tahoma" pitchFamily="34" charset="0"/>
                <a:cs typeface="Tahoma" pitchFamily="34" charset="0"/>
              </a:rPr>
              <a:t>برای دیدن گزینه های بیش تر روی </a:t>
            </a:r>
            <a:r>
              <a:rPr lang="en-US" sz="2400" b="0" i="0" u="none" dirty="0" err="1">
                <a:latin typeface="Tahoma" pitchFamily="34" charset="0"/>
                <a:ea typeface="Tahoma" pitchFamily="34" charset="0"/>
                <a:cs typeface="Tahoma" pitchFamily="34" charset="0"/>
              </a:rPr>
              <a:t>Fler</a:t>
            </a:r>
            <a:r>
              <a:rPr lang="fa-IR" sz="2400" b="0" i="0" u="none" dirty="0">
                <a:latin typeface="Tahoma" pitchFamily="34" charset="0"/>
                <a:ea typeface="Tahoma" pitchFamily="34" charset="0"/>
                <a:cs typeface="Tahoma" pitchFamily="34" charset="0"/>
              </a:rPr>
              <a:t> کلیک کنید. عکس زیر را ببینید.</a:t>
            </a:r>
            <a:endParaRPr lang="en" sz="1600" dirty="0">
              <a:effectLst/>
              <a:latin typeface="Tahoma" pitchFamily="34" charset="0"/>
              <a:ea typeface="Tahoma" pitchFamily="34" charset="0"/>
              <a:cs typeface="Tahoma" pitchFamily="34" charset="0"/>
            </a:endParaRPr>
          </a:p>
        </p:txBody>
      </p:sp>
      <p:pic>
        <p:nvPicPr>
          <p:cNvPr id="51205"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1744395"/>
            <a:ext cx="9144000" cy="514098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205"/>
                                        </p:tgtEl>
                                        <p:attrNameLst>
                                          <p:attrName>style.visibility</p:attrName>
                                        </p:attrNameLst>
                                      </p:cBhvr>
                                      <p:to>
                                        <p:strVal val="visible"/>
                                      </p:to>
                                    </p:set>
                                    <p:animEffect transition="in" filter="barn(inVertical)">
                                      <p:cBhvr>
                                        <p:cTn id="7" dur="500"/>
                                        <p:tgtEl>
                                          <p:spTgt spid="51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half" idx="1"/>
          </p:nvPr>
        </p:nvSpPr>
        <p:spPr>
          <a:xfrm>
            <a:off x="0" y="0"/>
            <a:ext cx="9144000" cy="1484313"/>
          </a:xfrm>
        </p:spPr>
        <p:txBody>
          <a:bodyPr>
            <a:normAutofit/>
          </a:bodyPr>
          <a:lstStyle/>
          <a:p>
            <a:pPr indent="-69850" algn="r" rtl="1" eaLnBrk="1" hangingPunct="1">
              <a:buNone/>
              <a:defRPr/>
            </a:pPr>
            <a:r>
              <a:rPr lang="fa-IR" sz="2600" b="0" i="0" u="none" dirty="0">
                <a:solidFill>
                  <a:schemeClr val="tx2"/>
                </a:solidFill>
                <a:latin typeface="Tahoma" pitchFamily="34" charset="0"/>
                <a:ea typeface="Tahoma" pitchFamily="34" charset="0"/>
                <a:cs typeface="Tahoma" pitchFamily="34" charset="0"/>
              </a:rPr>
              <a:t>ز) ترجمه (</a:t>
            </a:r>
            <a:r>
              <a:rPr lang="en-US" sz="2600" b="0" i="0" u="none" dirty="0" err="1">
                <a:solidFill>
                  <a:schemeClr val="tx2"/>
                </a:solidFill>
                <a:latin typeface="Tahoma" pitchFamily="34" charset="0"/>
                <a:ea typeface="Tahoma" pitchFamily="34" charset="0"/>
                <a:cs typeface="Tahoma" pitchFamily="34" charset="0"/>
              </a:rPr>
              <a:t>Översätt</a:t>
            </a:r>
            <a:r>
              <a:rPr lang="fa-IR" sz="2600" b="0" i="0" u="none" dirty="0">
                <a:solidFill>
                  <a:schemeClr val="tx2"/>
                </a:solidFill>
                <a:latin typeface="Tahoma" pitchFamily="34" charset="0"/>
                <a:ea typeface="Tahoma" pitchFamily="34" charset="0"/>
                <a:cs typeface="Tahoma" pitchFamily="34" charset="0"/>
              </a:rPr>
              <a:t>)</a:t>
            </a:r>
          </a:p>
          <a:p>
            <a:pPr algn="r" rtl="1" eaLnBrk="1" hangingPunct="1">
              <a:buNone/>
              <a:defRPr/>
            </a:pPr>
            <a:r>
              <a:rPr lang="fa-IR" sz="2600" dirty="0">
                <a:latin typeface="Tahoma" pitchFamily="34" charset="0"/>
                <a:ea typeface="Tahoma" pitchFamily="34" charset="0"/>
                <a:cs typeface="Tahoma" pitchFamily="34" charset="0"/>
              </a:rPr>
              <a:t>برای ترجمه متن از یک زبان به یک زبان دیگر استفاده می شود. </a:t>
            </a:r>
            <a:endParaRPr lang="en" sz="1600" b="1" dirty="0">
              <a:latin typeface="Tahoma" pitchFamily="34" charset="0"/>
              <a:ea typeface="Tahoma" pitchFamily="34" charset="0"/>
              <a:cs typeface="Tahoma" pitchFamily="34" charset="0"/>
            </a:endParaRPr>
          </a:p>
        </p:txBody>
      </p:sp>
      <p:pic>
        <p:nvPicPr>
          <p:cNvPr id="32771" name="Platshållare för innehåll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3843" y="1738238"/>
            <a:ext cx="9096313" cy="5114179"/>
          </a:xfrm>
        </p:spPr>
      </p:pic>
      <p:sp>
        <p:nvSpPr>
          <p:cNvPr id="6" name="Upp 5"/>
          <p:cNvSpPr/>
          <p:nvPr/>
        </p:nvSpPr>
        <p:spPr>
          <a:xfrm>
            <a:off x="8316416" y="5589240"/>
            <a:ext cx="144462" cy="287337"/>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
              <a:latin typeface="Tahoma" pitchFamily="34" charset="0"/>
              <a:ea typeface="Tahoma" pitchFamily="34" charset="0"/>
              <a:cs typeface="Tahoma" pitchFamily="34" charset="0"/>
            </a:endParaRPr>
          </a:p>
        </p:txBody>
      </p:sp>
      <p:pic>
        <p:nvPicPr>
          <p:cNvPr id="4" name="Bildobjek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6022" y="1700808"/>
            <a:ext cx="7104488" cy="5576983"/>
          </a:xfrm>
          <a:prstGeom prst="rect">
            <a:avLst/>
          </a:prstGeom>
        </p:spPr>
      </p:pic>
      <p:sp>
        <p:nvSpPr>
          <p:cNvPr id="2" name="Oval Callout 1"/>
          <p:cNvSpPr/>
          <p:nvPr/>
        </p:nvSpPr>
        <p:spPr>
          <a:xfrm>
            <a:off x="2051720" y="4869160"/>
            <a:ext cx="2664296" cy="720080"/>
          </a:xfrm>
          <a:prstGeom prst="wedgeEllipseCallout">
            <a:avLst>
              <a:gd name="adj1" fmla="val 9772"/>
              <a:gd name="adj2" fmla="val -102111"/>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a-IR" sz="1200" b="1" i="0" u="none" dirty="0">
                <a:solidFill>
                  <a:schemeClr val="tx1"/>
                </a:solidFill>
                <a:latin typeface="Tahoma" pitchFamily="34" charset="0"/>
                <a:ea typeface="Tahoma" pitchFamily="34" charset="0"/>
                <a:cs typeface="Tahoma" pitchFamily="34" charset="0"/>
              </a:rPr>
              <a:t>متنی که می خواهید ترجمه کنید را وارد کنید.</a:t>
            </a:r>
            <a:endParaRPr lang="en" sz="1200" b="1" dirty="0">
              <a:solidFill>
                <a:schemeClr val="tx1"/>
              </a:solidFill>
              <a:latin typeface="Tahoma" pitchFamily="34" charset="0"/>
              <a:ea typeface="Tahoma" pitchFamily="34" charset="0"/>
              <a:cs typeface="Tahoma" pitchFamily="34" charset="0"/>
            </a:endParaRPr>
          </a:p>
        </p:txBody>
      </p:sp>
      <p:sp>
        <p:nvSpPr>
          <p:cNvPr id="7" name="Oval Callout 6"/>
          <p:cNvSpPr/>
          <p:nvPr/>
        </p:nvSpPr>
        <p:spPr>
          <a:xfrm>
            <a:off x="1807222" y="2564904"/>
            <a:ext cx="2908793" cy="681236"/>
          </a:xfrm>
          <a:prstGeom prst="wedgeEllipseCallout">
            <a:avLst>
              <a:gd name="adj1" fmla="val -34247"/>
              <a:gd name="adj2" fmla="val 83521"/>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a-IR" sz="1200" b="1" i="0" u="none" dirty="0">
                <a:solidFill>
                  <a:schemeClr val="tx1"/>
                </a:solidFill>
                <a:latin typeface="Tahoma" pitchFamily="34" charset="0"/>
                <a:ea typeface="Tahoma" pitchFamily="34" charset="0"/>
                <a:cs typeface="Tahoma" pitchFamily="34" charset="0"/>
              </a:rPr>
              <a:t>زبانی که می خواهید آن را به زبان دیگر ترجمه کنید را انتخاب کنید.</a:t>
            </a:r>
            <a:endParaRPr lang="en" sz="1200" b="1" dirty="0">
              <a:solidFill>
                <a:schemeClr val="tx1"/>
              </a:solidFill>
              <a:latin typeface="Tahoma" pitchFamily="34" charset="0"/>
              <a:ea typeface="Tahoma" pitchFamily="34" charset="0"/>
              <a:cs typeface="Tahoma" pitchFamily="34" charset="0"/>
            </a:endParaRPr>
          </a:p>
        </p:txBody>
      </p:sp>
      <p:sp>
        <p:nvSpPr>
          <p:cNvPr id="8" name="Oval Callout 7"/>
          <p:cNvSpPr/>
          <p:nvPr/>
        </p:nvSpPr>
        <p:spPr>
          <a:xfrm>
            <a:off x="4255867" y="5428566"/>
            <a:ext cx="2664296" cy="948495"/>
          </a:xfrm>
          <a:prstGeom prst="wedgeEllipseCallout">
            <a:avLst>
              <a:gd name="adj1" fmla="val 8449"/>
              <a:gd name="adj2" fmla="val -127993"/>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a-IR" sz="1200" b="1" i="0" u="none" dirty="0">
                <a:solidFill>
                  <a:schemeClr val="tx1"/>
                </a:solidFill>
                <a:latin typeface="Tahoma" pitchFamily="34" charset="0"/>
                <a:ea typeface="Tahoma" pitchFamily="34" charset="0"/>
                <a:cs typeface="Tahoma" pitchFamily="34" charset="0"/>
              </a:rPr>
              <a:t>اگر می خواهید به ترجمه گوش دهید، این جا را کلیک کنید.</a:t>
            </a:r>
            <a:endParaRPr lang="en" sz="1200" b="1" dirty="0">
              <a:solidFill>
                <a:schemeClr val="tx1"/>
              </a:solidFill>
              <a:latin typeface="Tahoma" pitchFamily="34" charset="0"/>
              <a:ea typeface="Tahoma" pitchFamily="34" charset="0"/>
              <a:cs typeface="Tahoma" pitchFamily="34" charset="0"/>
            </a:endParaRPr>
          </a:p>
        </p:txBody>
      </p:sp>
      <p:sp>
        <p:nvSpPr>
          <p:cNvPr id="9" name="Oval Callout 8"/>
          <p:cNvSpPr/>
          <p:nvPr/>
        </p:nvSpPr>
        <p:spPr>
          <a:xfrm>
            <a:off x="5407623" y="2708920"/>
            <a:ext cx="2908793" cy="537220"/>
          </a:xfrm>
          <a:prstGeom prst="wedgeEllipseCallout">
            <a:avLst>
              <a:gd name="adj1" fmla="val -29071"/>
              <a:gd name="adj2" fmla="val 85171"/>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a-IR" sz="1200" b="1" i="0" u="none" dirty="0">
                <a:solidFill>
                  <a:schemeClr val="tx1"/>
                </a:solidFill>
                <a:latin typeface="Tahoma" pitchFamily="34" charset="0"/>
                <a:ea typeface="Tahoma" pitchFamily="34" charset="0"/>
                <a:cs typeface="Tahoma" pitchFamily="34" charset="0"/>
              </a:rPr>
              <a:t>زبان مورد نظر را انتخاب کنید.</a:t>
            </a:r>
            <a:endParaRPr lang="en" sz="1200" b="1" dirty="0">
              <a:solidFill>
                <a:schemeClr val="tx1"/>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2771"/>
                                        </p:tgtEl>
                                        <p:attrNameLst>
                                          <p:attrName>style.visibility</p:attrName>
                                        </p:attrNameLst>
                                      </p:cBhvr>
                                      <p:to>
                                        <p:strVal val="visible"/>
                                      </p:to>
                                    </p:set>
                                    <p:animEffect transition="in" filter="barn(inVertical)">
                                      <p:cBhvr>
                                        <p:cTn id="7" dur="500"/>
                                        <p:tgtEl>
                                          <p:spTgt spid="3277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ppt_x"/>
                                          </p:val>
                                        </p:tav>
                                        <p:tav tm="100000">
                                          <p:val>
                                            <p:strVal val="#ppt_x"/>
                                          </p:val>
                                        </p:tav>
                                      </p:tavLst>
                                    </p:anim>
                                    <p:anim calcmode="lin" valueType="num">
                                      <p:cBhvr additive="base">
                                        <p:cTn id="2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barn(inVertical)">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7" grpId="0" animBg="1"/>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116632"/>
            <a:ext cx="8229600" cy="720080"/>
          </a:xfrm>
        </p:spPr>
        <p:txBody>
          <a:bodyPr>
            <a:normAutofit/>
          </a:bodyPr>
          <a:lstStyle/>
          <a:p>
            <a:pPr eaLnBrk="1" hangingPunct="1">
              <a:defRPr/>
            </a:pPr>
            <a:r>
              <a:rPr lang="fa-IR" sz="2400" dirty="0">
                <a:latin typeface="Tahoma" pitchFamily="34" charset="0"/>
                <a:ea typeface="Tahoma" pitchFamily="34" charset="0"/>
                <a:cs typeface="Tahoma" pitchFamily="34" charset="0"/>
              </a:rPr>
              <a:t>اینترنت _یک شبکه جهانی</a:t>
            </a:r>
            <a:endParaRPr lang="sv-SE" sz="2400" dirty="0">
              <a:latin typeface="Tahoma" pitchFamily="34" charset="0"/>
              <a:ea typeface="Tahoma" pitchFamily="34" charset="0"/>
              <a:cs typeface="Tahoma" pitchFamily="34" charset="0"/>
            </a:endParaRPr>
          </a:p>
        </p:txBody>
      </p:sp>
      <p:sp>
        <p:nvSpPr>
          <p:cNvPr id="7171" name="Rectangle 3"/>
          <p:cNvSpPr>
            <a:spLocks noGrp="1" noChangeArrowheads="1"/>
          </p:cNvSpPr>
          <p:nvPr>
            <p:ph idx="1"/>
          </p:nvPr>
        </p:nvSpPr>
        <p:spPr>
          <a:xfrm>
            <a:off x="0" y="908720"/>
            <a:ext cx="9036496" cy="6048672"/>
          </a:xfrm>
        </p:spPr>
        <p:txBody>
          <a:bodyPr>
            <a:normAutofit fontScale="85000" lnSpcReduction="10000"/>
          </a:bodyPr>
          <a:lstStyle/>
          <a:p>
            <a:pPr eaLnBrk="1" hangingPunct="1">
              <a:lnSpc>
                <a:spcPct val="120000"/>
              </a:lnSpc>
              <a:defRPr/>
            </a:pPr>
            <a:endParaRPr lang="sv-SE" sz="2000" dirty="0">
              <a:latin typeface="Tahoma" pitchFamily="34" charset="0"/>
              <a:ea typeface="Tahoma" pitchFamily="34" charset="0"/>
              <a:cs typeface="Tahoma" pitchFamily="34" charset="0"/>
            </a:endParaRPr>
          </a:p>
          <a:p>
            <a:pPr marL="0" indent="0" algn="r">
              <a:lnSpc>
                <a:spcPct val="120000"/>
              </a:lnSpc>
              <a:buNone/>
              <a:defRPr/>
            </a:pPr>
            <a:r>
              <a:rPr lang="fa-IR" sz="2000" dirty="0">
                <a:latin typeface="Tahoma" pitchFamily="34" charset="0"/>
                <a:ea typeface="Tahoma" pitchFamily="34" charset="0"/>
                <a:cs typeface="Tahoma" pitchFamily="34" charset="0"/>
              </a:rPr>
              <a:t>اینترنت فرصت های شگفت انگیز برای سریع پیدا کردن اطلاعات و برقراری ارتباط از طریق متن یا تصاویر متحرک و صدا در تمام جهان ارائه می دهد . اتصال کامپیوترها در نقاط مختلف جهان به این شبکه اجازه می دهد تا ما به سرعت اطلاعات بدون توجه به دور بودن منبع اطلاعات دریافت کنیم .  </a:t>
            </a:r>
          </a:p>
          <a:p>
            <a:pPr marL="0" indent="0" algn="r">
              <a:lnSpc>
                <a:spcPct val="120000"/>
              </a:lnSpc>
              <a:buNone/>
              <a:defRPr/>
            </a:pPr>
            <a:r>
              <a:rPr lang="fa-IR" sz="2000" dirty="0">
                <a:latin typeface="Tahoma" pitchFamily="34" charset="0"/>
                <a:ea typeface="Tahoma" pitchFamily="34" charset="0"/>
                <a:cs typeface="Tahoma" pitchFamily="34" charset="0"/>
              </a:rPr>
              <a:t>آن محدوده ای که بیشتر در حال افزایش و توسعه است  توانایی برای کمک به محتوای اینترنت است. استفاده می کند  نشر مطالب  خود و برقراری ارتباط از طریق رسانه های اجتماعی مانند وبلاگ ها، </a:t>
            </a:r>
          </a:p>
          <a:p>
            <a:pPr marL="0" indent="0" algn="r">
              <a:lnSpc>
                <a:spcPct val="120000"/>
              </a:lnSpc>
              <a:buNone/>
              <a:defRPr/>
            </a:pPr>
            <a:r>
              <a:rPr lang="fa-IR" sz="2000" dirty="0">
                <a:latin typeface="Tahoma" pitchFamily="34" charset="0"/>
                <a:ea typeface="Tahoma" pitchFamily="34" charset="0"/>
                <a:cs typeface="Tahoma" pitchFamily="34" charset="0"/>
              </a:rPr>
              <a:t>انجمن های اجتماعی مانند فیس بوک، و یابه اشتراک گذاری عکس ها و فیلم های سینمایی از  .امروز، بسیاری از شرکت ها و سازمان های رسانه های اجتماعی برای </a:t>
            </a:r>
            <a:r>
              <a:rPr lang="sv-SE" sz="2000" dirty="0" err="1">
                <a:latin typeface="Tahoma" pitchFamily="34" charset="0"/>
                <a:ea typeface="Tahoma" pitchFamily="34" charset="0"/>
                <a:cs typeface="Tahoma" pitchFamily="34" charset="0"/>
              </a:rPr>
              <a:t>Youtube</a:t>
            </a:r>
            <a:r>
              <a:rPr lang="sv-SE" sz="2000" dirty="0">
                <a:latin typeface="Tahoma" pitchFamily="34" charset="0"/>
                <a:ea typeface="Tahoma" pitchFamily="34" charset="0"/>
                <a:cs typeface="Tahoma" pitchFamily="34" charset="0"/>
              </a:rPr>
              <a:t> </a:t>
            </a:r>
            <a:r>
              <a:rPr lang="fa-IR" sz="2000" dirty="0">
                <a:latin typeface="Tahoma" pitchFamily="34" charset="0"/>
                <a:ea typeface="Tahoma" pitchFamily="34" charset="0"/>
                <a:cs typeface="Tahoma" pitchFamily="34" charset="0"/>
              </a:rPr>
              <a:t>یا </a:t>
            </a:r>
            <a:r>
              <a:rPr lang="sv-SE" sz="2000" dirty="0" err="1">
                <a:latin typeface="Tahoma" pitchFamily="34" charset="0"/>
                <a:ea typeface="Tahoma" pitchFamily="34" charset="0"/>
                <a:cs typeface="Tahoma" pitchFamily="34" charset="0"/>
              </a:rPr>
              <a:t>Flickr</a:t>
            </a:r>
            <a:r>
              <a:rPr lang="fa-IR" sz="2000" dirty="0">
                <a:latin typeface="Tahoma" pitchFamily="34" charset="0"/>
                <a:ea typeface="Tahoma" pitchFamily="34" charset="0"/>
                <a:cs typeface="Tahoma" pitchFamily="34" charset="0"/>
              </a:rPr>
              <a:t>طریق </a:t>
            </a:r>
          </a:p>
          <a:p>
            <a:pPr marL="0" indent="0" algn="r">
              <a:lnSpc>
                <a:spcPct val="120000"/>
              </a:lnSpc>
              <a:buNone/>
              <a:defRPr/>
            </a:pPr>
            <a:r>
              <a:rPr lang="fa-IR" sz="2000" dirty="0">
                <a:latin typeface="Tahoma" pitchFamily="34" charset="0"/>
                <a:ea typeface="Tahoma" pitchFamily="34" charset="0"/>
                <a:cs typeface="Tahoma" pitchFamily="34" charset="0"/>
              </a:rPr>
              <a:t>برقراری ارتباط با گروه هاهدف خود به دلیل آن که راه سریع و آسان برای دسترسی و ایجاد یک</a:t>
            </a:r>
          </a:p>
          <a:p>
            <a:pPr marL="0" indent="0" algn="r">
              <a:lnSpc>
                <a:spcPct val="120000"/>
              </a:lnSpc>
              <a:buNone/>
              <a:defRPr/>
            </a:pPr>
            <a:r>
              <a:rPr lang="fa-IR" sz="2000" dirty="0">
                <a:latin typeface="Tahoma" pitchFamily="34" charset="0"/>
                <a:ea typeface="Tahoma" pitchFamily="34" charset="0"/>
                <a:cs typeface="Tahoma" pitchFamily="34" charset="0"/>
              </a:rPr>
              <a:t>گفتگو است استفاده میکنند.</a:t>
            </a:r>
            <a:endParaRPr lang="sv-SE" sz="2000" dirty="0">
              <a:latin typeface="Tahoma" pitchFamily="34" charset="0"/>
              <a:ea typeface="Tahoma" pitchFamily="34" charset="0"/>
              <a:cs typeface="Tahoma" pitchFamily="34" charset="0"/>
            </a:endParaRPr>
          </a:p>
          <a:p>
            <a:pPr marL="0" indent="0" algn="r">
              <a:lnSpc>
                <a:spcPct val="120000"/>
              </a:lnSpc>
              <a:buNone/>
              <a:defRPr/>
            </a:pPr>
            <a:r>
              <a:rPr lang="fa-IR" sz="2000" dirty="0">
                <a:latin typeface="Tahoma" pitchFamily="34" charset="0"/>
                <a:ea typeface="Tahoma" pitchFamily="34" charset="0"/>
                <a:cs typeface="Tahoma" pitchFamily="34" charset="0"/>
              </a:rPr>
              <a:t>مزیت اینترنت  امکان استفاده از آن در پشت صحنه است-هر کسی می تواند هر چیزی را منتشرکند. هیچ کس برای کنترل اطلاعات وجود ندارد. اینترنت کنترل توسط هیچ گونه اقتداری نشده. اطلاعات باز و قابل دسترس برای همه است و می تواند برای مقاصد مختلف; اطلاعات عمومی علمی متون تبلیغاتی یا تبلیغات مورد استفاده قرار گیرد .</a:t>
            </a:r>
            <a:endParaRPr lang="sv-SE" sz="2000" dirty="0">
              <a:latin typeface="Tahoma" pitchFamily="34" charset="0"/>
              <a:ea typeface="Tahoma" pitchFamily="34" charset="0"/>
              <a:cs typeface="Tahoma" pitchFamily="34" charset="0"/>
            </a:endParaRPr>
          </a:p>
          <a:p>
            <a:pPr marL="0" indent="0" algn="r">
              <a:lnSpc>
                <a:spcPct val="120000"/>
              </a:lnSpc>
              <a:buNone/>
              <a:defRPr/>
            </a:pPr>
            <a:r>
              <a:rPr lang="fa-IR" sz="2000" dirty="0">
                <a:latin typeface="Tahoma" pitchFamily="34" charset="0"/>
                <a:ea typeface="Tahoma" pitchFamily="34" charset="0"/>
                <a:cs typeface="Tahoma" pitchFamily="34" charset="0"/>
              </a:rPr>
              <a:t>بنابراین، مهم است که آگاه باشیم که پشت اطلاعاتی که در اینترنت است چه کسی قرار گرفته است. </a:t>
            </a:r>
          </a:p>
          <a:p>
            <a:pPr marL="0" indent="0" algn="r">
              <a:lnSpc>
                <a:spcPct val="120000"/>
              </a:lnSpc>
              <a:buNone/>
              <a:defRPr/>
            </a:pPr>
            <a:r>
              <a:rPr lang="fa-IR" sz="2000" dirty="0">
                <a:latin typeface="Tahoma" pitchFamily="34" charset="0"/>
                <a:ea typeface="Tahoma" pitchFamily="34" charset="0"/>
                <a:cs typeface="Tahoma" pitchFamily="34" charset="0"/>
              </a:rPr>
              <a:t>استفاده از اینترنت رایگان است اما نیاز  به که یک اتصال دارد . اگر شما می خواهید از آن درخانه استفاده کنید  اشتراک مورد نیاز است.</a:t>
            </a:r>
            <a:endParaRPr lang="sv-SE" sz="200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352725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Effect transition="in" filter="box(in)">
                                      <p:cBhvr>
                                        <p:cTn id="7" dur="500"/>
                                        <p:tgtEl>
                                          <p:spTgt spid="717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171">
                                            <p:txEl>
                                              <p:pRg st="2" end="2"/>
                                            </p:txEl>
                                          </p:spTgt>
                                        </p:tgtEl>
                                        <p:attrNameLst>
                                          <p:attrName>style.visibility</p:attrName>
                                        </p:attrNameLst>
                                      </p:cBhvr>
                                      <p:to>
                                        <p:strVal val="visible"/>
                                      </p:to>
                                    </p:set>
                                    <p:animEffect transition="in" filter="box(in)">
                                      <p:cBhvr>
                                        <p:cTn id="12" dur="500"/>
                                        <p:tgtEl>
                                          <p:spTgt spid="717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171">
                                            <p:txEl>
                                              <p:pRg st="3" end="3"/>
                                            </p:txEl>
                                          </p:spTgt>
                                        </p:tgtEl>
                                        <p:attrNameLst>
                                          <p:attrName>style.visibility</p:attrName>
                                        </p:attrNameLst>
                                      </p:cBhvr>
                                      <p:to>
                                        <p:strVal val="visible"/>
                                      </p:to>
                                    </p:set>
                                    <p:animEffect transition="in" filter="box(in)">
                                      <p:cBhvr>
                                        <p:cTn id="17" dur="500"/>
                                        <p:tgtEl>
                                          <p:spTgt spid="717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171">
                                            <p:txEl>
                                              <p:pRg st="4" end="4"/>
                                            </p:txEl>
                                          </p:spTgt>
                                        </p:tgtEl>
                                        <p:attrNameLst>
                                          <p:attrName>style.visibility</p:attrName>
                                        </p:attrNameLst>
                                      </p:cBhvr>
                                      <p:to>
                                        <p:strVal val="visible"/>
                                      </p:to>
                                    </p:set>
                                    <p:animEffect transition="in" filter="box(in)">
                                      <p:cBhvr>
                                        <p:cTn id="22" dur="500"/>
                                        <p:tgtEl>
                                          <p:spTgt spid="717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7171">
                                            <p:txEl>
                                              <p:pRg st="5" end="5"/>
                                            </p:txEl>
                                          </p:spTgt>
                                        </p:tgtEl>
                                        <p:attrNameLst>
                                          <p:attrName>style.visibility</p:attrName>
                                        </p:attrNameLst>
                                      </p:cBhvr>
                                      <p:to>
                                        <p:strVal val="visible"/>
                                      </p:to>
                                    </p:set>
                                    <p:animEffect transition="in" filter="box(in)">
                                      <p:cBhvr>
                                        <p:cTn id="27" dur="500"/>
                                        <p:tgtEl>
                                          <p:spTgt spid="7171">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7171">
                                            <p:txEl>
                                              <p:pRg st="6" end="6"/>
                                            </p:txEl>
                                          </p:spTgt>
                                        </p:tgtEl>
                                        <p:attrNameLst>
                                          <p:attrName>style.visibility</p:attrName>
                                        </p:attrNameLst>
                                      </p:cBhvr>
                                      <p:to>
                                        <p:strVal val="visible"/>
                                      </p:to>
                                    </p:set>
                                    <p:animEffect transition="in" filter="box(in)">
                                      <p:cBhvr>
                                        <p:cTn id="32" dur="500"/>
                                        <p:tgtEl>
                                          <p:spTgt spid="717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half" idx="1"/>
          </p:nvPr>
        </p:nvSpPr>
        <p:spPr>
          <a:xfrm>
            <a:off x="457200" y="0"/>
            <a:ext cx="8229600" cy="1844675"/>
          </a:xfrm>
        </p:spPr>
        <p:txBody>
          <a:bodyPr>
            <a:normAutofit/>
          </a:bodyPr>
          <a:lstStyle/>
          <a:p>
            <a:pPr algn="r" rtl="1" eaLnBrk="1" hangingPunct="1">
              <a:buNone/>
              <a:defRPr/>
            </a:pPr>
            <a:endParaRPr lang="fa-IR" sz="2400" dirty="0">
              <a:solidFill>
                <a:schemeClr val="tx2"/>
              </a:solidFill>
              <a:latin typeface="Tahoma" pitchFamily="34" charset="0"/>
              <a:ea typeface="Tahoma" pitchFamily="34" charset="0"/>
              <a:cs typeface="Tahoma" pitchFamily="34" charset="0"/>
            </a:endParaRPr>
          </a:p>
          <a:p>
            <a:pPr algn="r" rtl="1" eaLnBrk="1" hangingPunct="1">
              <a:buNone/>
              <a:defRPr/>
            </a:pPr>
            <a:r>
              <a:rPr lang="fa-IR" sz="2400" dirty="0">
                <a:solidFill>
                  <a:schemeClr val="tx2"/>
                </a:solidFill>
                <a:latin typeface="Tahoma" pitchFamily="34" charset="0"/>
                <a:ea typeface="Tahoma" pitchFamily="34" charset="0"/>
                <a:cs typeface="Tahoma" pitchFamily="34" charset="0"/>
              </a:rPr>
              <a:t>ح) جی میل (</a:t>
            </a:r>
            <a:r>
              <a:rPr lang="en-US" sz="2400" dirty="0">
                <a:solidFill>
                  <a:schemeClr val="tx2"/>
                </a:solidFill>
                <a:latin typeface="Tahoma" pitchFamily="34" charset="0"/>
                <a:ea typeface="Tahoma" pitchFamily="34" charset="0"/>
                <a:cs typeface="Tahoma" pitchFamily="34" charset="0"/>
              </a:rPr>
              <a:t>Gmail</a:t>
            </a:r>
            <a:r>
              <a:rPr lang="fa-IR" sz="2400" dirty="0">
                <a:solidFill>
                  <a:schemeClr val="tx2"/>
                </a:solidFill>
                <a:latin typeface="Tahoma" pitchFamily="34" charset="0"/>
                <a:ea typeface="Tahoma" pitchFamily="34" charset="0"/>
                <a:cs typeface="Tahoma" pitchFamily="34" charset="0"/>
              </a:rPr>
              <a:t>)</a:t>
            </a:r>
          </a:p>
          <a:p>
            <a:pPr algn="r" rtl="1" eaLnBrk="1" hangingPunct="1">
              <a:buNone/>
              <a:defRPr/>
            </a:pPr>
            <a:r>
              <a:rPr lang="fa-IR" sz="2400" b="0" i="0" u="none" dirty="0">
                <a:latin typeface="Tahoma" pitchFamily="34" charset="0"/>
                <a:ea typeface="Tahoma" pitchFamily="34" charset="0"/>
                <a:cs typeface="Tahoma" pitchFamily="34" charset="0"/>
              </a:rPr>
              <a:t>با کلیک کردن روی </a:t>
            </a:r>
            <a:r>
              <a:rPr lang="en-US" sz="2400" b="0" i="0" u="none" dirty="0" err="1">
                <a:latin typeface="Tahoma" pitchFamily="34" charset="0"/>
                <a:ea typeface="Tahoma" pitchFamily="34" charset="0"/>
                <a:cs typeface="Tahoma" pitchFamily="34" charset="0"/>
              </a:rPr>
              <a:t>Skapa</a:t>
            </a:r>
            <a:r>
              <a:rPr lang="en-US" sz="2400" b="0" i="0" u="none" dirty="0">
                <a:latin typeface="Tahoma" pitchFamily="34" charset="0"/>
                <a:ea typeface="Tahoma" pitchFamily="34" charset="0"/>
                <a:cs typeface="Tahoma" pitchFamily="34" charset="0"/>
              </a:rPr>
              <a:t> </a:t>
            </a:r>
            <a:r>
              <a:rPr lang="en-US" sz="2400" b="0" i="0" u="none" dirty="0" err="1">
                <a:latin typeface="Tahoma" pitchFamily="34" charset="0"/>
                <a:ea typeface="Tahoma" pitchFamily="34" charset="0"/>
                <a:cs typeface="Tahoma" pitchFamily="34" charset="0"/>
              </a:rPr>
              <a:t>ett</a:t>
            </a:r>
            <a:r>
              <a:rPr lang="en-US" sz="2400" b="0" i="0" u="none" dirty="0">
                <a:latin typeface="Tahoma" pitchFamily="34" charset="0"/>
                <a:ea typeface="Tahoma" pitchFamily="34" charset="0"/>
                <a:cs typeface="Tahoma" pitchFamily="34" charset="0"/>
              </a:rPr>
              <a:t> </a:t>
            </a:r>
            <a:r>
              <a:rPr lang="en-US" sz="2400" b="0" i="0" u="none" dirty="0" err="1">
                <a:latin typeface="Tahoma" pitchFamily="34" charset="0"/>
                <a:ea typeface="Tahoma" pitchFamily="34" charset="0"/>
                <a:cs typeface="Tahoma" pitchFamily="34" charset="0"/>
              </a:rPr>
              <a:t>konto</a:t>
            </a:r>
            <a:r>
              <a:rPr lang="fa-IR" sz="2400" b="0" i="0" u="none" dirty="0">
                <a:latin typeface="Tahoma" pitchFamily="34" charset="0"/>
                <a:ea typeface="Tahoma" pitchFamily="34" charset="0"/>
                <a:cs typeface="Tahoma" pitchFamily="34" charset="0"/>
              </a:rPr>
              <a:t> در گوگل یک حساب ایمیل باز کنید. </a:t>
            </a:r>
            <a:endParaRPr lang="en" sz="2400" dirty="0">
              <a:latin typeface="Tahoma" pitchFamily="34" charset="0"/>
              <a:ea typeface="Tahoma" pitchFamily="34" charset="0"/>
              <a:cs typeface="Tahoma" pitchFamily="34" charset="0"/>
            </a:endParaRPr>
          </a:p>
        </p:txBody>
      </p:sp>
      <p:pic>
        <p:nvPicPr>
          <p:cNvPr id="34818" name="Picture 2"/>
          <p:cNvPicPr>
            <a:picLocks noGrp="1" noChangeAspect="1" noChangeArrowheads="1"/>
          </p:cNvPicPr>
          <p:nvPr>
            <p:ph sz="half" idx="2"/>
          </p:nvPr>
        </p:nvPicPr>
        <p:blipFill>
          <a:blip r:embed="rId2" cstate="print"/>
          <a:srcRect/>
          <a:stretch>
            <a:fillRect/>
          </a:stretch>
        </p:blipFill>
        <p:spPr>
          <a:xfrm>
            <a:off x="0" y="1989138"/>
            <a:ext cx="9144000" cy="4868862"/>
          </a:xfrm>
        </p:spPr>
      </p:pic>
      <p:sp>
        <p:nvSpPr>
          <p:cNvPr id="6" name="Rundad rektangulär 5"/>
          <p:cNvSpPr>
            <a:spLocks noChangeArrowheads="1"/>
          </p:cNvSpPr>
          <p:nvPr/>
        </p:nvSpPr>
        <p:spPr bwMode="auto">
          <a:xfrm>
            <a:off x="3851920" y="3357563"/>
            <a:ext cx="2232968" cy="431477"/>
          </a:xfrm>
          <a:prstGeom prst="wedgeRoundRectCallout">
            <a:avLst>
              <a:gd name="adj1" fmla="val 107465"/>
              <a:gd name="adj2" fmla="val -51718"/>
              <a:gd name="adj3" fmla="val 16667"/>
            </a:avLst>
          </a:prstGeom>
          <a:solidFill>
            <a:schemeClr val="accent1">
              <a:lumMod val="40000"/>
              <a:lumOff val="60000"/>
            </a:schemeClr>
          </a:solidFill>
          <a:ln w="25400" algn="ctr">
            <a:solidFill>
              <a:schemeClr val="tx1"/>
            </a:solidFill>
            <a:miter lim="800000"/>
            <a:headEnd/>
            <a:tailEnd/>
          </a:ln>
        </p:spPr>
        <p:txBody>
          <a:bodyPr anchor="ctr"/>
          <a:lstStyle/>
          <a:p>
            <a:pPr algn="ctr" rtl="0"/>
            <a:r>
              <a:rPr lang="fa-IR" sz="1200" b="1" i="0" u="none" dirty="0">
                <a:ea typeface="Tahoma" pitchFamily="34" charset="0"/>
                <a:cs typeface="Tahoma" pitchFamily="34" charset="0"/>
              </a:rPr>
              <a:t>یک حساب جی میل جدید باز کنید</a:t>
            </a:r>
            <a:endParaRPr lang="en" sz="1200" b="1" dirty="0">
              <a:ea typeface="Tahoma" pitchFamily="34" charset="0"/>
              <a:cs typeface="Tahoma" pitchFamily="34" charset="0"/>
            </a:endParaRPr>
          </a:p>
        </p:txBody>
      </p:sp>
      <p:sp>
        <p:nvSpPr>
          <p:cNvPr id="5" name="Rundad rektangulär 5"/>
          <p:cNvSpPr>
            <a:spLocks noChangeArrowheads="1"/>
          </p:cNvSpPr>
          <p:nvPr/>
        </p:nvSpPr>
        <p:spPr bwMode="auto">
          <a:xfrm>
            <a:off x="3563888" y="4077072"/>
            <a:ext cx="1872208" cy="576064"/>
          </a:xfrm>
          <a:prstGeom prst="wedgeRoundRectCallout">
            <a:avLst>
              <a:gd name="adj1" fmla="val 70521"/>
              <a:gd name="adj2" fmla="val -43948"/>
              <a:gd name="adj3" fmla="val 16667"/>
            </a:avLst>
          </a:prstGeom>
          <a:solidFill>
            <a:schemeClr val="accent1">
              <a:lumMod val="40000"/>
              <a:lumOff val="60000"/>
            </a:schemeClr>
          </a:solidFill>
          <a:ln w="25400" algn="ctr">
            <a:solidFill>
              <a:schemeClr val="tx1"/>
            </a:solidFill>
            <a:miter lim="800000"/>
            <a:headEnd/>
            <a:tailEnd/>
          </a:ln>
        </p:spPr>
        <p:txBody>
          <a:bodyPr anchor="ctr"/>
          <a:lstStyle/>
          <a:p>
            <a:pPr algn="ctr" rtl="0"/>
            <a:r>
              <a:rPr lang="fa-IR" sz="1200" b="1" i="0" u="none" dirty="0">
                <a:ea typeface="Tahoma" pitchFamily="34" charset="0"/>
                <a:cs typeface="Tahoma" pitchFamily="34" charset="0"/>
              </a:rPr>
              <a:t>اگر قبلا حساب جی میل دارید</a:t>
            </a:r>
            <a:endParaRPr lang="en" sz="1200" b="1" dirty="0">
              <a:ea typeface="Tahoma" pitchFamily="34" charset="0"/>
              <a:cs typeface="Tahoma" pitchFamily="34" charset="0"/>
            </a:endParaRPr>
          </a:p>
        </p:txBody>
      </p:sp>
      <p:sp>
        <p:nvSpPr>
          <p:cNvPr id="7" name="Rundad rektangulär 5"/>
          <p:cNvSpPr>
            <a:spLocks noChangeArrowheads="1"/>
          </p:cNvSpPr>
          <p:nvPr/>
        </p:nvSpPr>
        <p:spPr bwMode="auto">
          <a:xfrm>
            <a:off x="2987824" y="5373217"/>
            <a:ext cx="2371576" cy="792088"/>
          </a:xfrm>
          <a:prstGeom prst="wedgeRoundRectCallout">
            <a:avLst>
              <a:gd name="adj1" fmla="val 67654"/>
              <a:gd name="adj2" fmla="val -19437"/>
              <a:gd name="adj3" fmla="val 16667"/>
            </a:avLst>
          </a:prstGeom>
          <a:solidFill>
            <a:schemeClr val="accent1">
              <a:lumMod val="40000"/>
              <a:lumOff val="60000"/>
            </a:schemeClr>
          </a:solidFill>
          <a:ln w="25400" algn="ctr">
            <a:solidFill>
              <a:schemeClr val="tx1"/>
            </a:solidFill>
            <a:miter lim="800000"/>
            <a:headEnd/>
            <a:tailEnd/>
          </a:ln>
        </p:spPr>
        <p:txBody>
          <a:bodyPr anchor="ctr"/>
          <a:lstStyle/>
          <a:p>
            <a:pPr algn="ctr" rtl="0"/>
            <a:r>
              <a:rPr lang="fa-IR" sz="1200" b="1" i="0" u="none" dirty="0">
                <a:ea typeface="Tahoma" pitchFamily="34" charset="0"/>
                <a:cs typeface="Tahoma" pitchFamily="34" charset="0"/>
              </a:rPr>
              <a:t>ایمیل و گذرواژه خود را وارد کرده و کلیک کنید.</a:t>
            </a:r>
            <a:endParaRPr lang="en" sz="1200" b="1" dirty="0">
              <a:ea typeface="Tahoma" pitchFamily="34" charset="0"/>
              <a:cs typeface="Tahoma"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4818"/>
                                        </p:tgtEl>
                                        <p:attrNameLst>
                                          <p:attrName>style.visibility</p:attrName>
                                        </p:attrNameLst>
                                      </p:cBhvr>
                                      <p:to>
                                        <p:strVal val="visible"/>
                                      </p:to>
                                    </p:set>
                                    <p:animEffect transition="in" filter="barn(inVertical)">
                                      <p:cBhvr>
                                        <p:cTn id="17" dur="500"/>
                                        <p:tgtEl>
                                          <p:spTgt spid="3481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bg/>
                                          </p:spTgt>
                                        </p:tgtEl>
                                        <p:attrNameLst>
                                          <p:attrName>style.visibility</p:attrName>
                                        </p:attrNameLst>
                                      </p:cBhvr>
                                      <p:to>
                                        <p:strVal val="visible"/>
                                      </p:to>
                                    </p:set>
                                    <p:animEffect transition="in" filter="barn(inVertical)">
                                      <p:cBhvr>
                                        <p:cTn id="22" dur="500"/>
                                        <p:tgtEl>
                                          <p:spTgt spid="6">
                                            <p:bg/>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barn(inVertical)">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bg/>
                                          </p:spTgt>
                                        </p:tgtEl>
                                        <p:attrNameLst>
                                          <p:attrName>style.visibility</p:attrName>
                                        </p:attrNameLst>
                                      </p:cBhvr>
                                      <p:to>
                                        <p:strVal val="visible"/>
                                      </p:to>
                                    </p:set>
                                    <p:animEffect transition="in" filter="barn(inVertical)">
                                      <p:cBhvr>
                                        <p:cTn id="32" dur="500"/>
                                        <p:tgtEl>
                                          <p:spTgt spid="5">
                                            <p:bg/>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Effect transition="in" filter="barn(inVertical)">
                                      <p:cBhvr>
                                        <p:cTn id="37" dur="500"/>
                                        <p:tgtEl>
                                          <p:spTgt spid="5">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7">
                                            <p:bg/>
                                          </p:spTgt>
                                        </p:tgtEl>
                                        <p:attrNameLst>
                                          <p:attrName>style.visibility</p:attrName>
                                        </p:attrNameLst>
                                      </p:cBhvr>
                                      <p:to>
                                        <p:strVal val="visible"/>
                                      </p:to>
                                    </p:set>
                                    <p:animEffect transition="in" filter="barn(inVertical)">
                                      <p:cBhvr>
                                        <p:cTn id="42" dur="500"/>
                                        <p:tgtEl>
                                          <p:spTgt spid="7">
                                            <p:bg/>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7">
                                            <p:txEl>
                                              <p:pRg st="0" end="0"/>
                                            </p:txEl>
                                          </p:spTgt>
                                        </p:tgtEl>
                                        <p:attrNameLst>
                                          <p:attrName>style.visibility</p:attrName>
                                        </p:attrNameLst>
                                      </p:cBhvr>
                                      <p:to>
                                        <p:strVal val="visible"/>
                                      </p:to>
                                    </p:set>
                                    <p:animEffect transition="in" filter="barn(inVertical)">
                                      <p:cBhvr>
                                        <p:cTn id="4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allAtOnce" animBg="1"/>
      <p:bldP spid="5" grpId="0" build="allAtOnce" animBg="1"/>
      <p:bldP spid="7" grpId="0" build="allAtOnce"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defRPr/>
            </a:pPr>
            <a:r>
              <a:rPr lang="fa-IR" dirty="0">
                <a:solidFill>
                  <a:schemeClr val="tx2"/>
                </a:solidFill>
                <a:latin typeface="Tahoma" pitchFamily="34" charset="0"/>
                <a:ea typeface="Tahoma" pitchFamily="34" charset="0"/>
                <a:cs typeface="Tahoma" pitchFamily="34" charset="0"/>
              </a:rPr>
              <a:t>مرورگر</a:t>
            </a:r>
            <a:endParaRPr lang="sv-SE" dirty="0">
              <a:solidFill>
                <a:schemeClr val="tx2"/>
              </a:solidFill>
              <a:latin typeface="Tahoma" pitchFamily="34" charset="0"/>
              <a:ea typeface="Tahoma" pitchFamily="34" charset="0"/>
              <a:cs typeface="Tahoma" pitchFamily="34" charset="0"/>
            </a:endParaRPr>
          </a:p>
        </p:txBody>
      </p:sp>
      <p:sp>
        <p:nvSpPr>
          <p:cNvPr id="8195" name="Rectangle 3"/>
          <p:cNvSpPr>
            <a:spLocks noGrp="1" noChangeArrowheads="1"/>
          </p:cNvSpPr>
          <p:nvPr>
            <p:ph idx="1"/>
          </p:nvPr>
        </p:nvSpPr>
        <p:spPr>
          <a:xfrm>
            <a:off x="323528" y="1700808"/>
            <a:ext cx="8568952" cy="4395192"/>
          </a:xfrm>
        </p:spPr>
        <p:txBody>
          <a:bodyPr>
            <a:normAutofit/>
          </a:bodyPr>
          <a:lstStyle/>
          <a:p>
            <a:pPr marL="0" indent="0" algn="r">
              <a:buNone/>
            </a:pPr>
            <a:r>
              <a:rPr lang="fa-IR" sz="2400" dirty="0">
                <a:latin typeface="Tahoma" pitchFamily="34" charset="0"/>
                <a:ea typeface="Tahoma" pitchFamily="34" charset="0"/>
                <a:cs typeface="Tahoma" pitchFamily="34" charset="0"/>
              </a:rPr>
              <a:t>برنامه برای خواندن صفحات وب – گشت </a:t>
            </a:r>
            <a:r>
              <a:rPr lang="sv-SE" sz="2400" dirty="0">
                <a:latin typeface="Tahoma" pitchFamily="34" charset="0"/>
                <a:ea typeface="Tahoma" pitchFamily="34" charset="0"/>
                <a:cs typeface="Tahoma" pitchFamily="34" charset="0"/>
              </a:rPr>
              <a:t>webbläsare</a:t>
            </a:r>
            <a:r>
              <a:rPr lang="fa-IR" sz="2400" dirty="0">
                <a:latin typeface="Tahoma" pitchFamily="34" charset="0"/>
                <a:ea typeface="Tahoma" pitchFamily="34" charset="0"/>
                <a:cs typeface="Tahoma" pitchFamily="34" charset="0"/>
              </a:rPr>
              <a:t> مرورگر  یا </a:t>
            </a:r>
            <a:r>
              <a:rPr lang="sv-SE" sz="2400" dirty="0">
                <a:latin typeface="Tahoma" pitchFamily="34" charset="0"/>
                <a:ea typeface="Tahoma" pitchFamily="34" charset="0"/>
                <a:cs typeface="Tahoma" pitchFamily="34" charset="0"/>
              </a:rPr>
              <a:t> </a:t>
            </a:r>
            <a:endParaRPr lang="fa-IR" sz="2400" dirty="0">
              <a:latin typeface="Tahoma" pitchFamily="34" charset="0"/>
              <a:ea typeface="Tahoma" pitchFamily="34" charset="0"/>
              <a:cs typeface="Tahoma" pitchFamily="34" charset="0"/>
            </a:endParaRPr>
          </a:p>
          <a:p>
            <a:pPr marL="0" indent="0" algn="r">
              <a:buNone/>
            </a:pPr>
            <a:r>
              <a:rPr lang="fa-IR" sz="2400" dirty="0">
                <a:effectLst/>
                <a:latin typeface="Tahoma" pitchFamily="34" charset="0"/>
                <a:ea typeface="Tahoma" pitchFamily="34" charset="0"/>
                <a:cs typeface="Tahoma" pitchFamily="34" charset="0"/>
              </a:rPr>
              <a:t>و گذار در وب استفاده می شود. بسیاری از مرورگرهای مختلف، اینترنت اکسپلورر به طور گسترده ای با سیستم عامل ویندوز </a:t>
            </a:r>
            <a:r>
              <a:rPr lang="fa-IR" sz="2400" dirty="0">
                <a:latin typeface="Tahoma" pitchFamily="34" charset="0"/>
                <a:ea typeface="Tahoma" pitchFamily="34" charset="0"/>
                <a:cs typeface="Tahoma" pitchFamily="34" charset="0"/>
              </a:rPr>
              <a:t>در دسترس است</a:t>
            </a:r>
            <a:r>
              <a:rPr lang="fa-IR" sz="2400" dirty="0">
                <a:effectLst/>
                <a:latin typeface="Tahoma" pitchFamily="34" charset="0"/>
                <a:ea typeface="Tahoma" pitchFamily="34" charset="0"/>
                <a:cs typeface="Tahoma" pitchFamily="34" charset="0"/>
              </a:rPr>
              <a:t>. نمونه های دیگر عبارتند از: موزیلا فایرفاکس، سافاری و گوگل کروم.</a:t>
            </a:r>
            <a:endParaRPr lang="sv-SE" sz="2400" dirty="0">
              <a:effectLst/>
              <a:latin typeface="Tahoma" pitchFamily="34" charset="0"/>
              <a:ea typeface="Tahoma" pitchFamily="34" charset="0"/>
              <a:cs typeface="Tahoma" pitchFamily="34" charset="0"/>
            </a:endParaRPr>
          </a:p>
          <a:p>
            <a:pPr marL="0" indent="0" algn="r">
              <a:buNone/>
            </a:pPr>
            <a:endParaRPr lang="sv-SE" sz="2400" dirty="0">
              <a:latin typeface="Tahoma" pitchFamily="34" charset="0"/>
              <a:ea typeface="Tahoma" pitchFamily="34" charset="0"/>
              <a:cs typeface="Tahoma" pitchFamily="34" charset="0"/>
            </a:endParaRPr>
          </a:p>
          <a:p>
            <a:pPr marL="0" indent="0" algn="r">
              <a:buNone/>
            </a:pPr>
            <a:r>
              <a:rPr lang="fa-IR" sz="2400" dirty="0">
                <a:latin typeface="Tahoma" pitchFamily="34" charset="0"/>
                <a:ea typeface="Tahoma" pitchFamily="34" charset="0"/>
                <a:cs typeface="Tahoma" pitchFamily="34" charset="0"/>
              </a:rPr>
              <a:t>در رایانه های با سیستم عامل ویندوز، اینترنت اکسپلورر به عنوان یک نماد را مشاهده می کنید. متناوبا، شما می توانید برنامه را از منوی شروع دانلود کنید. </a:t>
            </a:r>
            <a:endParaRPr lang="sv-SE" sz="240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414817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box(in)">
                                      <p:cBhvr>
                                        <p:cTn id="7" dur="500"/>
                                        <p:tgtEl>
                                          <p:spTgt spid="8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box(in)">
                                      <p:cBhvr>
                                        <p:cTn id="12" dur="500"/>
                                        <p:tgtEl>
                                          <p:spTgt spid="81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95536" y="0"/>
            <a:ext cx="8229600" cy="1008062"/>
          </a:xfrm>
        </p:spPr>
        <p:txBody>
          <a:bodyPr>
            <a:normAutofit/>
          </a:bodyPr>
          <a:lstStyle/>
          <a:p>
            <a:pPr eaLnBrk="1" hangingPunct="1">
              <a:defRPr/>
            </a:pPr>
            <a:r>
              <a:rPr lang="fa-IR" dirty="0">
                <a:solidFill>
                  <a:schemeClr val="tx2"/>
                </a:solidFill>
                <a:latin typeface="Tahoma" pitchFamily="34" charset="0"/>
                <a:ea typeface="Tahoma" pitchFamily="34" charset="0"/>
                <a:cs typeface="Tahoma" pitchFamily="34" charset="0"/>
              </a:rPr>
              <a:t>آدرس های وب</a:t>
            </a:r>
            <a:endParaRPr lang="sv-SE" dirty="0">
              <a:solidFill>
                <a:schemeClr val="tx2"/>
              </a:solidFill>
              <a:latin typeface="Tahoma" pitchFamily="34" charset="0"/>
              <a:ea typeface="Tahoma" pitchFamily="34" charset="0"/>
              <a:cs typeface="Tahoma" pitchFamily="34" charset="0"/>
            </a:endParaRPr>
          </a:p>
        </p:txBody>
      </p:sp>
      <p:sp>
        <p:nvSpPr>
          <p:cNvPr id="9219" name="Rectangle 3"/>
          <p:cNvSpPr>
            <a:spLocks noGrp="1" noChangeArrowheads="1"/>
          </p:cNvSpPr>
          <p:nvPr>
            <p:ph idx="1"/>
          </p:nvPr>
        </p:nvSpPr>
        <p:spPr>
          <a:xfrm>
            <a:off x="251520" y="908720"/>
            <a:ext cx="8712968" cy="6192688"/>
          </a:xfrm>
        </p:spPr>
        <p:txBody>
          <a:bodyPr>
            <a:noAutofit/>
          </a:bodyPr>
          <a:lstStyle/>
          <a:p>
            <a:pPr marL="0" indent="0" algn="r">
              <a:lnSpc>
                <a:spcPct val="120000"/>
              </a:lnSpc>
              <a:buNone/>
              <a:defRPr/>
            </a:pPr>
            <a:r>
              <a:rPr lang="fa-IR" sz="1400" dirty="0">
                <a:latin typeface="Tahoma" pitchFamily="34" charset="0"/>
                <a:ea typeface="Tahoma" pitchFamily="34" charset="0"/>
                <a:cs typeface="Tahoma" pitchFamily="34" charset="0"/>
              </a:rPr>
              <a:t>آدرس وب آدرس وب سایت در اینترنت است. نام دیگر آدرس (محل منابع جهانی) است. شما می توانید به یک وب سایت با تایپ کردن آدرس آن در نوار آدرس مرورگر خود دسترسی پیدا کنید. آدرس اینترنتی شامل چندین بخش </a:t>
            </a:r>
            <a:endParaRPr lang="sv-SE" sz="1400" dirty="0">
              <a:latin typeface="Tahoma" pitchFamily="34" charset="0"/>
              <a:ea typeface="Tahoma" pitchFamily="34" charset="0"/>
              <a:cs typeface="Tahoma" pitchFamily="34" charset="0"/>
            </a:endParaRPr>
          </a:p>
          <a:p>
            <a:pPr marL="0" indent="0" algn="r">
              <a:lnSpc>
                <a:spcPct val="120000"/>
              </a:lnSpc>
              <a:buNone/>
              <a:defRPr/>
            </a:pPr>
            <a:r>
              <a:rPr lang="sv-SE" sz="1400" dirty="0">
                <a:latin typeface="Tahoma" pitchFamily="34" charset="0"/>
                <a:ea typeface="Tahoma" pitchFamily="34" charset="0"/>
                <a:cs typeface="Tahoma" pitchFamily="34" charset="0"/>
              </a:rPr>
              <a:t>  </a:t>
            </a:r>
            <a:r>
              <a:rPr lang="fa-IR" sz="1400" dirty="0">
                <a:latin typeface="Tahoma" pitchFamily="34" charset="0"/>
                <a:ea typeface="Tahoma" pitchFamily="34" charset="0"/>
                <a:cs typeface="Tahoma" pitchFamily="34" charset="0"/>
              </a:rPr>
              <a:t>است:</a:t>
            </a:r>
            <a:r>
              <a:rPr lang="sv-SE" sz="1400" dirty="0">
                <a:latin typeface="Tahoma" pitchFamily="34" charset="0"/>
                <a:ea typeface="Tahoma" pitchFamily="34" charset="0"/>
                <a:cs typeface="Tahoma" pitchFamily="34" charset="0"/>
              </a:rPr>
              <a:t>  </a:t>
            </a:r>
          </a:p>
          <a:p>
            <a:pPr marL="0" indent="0" algn="r">
              <a:lnSpc>
                <a:spcPct val="120000"/>
              </a:lnSpc>
              <a:buNone/>
              <a:defRPr/>
            </a:pPr>
            <a:r>
              <a:rPr lang="sv-SE" sz="1600" dirty="0">
                <a:latin typeface="Tahoma" pitchFamily="34" charset="0"/>
                <a:ea typeface="Tahoma" pitchFamily="34" charset="0"/>
                <a:cs typeface="Tahoma" pitchFamily="34" charset="0"/>
                <a:hlinkClick r:id="rId2"/>
              </a:rPr>
              <a:t>http://www.google.com</a:t>
            </a:r>
            <a:endParaRPr lang="sv-SE" sz="1600" dirty="0">
              <a:latin typeface="Tahoma" pitchFamily="34" charset="0"/>
              <a:ea typeface="Tahoma" pitchFamily="34" charset="0"/>
              <a:cs typeface="Tahoma" pitchFamily="34" charset="0"/>
            </a:endParaRPr>
          </a:p>
          <a:p>
            <a:pPr marL="0" indent="0" algn="r">
              <a:lnSpc>
                <a:spcPct val="120000"/>
              </a:lnSpc>
              <a:buNone/>
              <a:defRPr/>
            </a:pPr>
            <a:r>
              <a:rPr lang="fa-IR" sz="1400" dirty="0">
                <a:latin typeface="Tahoma" pitchFamily="34" charset="0"/>
                <a:ea typeface="Tahoma" pitchFamily="34" charset="0"/>
                <a:cs typeface="Tahoma" pitchFamily="34" charset="0"/>
              </a:rPr>
              <a:t>مخفف شبکه جهانی وب است.  </a:t>
            </a:r>
            <a:r>
              <a:rPr lang="sv-SE" sz="1400" b="1" dirty="0">
                <a:latin typeface="Tahoma" pitchFamily="34" charset="0"/>
                <a:ea typeface="Tahoma" pitchFamily="34" charset="0"/>
                <a:cs typeface="Tahoma" pitchFamily="34" charset="0"/>
              </a:rPr>
              <a:t>http://</a:t>
            </a:r>
          </a:p>
          <a:p>
            <a:pPr marL="0" indent="0" algn="r">
              <a:lnSpc>
                <a:spcPct val="80000"/>
              </a:lnSpc>
              <a:buNone/>
              <a:defRPr/>
            </a:pPr>
            <a:r>
              <a:rPr lang="fa-IR" sz="1400" dirty="0">
                <a:latin typeface="Tahoma" pitchFamily="34" charset="0"/>
                <a:ea typeface="Tahoma" pitchFamily="34" charset="0"/>
                <a:cs typeface="Tahoma" pitchFamily="34" charset="0"/>
              </a:rPr>
              <a:t>_مخفف پروتکل انتقال فوق متن است. </a:t>
            </a:r>
            <a:r>
              <a:rPr lang="sv-SE" sz="1400" b="1" dirty="0" err="1">
                <a:latin typeface="Tahoma" pitchFamily="34" charset="0"/>
                <a:ea typeface="Tahoma" pitchFamily="34" charset="0"/>
                <a:cs typeface="Tahoma" pitchFamily="34" charset="0"/>
              </a:rPr>
              <a:t>www</a:t>
            </a:r>
            <a:endParaRPr lang="sv-SE" sz="1400" b="1" dirty="0">
              <a:latin typeface="Tahoma" pitchFamily="34" charset="0"/>
              <a:ea typeface="Tahoma" pitchFamily="34" charset="0"/>
              <a:cs typeface="Tahoma" pitchFamily="34" charset="0"/>
            </a:endParaRPr>
          </a:p>
          <a:p>
            <a:pPr marL="0" indent="0" algn="r">
              <a:lnSpc>
                <a:spcPct val="120000"/>
              </a:lnSpc>
              <a:buNone/>
              <a:defRPr/>
            </a:pPr>
            <a:r>
              <a:rPr lang="sv-SE" sz="1400" b="1" dirty="0">
                <a:latin typeface="Tahoma" pitchFamily="34" charset="0"/>
                <a:ea typeface="Tahoma" pitchFamily="34" charset="0"/>
                <a:cs typeface="Tahoma" pitchFamily="34" charset="0"/>
              </a:rPr>
              <a:t> </a:t>
            </a:r>
            <a:r>
              <a:rPr lang="fa-IR" sz="1400" b="1" dirty="0">
                <a:latin typeface="Tahoma" pitchFamily="34" charset="0"/>
                <a:ea typeface="Tahoma" pitchFamily="34" charset="0"/>
                <a:cs typeface="Tahoma" pitchFamily="34" charset="0"/>
              </a:rPr>
              <a:t>گوگل_ </a:t>
            </a:r>
            <a:r>
              <a:rPr lang="fa-IR" sz="1400" dirty="0">
                <a:latin typeface="Tahoma" pitchFamily="34" charset="0"/>
                <a:ea typeface="Tahoma" pitchFamily="34" charset="0"/>
                <a:cs typeface="Tahoma" pitchFamily="34" charset="0"/>
              </a:rPr>
              <a:t>دامنه/سرور اغلب همان نام صفحه وب. این بخش از آدرس میتواند هدایت را در این که صفحه در چه مورد است و یا که صاحب سایت را ارائه می کند. </a:t>
            </a:r>
            <a:endParaRPr lang="sv-SE" sz="1400" dirty="0">
              <a:latin typeface="Tahoma" pitchFamily="34" charset="0"/>
              <a:ea typeface="Tahoma" pitchFamily="34" charset="0"/>
              <a:cs typeface="Tahoma" pitchFamily="34" charset="0"/>
            </a:endParaRPr>
          </a:p>
          <a:p>
            <a:pPr marL="0" indent="0" algn="r">
              <a:lnSpc>
                <a:spcPct val="120000"/>
              </a:lnSpc>
              <a:buNone/>
              <a:defRPr/>
            </a:pPr>
            <a:r>
              <a:rPr lang="fa-IR" sz="1400" b="1" dirty="0">
                <a:latin typeface="Tahoma" pitchFamily="34" charset="0"/>
                <a:ea typeface="Tahoma" pitchFamily="34" charset="0"/>
                <a:cs typeface="Tahoma" pitchFamily="34" charset="0"/>
              </a:rPr>
              <a:t>کام</a:t>
            </a:r>
            <a:r>
              <a:rPr lang="fa-IR" sz="1400" dirty="0">
                <a:latin typeface="Tahoma" pitchFamily="34" charset="0"/>
                <a:ea typeface="Tahoma" pitchFamily="34" charset="0"/>
                <a:cs typeface="Tahoma" pitchFamily="34" charset="0"/>
              </a:rPr>
              <a:t> مخفف شرکت است. این بخش دامنه نام  و از یک سایت به سایت دیگرمتفاوت است . برخی از حروف اختصاری </a:t>
            </a:r>
            <a:r>
              <a:rPr lang="sv-SE" sz="1400" dirty="0">
                <a:latin typeface="Tahoma" pitchFamily="34" charset="0"/>
                <a:ea typeface="Tahoma" pitchFamily="34" charset="0"/>
                <a:cs typeface="Tahoma" pitchFamily="34" charset="0"/>
              </a:rPr>
              <a:t>  </a:t>
            </a:r>
            <a:r>
              <a:rPr lang="fa-IR" sz="1400" dirty="0">
                <a:latin typeface="Tahoma" pitchFamily="34" charset="0"/>
                <a:ea typeface="Tahoma" pitchFamily="34" charset="0"/>
                <a:cs typeface="Tahoma" pitchFamily="34" charset="0"/>
              </a:rPr>
              <a:t>در سایت، به عنوان مثال نشان می دهد؛ </a:t>
            </a:r>
            <a:endParaRPr lang="sv-SE" sz="1400" dirty="0">
              <a:latin typeface="Tahoma" pitchFamily="34" charset="0"/>
              <a:ea typeface="Tahoma" pitchFamily="34" charset="0"/>
              <a:cs typeface="Tahoma" pitchFamily="34" charset="0"/>
            </a:endParaRPr>
          </a:p>
          <a:p>
            <a:pPr marL="0" indent="0" algn="r">
              <a:lnSpc>
                <a:spcPct val="120000"/>
              </a:lnSpc>
              <a:buNone/>
              <a:defRPr/>
            </a:pPr>
            <a:r>
              <a:rPr lang="fa-IR" sz="1400" dirty="0">
                <a:latin typeface="Tahoma" pitchFamily="34" charset="0"/>
                <a:ea typeface="Tahoma" pitchFamily="34" charset="0"/>
                <a:cs typeface="Tahoma" pitchFamily="34" charset="0"/>
              </a:rPr>
              <a:t>دومن سطح بالا</a:t>
            </a:r>
            <a:r>
              <a:rPr lang="sv-SE" sz="1400" dirty="0">
                <a:latin typeface="Tahoma" pitchFamily="34" charset="0"/>
                <a:ea typeface="Tahoma" pitchFamily="34" charset="0"/>
                <a:cs typeface="Tahoma" pitchFamily="34" charset="0"/>
              </a:rPr>
              <a:t>.se </a:t>
            </a:r>
            <a:r>
              <a:rPr lang="fa-IR" sz="1400" dirty="0">
                <a:latin typeface="Tahoma" pitchFamily="34" charset="0"/>
                <a:ea typeface="Tahoma" pitchFamily="34" charset="0"/>
                <a:cs typeface="Tahoma" pitchFamily="34" charset="0"/>
              </a:rPr>
              <a:t>و غیره بدون دیدن —. آدرس ها به شهرداری ها سوئدی ها همیشه به</a:t>
            </a:r>
            <a:r>
              <a:rPr lang="sv-SE" sz="1400" dirty="0">
                <a:latin typeface="Tahoma" pitchFamily="34" charset="0"/>
                <a:ea typeface="Tahoma" pitchFamily="34" charset="0"/>
                <a:cs typeface="Tahoma" pitchFamily="34" charset="0"/>
              </a:rPr>
              <a:t> </a:t>
            </a:r>
            <a:r>
              <a:rPr lang="fa-IR" sz="1400" dirty="0">
                <a:latin typeface="Tahoma" pitchFamily="34" charset="0"/>
                <a:ea typeface="Tahoma" pitchFamily="34" charset="0"/>
                <a:cs typeface="Tahoma" pitchFamily="34" charset="0"/>
              </a:rPr>
              <a:t>–نروژ ، </a:t>
            </a:r>
            <a:r>
              <a:rPr lang="sv-SE" sz="1400" dirty="0">
                <a:latin typeface="Tahoma" pitchFamily="34" charset="0"/>
                <a:ea typeface="Tahoma" pitchFamily="34" charset="0"/>
                <a:cs typeface="Tahoma" pitchFamily="34" charset="0"/>
              </a:rPr>
              <a:t>no,</a:t>
            </a:r>
            <a:r>
              <a:rPr lang="fa-IR" sz="1400" dirty="0">
                <a:latin typeface="Tahoma" pitchFamily="34" charset="0"/>
                <a:ea typeface="Tahoma" pitchFamily="34" charset="0"/>
                <a:cs typeface="Tahoma" pitchFamily="34" charset="0"/>
              </a:rPr>
              <a:t>سوئد</a:t>
            </a:r>
            <a:r>
              <a:rPr lang="sv-SE" sz="1400" dirty="0">
                <a:latin typeface="Tahoma" pitchFamily="34" charset="0"/>
                <a:ea typeface="Tahoma" pitchFamily="34" charset="0"/>
                <a:cs typeface="Tahoma" pitchFamily="34" charset="0"/>
              </a:rPr>
              <a:t>:se </a:t>
            </a:r>
          </a:p>
          <a:p>
            <a:pPr marL="0" indent="0" algn="r">
              <a:lnSpc>
                <a:spcPct val="120000"/>
              </a:lnSpc>
              <a:buNone/>
              <a:defRPr/>
            </a:pPr>
            <a:r>
              <a:rPr lang="fa-IR" sz="1400" dirty="0">
                <a:latin typeface="Tahoma" pitchFamily="34" charset="0"/>
                <a:ea typeface="Tahoma" pitchFamily="34" charset="0"/>
                <a:cs typeface="Tahoma" pitchFamily="34" charset="0"/>
              </a:rPr>
              <a:t>ختم می شود. </a:t>
            </a:r>
            <a:endParaRPr lang="sv-SE" sz="1400" dirty="0">
              <a:latin typeface="Tahoma" pitchFamily="34" charset="0"/>
              <a:ea typeface="Tahoma" pitchFamily="34" charset="0"/>
              <a:cs typeface="Tahoma" pitchFamily="34" charset="0"/>
            </a:endParaRPr>
          </a:p>
          <a:p>
            <a:pPr marL="0" indent="0" algn="r">
              <a:lnSpc>
                <a:spcPct val="120000"/>
              </a:lnSpc>
              <a:buNone/>
              <a:defRPr/>
            </a:pPr>
            <a:r>
              <a:rPr lang="sv-SE" sz="1400" dirty="0">
                <a:latin typeface="Tahoma" pitchFamily="34" charset="0"/>
                <a:ea typeface="Tahoma" pitchFamily="34" charset="0"/>
                <a:cs typeface="Tahoma" pitchFamily="34" charset="0"/>
                <a:hlinkClick r:id="rId3"/>
              </a:rPr>
              <a:t>http://www.linkoping.se</a:t>
            </a:r>
            <a:r>
              <a:rPr lang="sv-SE" sz="1400" dirty="0">
                <a:latin typeface="Tahoma" pitchFamily="34" charset="0"/>
                <a:ea typeface="Tahoma" pitchFamily="34" charset="0"/>
                <a:cs typeface="Tahoma" pitchFamily="34" charset="0"/>
              </a:rPr>
              <a:t>, </a:t>
            </a:r>
            <a:r>
              <a:rPr lang="sv-SE" sz="1400" dirty="0">
                <a:latin typeface="Tahoma" pitchFamily="34" charset="0"/>
                <a:ea typeface="Tahoma" pitchFamily="34" charset="0"/>
                <a:cs typeface="Tahoma" pitchFamily="34" charset="0"/>
                <a:hlinkClick r:id="rId4"/>
              </a:rPr>
              <a:t>http://www.mjolby.se</a:t>
            </a:r>
            <a:endParaRPr lang="sv-SE" sz="1400" dirty="0">
              <a:latin typeface="Tahoma" pitchFamily="34" charset="0"/>
              <a:ea typeface="Tahoma" pitchFamily="34" charset="0"/>
              <a:cs typeface="Tahoma" pitchFamily="34" charset="0"/>
            </a:endParaRPr>
          </a:p>
          <a:p>
            <a:pPr marL="0" indent="0" algn="r">
              <a:lnSpc>
                <a:spcPct val="120000"/>
              </a:lnSpc>
              <a:buNone/>
              <a:defRPr/>
            </a:pPr>
            <a:r>
              <a:rPr lang="fa-IR" sz="1400" dirty="0">
                <a:latin typeface="Tahoma" pitchFamily="34" charset="0"/>
                <a:ea typeface="Tahoma" pitchFamily="34" charset="0"/>
                <a:cs typeface="Tahoma" pitchFamily="34" charset="0"/>
              </a:rPr>
              <a:t>اختصارات دیگری نیز وجود دارد، نگاه کنید به برخی از نمونه: </a:t>
            </a:r>
            <a:endParaRPr lang="sv-SE" sz="1400" dirty="0">
              <a:latin typeface="Tahoma" pitchFamily="34" charset="0"/>
              <a:ea typeface="Tahoma" pitchFamily="34" charset="0"/>
              <a:cs typeface="Tahoma" pitchFamily="34" charset="0"/>
            </a:endParaRPr>
          </a:p>
          <a:p>
            <a:pPr marL="0" indent="0" algn="r">
              <a:lnSpc>
                <a:spcPct val="120000"/>
              </a:lnSpc>
              <a:buNone/>
              <a:defRPr/>
            </a:pPr>
            <a:r>
              <a:rPr lang="fa-IR" sz="1400" dirty="0">
                <a:latin typeface="Tahoma" pitchFamily="34" charset="0"/>
                <a:ea typeface="Tahoma" pitchFamily="34" charset="0"/>
                <a:cs typeface="Tahoma" pitchFamily="34" charset="0"/>
              </a:rPr>
              <a:t>دات نت، مخفف شبکه. وب</a:t>
            </a:r>
            <a:endParaRPr lang="sv-SE" sz="1400" dirty="0">
              <a:latin typeface="Tahoma" pitchFamily="34" charset="0"/>
              <a:ea typeface="Tahoma" pitchFamily="34" charset="0"/>
              <a:cs typeface="Tahoma" pitchFamily="34" charset="0"/>
            </a:endParaRPr>
          </a:p>
          <a:p>
            <a:pPr marL="0" indent="0" algn="r">
              <a:lnSpc>
                <a:spcPct val="120000"/>
              </a:lnSpc>
              <a:buNone/>
              <a:defRPr/>
            </a:pPr>
            <a:r>
              <a:rPr lang="fa-IR" sz="1400" dirty="0">
                <a:latin typeface="Tahoma" pitchFamily="34" charset="0"/>
                <a:ea typeface="Tahoma" pitchFamily="34" charset="0"/>
                <a:cs typeface="Tahoma" pitchFamily="34" charset="0"/>
              </a:rPr>
              <a:t>مخفف برای آموزش و پرورش .</a:t>
            </a:r>
            <a:r>
              <a:rPr lang="sv-SE" sz="1400" dirty="0" err="1">
                <a:latin typeface="Tahoma" pitchFamily="34" charset="0"/>
                <a:ea typeface="Tahoma" pitchFamily="34" charset="0"/>
                <a:cs typeface="Tahoma" pitchFamily="34" charset="0"/>
              </a:rPr>
              <a:t>edu</a:t>
            </a:r>
            <a:endParaRPr lang="sv-SE" sz="1400" dirty="0">
              <a:latin typeface="Tahoma" pitchFamily="34" charset="0"/>
              <a:ea typeface="Tahoma" pitchFamily="34" charset="0"/>
              <a:cs typeface="Tahoma" pitchFamily="34" charset="0"/>
            </a:endParaRPr>
          </a:p>
          <a:p>
            <a:pPr marL="0" indent="0" algn="r">
              <a:lnSpc>
                <a:spcPct val="120000"/>
              </a:lnSpc>
              <a:buNone/>
              <a:defRPr/>
            </a:pPr>
            <a:r>
              <a:rPr lang="sv-SE" sz="1400" dirty="0">
                <a:latin typeface="Tahoma" pitchFamily="34" charset="0"/>
                <a:ea typeface="Tahoma" pitchFamily="34" charset="0"/>
                <a:cs typeface="Tahoma" pitchFamily="34" charset="0"/>
              </a:rPr>
              <a:t> </a:t>
            </a:r>
            <a:r>
              <a:rPr lang="fa-IR" sz="1400" dirty="0">
                <a:latin typeface="Tahoma" pitchFamily="34" charset="0"/>
                <a:ea typeface="Tahoma" pitchFamily="34" charset="0"/>
                <a:cs typeface="Tahoma" pitchFamily="34" charset="0"/>
              </a:rPr>
              <a:t>مخفف دولت </a:t>
            </a:r>
            <a:r>
              <a:rPr lang="sv-SE" sz="1400" dirty="0">
                <a:latin typeface="Tahoma" pitchFamily="34" charset="0"/>
                <a:ea typeface="Tahoma" pitchFamily="34" charset="0"/>
                <a:cs typeface="Tahoma" pitchFamily="34" charset="0"/>
              </a:rPr>
              <a:t> </a:t>
            </a:r>
            <a:r>
              <a:rPr lang="sv-SE" sz="1400" dirty="0" err="1">
                <a:latin typeface="Tahoma" pitchFamily="34" charset="0"/>
                <a:ea typeface="Tahoma" pitchFamily="34" charset="0"/>
                <a:cs typeface="Tahoma" pitchFamily="34" charset="0"/>
              </a:rPr>
              <a:t>gov</a:t>
            </a:r>
            <a:r>
              <a:rPr lang="fa-IR" sz="1400" dirty="0">
                <a:latin typeface="Tahoma" pitchFamily="34" charset="0"/>
                <a:ea typeface="Tahoma" pitchFamily="34" charset="0"/>
                <a:cs typeface="Tahoma" pitchFamily="34" charset="0"/>
              </a:rPr>
              <a:t>.</a:t>
            </a:r>
            <a:endParaRPr lang="sv-SE" sz="1400" dirty="0">
              <a:latin typeface="Tahoma" pitchFamily="34" charset="0"/>
              <a:ea typeface="Tahoma" pitchFamily="34" charset="0"/>
              <a:cs typeface="Tahoma" pitchFamily="34" charset="0"/>
            </a:endParaRPr>
          </a:p>
          <a:p>
            <a:pPr marL="0" indent="0" algn="r">
              <a:lnSpc>
                <a:spcPct val="120000"/>
              </a:lnSpc>
              <a:buNone/>
              <a:defRPr/>
            </a:pPr>
            <a:r>
              <a:rPr lang="fa-IR" sz="1400" dirty="0">
                <a:latin typeface="Tahoma" pitchFamily="34" charset="0"/>
                <a:ea typeface="Tahoma" pitchFamily="34" charset="0"/>
                <a:cs typeface="Tahoma" pitchFamily="34" charset="0"/>
              </a:rPr>
              <a:t>. دات اینفو مخفف اطلاعات است. </a:t>
            </a:r>
            <a:endParaRPr lang="sv-SE" sz="1400" dirty="0">
              <a:latin typeface="Tahoma" pitchFamily="34" charset="0"/>
              <a:ea typeface="Tahoma" pitchFamily="34" charset="0"/>
              <a:cs typeface="Tahoma" pitchFamily="34" charset="0"/>
            </a:endParaRPr>
          </a:p>
          <a:p>
            <a:pPr marL="0" indent="0" algn="r">
              <a:lnSpc>
                <a:spcPct val="120000"/>
              </a:lnSpc>
              <a:buNone/>
              <a:defRPr/>
            </a:pPr>
            <a:r>
              <a:rPr lang="fa-IR" sz="1400" dirty="0">
                <a:latin typeface="Tahoma" pitchFamily="34" charset="0"/>
                <a:ea typeface="Tahoma" pitchFamily="34" charset="0"/>
                <a:cs typeface="Tahoma" pitchFamily="34" charset="0"/>
              </a:rPr>
              <a:t>نشانگر سازمان است  </a:t>
            </a:r>
            <a:r>
              <a:rPr lang="sv-SE" sz="1400" dirty="0" err="1">
                <a:latin typeface="Tahoma" pitchFamily="34" charset="0"/>
                <a:ea typeface="Tahoma" pitchFamily="34" charset="0"/>
                <a:cs typeface="Tahoma" pitchFamily="34" charset="0"/>
              </a:rPr>
              <a:t>org</a:t>
            </a:r>
            <a:endParaRPr lang="sv-SE" sz="1400" dirty="0">
              <a:latin typeface="Tahoma" pitchFamily="34" charset="0"/>
              <a:ea typeface="Tahoma" pitchFamily="34" charset="0"/>
              <a:cs typeface="Tahoma" pitchFamily="34" charset="0"/>
            </a:endParaRPr>
          </a:p>
          <a:p>
            <a:pPr marL="0" indent="0" algn="r">
              <a:lnSpc>
                <a:spcPct val="120000"/>
              </a:lnSpc>
              <a:buNone/>
              <a:defRPr/>
            </a:pPr>
            <a:r>
              <a:rPr lang="fa-IR" sz="1400" dirty="0">
                <a:latin typeface="Tahoma" pitchFamily="34" charset="0"/>
                <a:ea typeface="Tahoma" pitchFamily="34" charset="0"/>
                <a:cs typeface="Tahoma" pitchFamily="34" charset="0"/>
              </a:rPr>
              <a:t>اختصارات نشانه ای از محتوای این سایت نیست.</a:t>
            </a:r>
            <a:r>
              <a:rPr lang="sv-SE" sz="1400" dirty="0">
                <a:latin typeface="Tahoma" pitchFamily="34" charset="0"/>
                <a:ea typeface="Tahoma" pitchFamily="34" charset="0"/>
                <a:cs typeface="Tahoma" pitchFamily="34" charset="0"/>
              </a:rPr>
              <a:t> </a:t>
            </a:r>
          </a:p>
        </p:txBody>
      </p:sp>
    </p:spTree>
    <p:extLst>
      <p:ext uri="{BB962C8B-B14F-4D97-AF65-F5344CB8AC3E}">
        <p14:creationId xmlns:p14="http://schemas.microsoft.com/office/powerpoint/2010/main" val="1860667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box(in)">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box(in)">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box(in)">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box(in)">
                                      <p:cBhvr>
                                        <p:cTn id="22" dur="500"/>
                                        <p:tgtEl>
                                          <p:spTgt spid="92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Effect transition="in" filter="box(in)">
                                      <p:cBhvr>
                                        <p:cTn id="27" dur="500"/>
                                        <p:tgtEl>
                                          <p:spTgt spid="92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9219">
                                            <p:txEl>
                                              <p:pRg st="5" end="5"/>
                                            </p:txEl>
                                          </p:spTgt>
                                        </p:tgtEl>
                                        <p:attrNameLst>
                                          <p:attrName>style.visibility</p:attrName>
                                        </p:attrNameLst>
                                      </p:cBhvr>
                                      <p:to>
                                        <p:strVal val="visible"/>
                                      </p:to>
                                    </p:set>
                                    <p:animEffect transition="in" filter="box(in)">
                                      <p:cBhvr>
                                        <p:cTn id="32" dur="500"/>
                                        <p:tgtEl>
                                          <p:spTgt spid="92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9219">
                                            <p:txEl>
                                              <p:pRg st="6" end="6"/>
                                            </p:txEl>
                                          </p:spTgt>
                                        </p:tgtEl>
                                        <p:attrNameLst>
                                          <p:attrName>style.visibility</p:attrName>
                                        </p:attrNameLst>
                                      </p:cBhvr>
                                      <p:to>
                                        <p:strVal val="visible"/>
                                      </p:to>
                                    </p:set>
                                    <p:animEffect transition="in" filter="box(in)">
                                      <p:cBhvr>
                                        <p:cTn id="37" dur="500"/>
                                        <p:tgtEl>
                                          <p:spTgt spid="921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9219">
                                            <p:txEl>
                                              <p:pRg st="7" end="7"/>
                                            </p:txEl>
                                          </p:spTgt>
                                        </p:tgtEl>
                                        <p:attrNameLst>
                                          <p:attrName>style.visibility</p:attrName>
                                        </p:attrNameLst>
                                      </p:cBhvr>
                                      <p:to>
                                        <p:strVal val="visible"/>
                                      </p:to>
                                    </p:set>
                                    <p:animEffect transition="in" filter="box(in)">
                                      <p:cBhvr>
                                        <p:cTn id="42" dur="500"/>
                                        <p:tgtEl>
                                          <p:spTgt spid="921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9219">
                                            <p:txEl>
                                              <p:pRg st="8" end="8"/>
                                            </p:txEl>
                                          </p:spTgt>
                                        </p:tgtEl>
                                        <p:attrNameLst>
                                          <p:attrName>style.visibility</p:attrName>
                                        </p:attrNameLst>
                                      </p:cBhvr>
                                      <p:to>
                                        <p:strVal val="visible"/>
                                      </p:to>
                                    </p:set>
                                    <p:animEffect transition="in" filter="box(in)">
                                      <p:cBhvr>
                                        <p:cTn id="47" dur="500"/>
                                        <p:tgtEl>
                                          <p:spTgt spid="921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9219">
                                            <p:txEl>
                                              <p:pRg st="9" end="9"/>
                                            </p:txEl>
                                          </p:spTgt>
                                        </p:tgtEl>
                                        <p:attrNameLst>
                                          <p:attrName>style.visibility</p:attrName>
                                        </p:attrNameLst>
                                      </p:cBhvr>
                                      <p:to>
                                        <p:strVal val="visible"/>
                                      </p:to>
                                    </p:set>
                                    <p:animEffect transition="in" filter="box(in)">
                                      <p:cBhvr>
                                        <p:cTn id="52" dur="500"/>
                                        <p:tgtEl>
                                          <p:spTgt spid="921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Grp="1" noChangeArrowheads="1"/>
          </p:cNvSpPr>
          <p:nvPr>
            <p:ph type="title"/>
          </p:nvPr>
        </p:nvSpPr>
        <p:spPr>
          <a:xfrm>
            <a:off x="457200" y="0"/>
            <a:ext cx="8229600" cy="476672"/>
          </a:xfrm>
        </p:spPr>
        <p:txBody>
          <a:bodyPr>
            <a:noAutofit/>
          </a:bodyPr>
          <a:lstStyle/>
          <a:p>
            <a:pPr rtl="0" eaLnBrk="1" hangingPunct="1">
              <a:defRPr/>
            </a:pPr>
            <a:r>
              <a:rPr lang="fa-IR" sz="4000" dirty="0">
                <a:solidFill>
                  <a:schemeClr val="tx2"/>
                </a:solidFill>
                <a:latin typeface="Tahoma" pitchFamily="34" charset="0"/>
                <a:ea typeface="Tahoma" pitchFamily="34" charset="0"/>
                <a:cs typeface="Tahoma" pitchFamily="34" charset="0"/>
              </a:rPr>
              <a:t>رابط مرورگر</a:t>
            </a:r>
            <a:endParaRPr lang="en" sz="4000" b="0" i="0" u="none" dirty="0">
              <a:solidFill>
                <a:schemeClr val="tx2"/>
              </a:solidFill>
              <a:latin typeface="Tahoma" pitchFamily="34" charset="0"/>
              <a:ea typeface="Tahoma" pitchFamily="34" charset="0"/>
              <a:cs typeface="Tahoma" pitchFamily="34" charset="0"/>
            </a:endParaRPr>
          </a:p>
        </p:txBody>
      </p:sp>
      <p:sp>
        <p:nvSpPr>
          <p:cNvPr id="11271" name="Rectangle 7"/>
          <p:cNvSpPr>
            <a:spLocks noGrp="1" noChangeArrowheads="1"/>
          </p:cNvSpPr>
          <p:nvPr>
            <p:ph type="body" sz="half" idx="1"/>
          </p:nvPr>
        </p:nvSpPr>
        <p:spPr>
          <a:xfrm>
            <a:off x="264160" y="529093"/>
            <a:ext cx="8795320" cy="1038820"/>
          </a:xfrm>
        </p:spPr>
        <p:txBody>
          <a:bodyPr>
            <a:normAutofit/>
          </a:bodyPr>
          <a:lstStyle/>
          <a:p>
            <a:pPr algn="r" rtl="1" eaLnBrk="1" hangingPunct="1">
              <a:lnSpc>
                <a:spcPct val="80000"/>
              </a:lnSpc>
              <a:buNone/>
              <a:defRPr/>
            </a:pPr>
            <a:r>
              <a:rPr lang="fa-IR" sz="1600" b="0" i="0" u="none" dirty="0">
                <a:latin typeface="Tahoma" pitchFamily="34" charset="0"/>
                <a:ea typeface="Tahoma" pitchFamily="34" charset="0"/>
                <a:cs typeface="Tahoma" pitchFamily="34" charset="0"/>
              </a:rPr>
              <a:t>    ما گوگل کروم را بررسی می کنید چون یکی از متداول ترین مرورگرهای مورداستفاده است</a:t>
            </a:r>
            <a:endParaRPr lang="en" sz="1600" b="0" i="0" u="none" dirty="0">
              <a:latin typeface="Tahoma" pitchFamily="34" charset="0"/>
              <a:ea typeface="Tahoma" pitchFamily="34" charset="0"/>
              <a:cs typeface="Tahoma" pitchFamily="34" charset="0"/>
            </a:endParaRPr>
          </a:p>
        </p:txBody>
      </p:sp>
      <p:pic>
        <p:nvPicPr>
          <p:cNvPr id="7172" name="Picture 9"/>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a:xfrm>
            <a:off x="72008" y="1484784"/>
            <a:ext cx="8987472" cy="5052985"/>
          </a:xfrm>
          <a:prstGeom prst="rect">
            <a:avLst/>
          </a:prstGeom>
          <a:ln>
            <a:noFill/>
          </a:ln>
          <a:effectLst>
            <a:outerShdw blurRad="292100" dist="139700" dir="2700000" algn="tl" rotWithShape="0">
              <a:srgbClr val="333333">
                <a:alpha val="65000"/>
              </a:srgbClr>
            </a:outerShdw>
          </a:effectLst>
        </p:spPr>
      </p:pic>
      <p:sp>
        <p:nvSpPr>
          <p:cNvPr id="7173" name="AutoShape 10"/>
          <p:cNvSpPr>
            <a:spLocks noChangeArrowheads="1"/>
          </p:cNvSpPr>
          <p:nvPr/>
        </p:nvSpPr>
        <p:spPr bwMode="auto">
          <a:xfrm>
            <a:off x="73409" y="222331"/>
            <a:ext cx="908050" cy="692811"/>
          </a:xfrm>
          <a:prstGeom prst="wedgeEllipseCallout">
            <a:avLst>
              <a:gd name="adj1" fmla="val -31722"/>
              <a:gd name="adj2" fmla="val 182933"/>
            </a:avLst>
          </a:prstGeom>
          <a:solidFill>
            <a:schemeClr val="accent1">
              <a:lumMod val="40000"/>
              <a:lumOff val="60000"/>
            </a:schemeClr>
          </a:solidFill>
          <a:ln w="9525">
            <a:solidFill>
              <a:schemeClr val="tx1"/>
            </a:solidFill>
            <a:miter lim="800000"/>
            <a:headEnd/>
            <a:tailEnd/>
          </a:ln>
        </p:spPr>
        <p:txBody>
          <a:bodyPr/>
          <a:lstStyle/>
          <a:p>
            <a:pPr algn="ctr" rtl="1"/>
            <a:r>
              <a:rPr lang="fa-IR" sz="1000" b="1" i="0" u="none" dirty="0">
                <a:ea typeface="Tahoma" pitchFamily="34" charset="0"/>
                <a:cs typeface="Tahoma" pitchFamily="34" charset="0"/>
              </a:rPr>
              <a:t>عقب</a:t>
            </a:r>
            <a:br>
              <a:rPr lang="fa-IR" sz="1000" b="1" i="0" u="none" dirty="0">
                <a:ea typeface="Tahoma" pitchFamily="34" charset="0"/>
                <a:cs typeface="Tahoma" pitchFamily="34" charset="0"/>
              </a:rPr>
            </a:br>
            <a:r>
              <a:rPr lang="en" sz="1000" b="1" i="0" u="none" dirty="0">
                <a:ea typeface="Tahoma" pitchFamily="34" charset="0"/>
                <a:cs typeface="Tahoma" pitchFamily="34" charset="0"/>
              </a:rPr>
              <a:t>Bakåt</a:t>
            </a:r>
            <a:endParaRPr lang="en" sz="1000" b="1" dirty="0">
              <a:ea typeface="Tahoma" pitchFamily="34" charset="0"/>
              <a:cs typeface="Tahoma" pitchFamily="34" charset="0"/>
            </a:endParaRPr>
          </a:p>
        </p:txBody>
      </p:sp>
      <p:sp>
        <p:nvSpPr>
          <p:cNvPr id="7174" name="AutoShape 11"/>
          <p:cNvSpPr>
            <a:spLocks noChangeArrowheads="1"/>
          </p:cNvSpPr>
          <p:nvPr/>
        </p:nvSpPr>
        <p:spPr bwMode="auto">
          <a:xfrm>
            <a:off x="971600" y="908720"/>
            <a:ext cx="1187450" cy="432048"/>
          </a:xfrm>
          <a:prstGeom prst="wedgeEllipseCallout">
            <a:avLst>
              <a:gd name="adj1" fmla="val -93514"/>
              <a:gd name="adj2" fmla="val 158093"/>
            </a:avLst>
          </a:prstGeom>
          <a:solidFill>
            <a:schemeClr val="accent1">
              <a:lumMod val="40000"/>
              <a:lumOff val="60000"/>
            </a:schemeClr>
          </a:solidFill>
          <a:ln w="9525">
            <a:solidFill>
              <a:schemeClr val="tx1"/>
            </a:solidFill>
            <a:miter lim="800000"/>
            <a:headEnd/>
            <a:tailEnd/>
          </a:ln>
        </p:spPr>
        <p:txBody>
          <a:bodyPr/>
          <a:lstStyle/>
          <a:p>
            <a:pPr algn="ctr" rtl="0"/>
            <a:r>
              <a:rPr lang="fa-IR" sz="1000" b="1" i="0" u="none" dirty="0">
                <a:ea typeface="Tahoma" pitchFamily="34" charset="0"/>
                <a:cs typeface="Tahoma" pitchFamily="34" charset="0"/>
              </a:rPr>
              <a:t>جلو</a:t>
            </a:r>
            <a:br>
              <a:rPr lang="fa-IR" sz="1000" b="1" i="0" u="none" dirty="0">
                <a:ea typeface="Tahoma" pitchFamily="34" charset="0"/>
                <a:cs typeface="Tahoma" pitchFamily="34" charset="0"/>
              </a:rPr>
            </a:br>
            <a:r>
              <a:rPr lang="en" sz="1000" b="1" i="0" u="none" dirty="0">
                <a:ea typeface="Tahoma" pitchFamily="34" charset="0"/>
                <a:cs typeface="Tahoma" pitchFamily="34" charset="0"/>
              </a:rPr>
              <a:t>Framåt</a:t>
            </a:r>
            <a:endParaRPr lang="en" sz="1000" b="1" dirty="0">
              <a:ea typeface="Tahoma" pitchFamily="34" charset="0"/>
              <a:cs typeface="Tahoma" pitchFamily="34" charset="0"/>
            </a:endParaRPr>
          </a:p>
        </p:txBody>
      </p:sp>
      <p:sp>
        <p:nvSpPr>
          <p:cNvPr id="7175" name="AutoShape 12"/>
          <p:cNvSpPr>
            <a:spLocks noChangeArrowheads="1"/>
          </p:cNvSpPr>
          <p:nvPr/>
        </p:nvSpPr>
        <p:spPr bwMode="auto">
          <a:xfrm>
            <a:off x="370153" y="3024082"/>
            <a:ext cx="1195172" cy="720080"/>
          </a:xfrm>
          <a:prstGeom prst="wedgeRoundRectCallout">
            <a:avLst>
              <a:gd name="adj1" fmla="val -9082"/>
              <a:gd name="adj2" fmla="val -206872"/>
              <a:gd name="adj3" fmla="val 16667"/>
            </a:avLst>
          </a:prstGeom>
          <a:solidFill>
            <a:schemeClr val="accent1">
              <a:lumMod val="40000"/>
              <a:lumOff val="60000"/>
            </a:schemeClr>
          </a:solidFill>
          <a:ln w="9525">
            <a:solidFill>
              <a:schemeClr val="tx1"/>
            </a:solidFill>
            <a:miter lim="800000"/>
            <a:headEnd/>
            <a:tailEnd/>
          </a:ln>
        </p:spPr>
        <p:txBody>
          <a:bodyPr/>
          <a:lstStyle/>
          <a:p>
            <a:pPr algn="ctr" rtl="1"/>
            <a:r>
              <a:rPr lang="fa-IR" sz="1200" b="1" i="0" u="none" dirty="0">
                <a:ea typeface="Tahoma" pitchFamily="34" charset="0"/>
                <a:cs typeface="Tahoma" pitchFamily="34" charset="0"/>
              </a:rPr>
              <a:t>صفحه خانگی</a:t>
            </a:r>
            <a:br>
              <a:rPr lang="fa-IR" sz="1200" b="1" i="0" u="none" dirty="0">
                <a:ea typeface="Tahoma" pitchFamily="34" charset="0"/>
                <a:cs typeface="Tahoma" pitchFamily="34" charset="0"/>
              </a:rPr>
            </a:br>
            <a:r>
              <a:rPr lang="en" sz="1200" b="1" i="0" u="none" dirty="0">
                <a:ea typeface="Tahoma" pitchFamily="34" charset="0"/>
                <a:cs typeface="Tahoma" pitchFamily="34" charset="0"/>
              </a:rPr>
              <a:t>Startsida</a:t>
            </a:r>
            <a:endParaRPr lang="en" sz="1200" b="1" dirty="0">
              <a:ea typeface="Tahoma" pitchFamily="34" charset="0"/>
              <a:cs typeface="Tahoma" pitchFamily="34" charset="0"/>
            </a:endParaRPr>
          </a:p>
        </p:txBody>
      </p:sp>
      <p:sp>
        <p:nvSpPr>
          <p:cNvPr id="7177" name="AutoShape 14"/>
          <p:cNvSpPr>
            <a:spLocks noChangeArrowheads="1"/>
          </p:cNvSpPr>
          <p:nvPr/>
        </p:nvSpPr>
        <p:spPr bwMode="auto">
          <a:xfrm>
            <a:off x="2346967" y="554944"/>
            <a:ext cx="1243719" cy="441756"/>
          </a:xfrm>
          <a:prstGeom prst="wedgeRoundRectCallout">
            <a:avLst>
              <a:gd name="adj1" fmla="val -146293"/>
              <a:gd name="adj2" fmla="val 200400"/>
              <a:gd name="adj3" fmla="val 16667"/>
            </a:avLst>
          </a:prstGeom>
          <a:solidFill>
            <a:schemeClr val="accent1">
              <a:lumMod val="40000"/>
              <a:lumOff val="60000"/>
            </a:schemeClr>
          </a:solidFill>
          <a:ln w="9525">
            <a:solidFill>
              <a:schemeClr val="tx1"/>
            </a:solidFill>
            <a:miter lim="800000"/>
            <a:headEnd/>
            <a:tailEnd/>
          </a:ln>
        </p:spPr>
        <p:txBody>
          <a:bodyPr/>
          <a:lstStyle/>
          <a:p>
            <a:pPr algn="ctr" rtl="1"/>
            <a:r>
              <a:rPr lang="fa-IR" sz="1000" b="1" i="0" u="none" dirty="0">
                <a:ea typeface="Tahoma" pitchFamily="34" charset="0"/>
                <a:cs typeface="Tahoma" pitchFamily="34" charset="0"/>
              </a:rPr>
              <a:t>نوار عنوان</a:t>
            </a:r>
            <a:r>
              <a:rPr lang="en" sz="1000" b="1" i="0" u="none" dirty="0">
                <a:ea typeface="Tahoma" pitchFamily="34" charset="0"/>
                <a:cs typeface="Tahoma" pitchFamily="34" charset="0"/>
              </a:rPr>
              <a:t> Titelfält</a:t>
            </a:r>
            <a:endParaRPr lang="en" sz="1000" dirty="0">
              <a:ea typeface="Tahoma" pitchFamily="34" charset="0"/>
              <a:cs typeface="Tahoma" pitchFamily="34" charset="0"/>
            </a:endParaRPr>
          </a:p>
        </p:txBody>
      </p:sp>
      <p:sp>
        <p:nvSpPr>
          <p:cNvPr id="7178" name="AutoShape 15"/>
          <p:cNvSpPr>
            <a:spLocks noChangeArrowheads="1"/>
          </p:cNvSpPr>
          <p:nvPr/>
        </p:nvSpPr>
        <p:spPr bwMode="auto">
          <a:xfrm>
            <a:off x="7175764" y="1046313"/>
            <a:ext cx="1615841" cy="386049"/>
          </a:xfrm>
          <a:prstGeom prst="wedgeRoundRectCallout">
            <a:avLst>
              <a:gd name="adj1" fmla="val 27253"/>
              <a:gd name="adj2" fmla="val 147898"/>
              <a:gd name="adj3" fmla="val 16667"/>
            </a:avLst>
          </a:prstGeom>
          <a:solidFill>
            <a:schemeClr val="accent1">
              <a:lumMod val="40000"/>
              <a:lumOff val="60000"/>
            </a:schemeClr>
          </a:solidFill>
          <a:ln w="9525">
            <a:solidFill>
              <a:schemeClr val="tx1"/>
            </a:solidFill>
            <a:miter lim="800000"/>
            <a:headEnd/>
            <a:tailEnd/>
          </a:ln>
        </p:spPr>
        <p:txBody>
          <a:bodyPr/>
          <a:lstStyle/>
          <a:p>
            <a:pPr algn="ctr" rtl="1"/>
            <a:r>
              <a:rPr lang="fa-IR" sz="900" b="1" i="0" u="none" dirty="0">
                <a:ea typeface="Tahoma" pitchFamily="34" charset="0"/>
                <a:cs typeface="Tahoma" pitchFamily="34" charset="0"/>
              </a:rPr>
              <a:t>موارد موردعلاقه</a:t>
            </a:r>
            <a:endParaRPr lang="en" sz="900" b="1" i="0" u="none" dirty="0">
              <a:ea typeface="Tahoma" pitchFamily="34" charset="0"/>
              <a:cs typeface="Tahoma" pitchFamily="34" charset="0"/>
            </a:endParaRPr>
          </a:p>
          <a:p>
            <a:pPr algn="ctr" rtl="1"/>
            <a:r>
              <a:rPr lang="en" sz="1000" b="1" dirty="0">
                <a:ea typeface="Tahoma" pitchFamily="34" charset="0"/>
                <a:cs typeface="Tahoma" pitchFamily="34" charset="0"/>
              </a:rPr>
              <a:t>Favoriter</a:t>
            </a:r>
          </a:p>
          <a:p>
            <a:pPr algn="ctr" rtl="1"/>
            <a:r>
              <a:rPr lang="en" sz="900" b="0" i="0" u="none" dirty="0">
                <a:ea typeface="Tahoma" pitchFamily="34" charset="0"/>
                <a:cs typeface="Tahoma" pitchFamily="34" charset="0"/>
              </a:rPr>
              <a:t> </a:t>
            </a:r>
            <a:endParaRPr lang="en" sz="900" dirty="0">
              <a:ea typeface="Tahoma" pitchFamily="34" charset="0"/>
              <a:cs typeface="Tahoma" pitchFamily="34" charset="0"/>
            </a:endParaRPr>
          </a:p>
        </p:txBody>
      </p:sp>
      <p:sp>
        <p:nvSpPr>
          <p:cNvPr id="7179" name="AutoShape 16"/>
          <p:cNvSpPr>
            <a:spLocks noChangeArrowheads="1"/>
          </p:cNvSpPr>
          <p:nvPr/>
        </p:nvSpPr>
        <p:spPr bwMode="auto">
          <a:xfrm>
            <a:off x="5940153" y="3356992"/>
            <a:ext cx="1591176" cy="512520"/>
          </a:xfrm>
          <a:prstGeom prst="wedgeRoundRectCallout">
            <a:avLst>
              <a:gd name="adj1" fmla="val 84311"/>
              <a:gd name="adj2" fmla="val -260046"/>
              <a:gd name="adj3" fmla="val 16667"/>
            </a:avLst>
          </a:prstGeom>
          <a:solidFill>
            <a:schemeClr val="accent1">
              <a:lumMod val="40000"/>
              <a:lumOff val="60000"/>
            </a:schemeClr>
          </a:solidFill>
          <a:ln w="9525">
            <a:solidFill>
              <a:schemeClr val="tx1"/>
            </a:solidFill>
            <a:miter lim="800000"/>
            <a:headEnd/>
            <a:tailEnd/>
          </a:ln>
        </p:spPr>
        <p:txBody>
          <a:bodyPr/>
          <a:lstStyle/>
          <a:p>
            <a:pPr algn="ctr" rtl="1"/>
            <a:r>
              <a:rPr lang="fa-IR" sz="1200" b="1" i="0" u="none" dirty="0">
                <a:ea typeface="Tahoma" pitchFamily="34" charset="0"/>
                <a:cs typeface="Tahoma" pitchFamily="34" charset="0"/>
              </a:rPr>
              <a:t>فرمان</a:t>
            </a:r>
            <a:endParaRPr lang="sv-SE" sz="1200" b="1" i="0" u="none" dirty="0">
              <a:ea typeface="Tahoma" pitchFamily="34" charset="0"/>
              <a:cs typeface="Tahoma" pitchFamily="34" charset="0"/>
            </a:endParaRPr>
          </a:p>
          <a:p>
            <a:pPr algn="ctr" rtl="1"/>
            <a:r>
              <a:rPr lang="en" sz="1200" b="1" dirty="0">
                <a:ea typeface="Tahoma" pitchFamily="34" charset="0"/>
                <a:cs typeface="Tahoma" pitchFamily="34" charset="0"/>
              </a:rPr>
              <a:t>Kommando</a:t>
            </a:r>
          </a:p>
          <a:p>
            <a:pPr algn="ctr" rtl="1"/>
            <a:endParaRPr lang="en" dirty="0">
              <a:ea typeface="Tahoma" pitchFamily="34" charset="0"/>
              <a:cs typeface="Tahoma" pitchFamily="34" charset="0"/>
            </a:endParaRPr>
          </a:p>
        </p:txBody>
      </p:sp>
      <p:sp>
        <p:nvSpPr>
          <p:cNvPr id="7180" name="AutoShape 17"/>
          <p:cNvSpPr>
            <a:spLocks noChangeArrowheads="1"/>
          </p:cNvSpPr>
          <p:nvPr/>
        </p:nvSpPr>
        <p:spPr bwMode="auto">
          <a:xfrm>
            <a:off x="6877489" y="4005063"/>
            <a:ext cx="1584176" cy="595651"/>
          </a:xfrm>
          <a:prstGeom prst="flowChartAlternateProcess">
            <a:avLst/>
          </a:prstGeom>
          <a:solidFill>
            <a:schemeClr val="accent1">
              <a:lumMod val="40000"/>
              <a:lumOff val="60000"/>
            </a:schemeClr>
          </a:solidFill>
          <a:ln w="9525">
            <a:solidFill>
              <a:schemeClr val="tx1"/>
            </a:solidFill>
            <a:miter lim="800000"/>
            <a:headEnd/>
            <a:tailEnd/>
          </a:ln>
        </p:spPr>
        <p:txBody>
          <a:bodyPr/>
          <a:lstStyle/>
          <a:p>
            <a:pPr algn="ctr" rtl="1"/>
            <a:r>
              <a:rPr lang="fa-IR" sz="1200" b="1" i="0" u="none" dirty="0">
                <a:ea typeface="Tahoma" pitchFamily="34" charset="0"/>
                <a:cs typeface="Tahoma" pitchFamily="34" charset="0"/>
              </a:rPr>
              <a:t>موتور جستجو</a:t>
            </a:r>
            <a:br>
              <a:rPr lang="fa-IR" sz="1200" b="1" i="0" u="none" dirty="0">
                <a:ea typeface="Tahoma" pitchFamily="34" charset="0"/>
                <a:cs typeface="Tahoma" pitchFamily="34" charset="0"/>
              </a:rPr>
            </a:br>
            <a:r>
              <a:rPr lang="en" sz="1200" b="1" i="0" u="none" dirty="0">
                <a:ea typeface="Tahoma" pitchFamily="34" charset="0"/>
                <a:cs typeface="Tahoma" pitchFamily="34" charset="0"/>
              </a:rPr>
              <a:t>Sökmotor</a:t>
            </a:r>
            <a:endParaRPr lang="en" sz="1200" b="1" dirty="0">
              <a:ea typeface="Tahoma" pitchFamily="34" charset="0"/>
              <a:cs typeface="Tahoma" pitchFamily="34" charset="0"/>
            </a:endParaRPr>
          </a:p>
        </p:txBody>
      </p:sp>
      <p:sp>
        <p:nvSpPr>
          <p:cNvPr id="14" name="AutoShape 14"/>
          <p:cNvSpPr>
            <a:spLocks noChangeArrowheads="1"/>
          </p:cNvSpPr>
          <p:nvPr/>
        </p:nvSpPr>
        <p:spPr bwMode="auto">
          <a:xfrm>
            <a:off x="5122042" y="944224"/>
            <a:ext cx="1538189" cy="360282"/>
          </a:xfrm>
          <a:prstGeom prst="wedgeRoundRectCallout">
            <a:avLst>
              <a:gd name="adj1" fmla="val -255401"/>
              <a:gd name="adj2" fmla="val 213679"/>
              <a:gd name="adj3" fmla="val 16667"/>
            </a:avLst>
          </a:prstGeom>
          <a:solidFill>
            <a:schemeClr val="accent1">
              <a:lumMod val="40000"/>
              <a:lumOff val="60000"/>
            </a:schemeClr>
          </a:solidFill>
          <a:ln w="9525">
            <a:solidFill>
              <a:schemeClr val="tx1"/>
            </a:solidFill>
            <a:miter lim="800000"/>
            <a:headEnd/>
            <a:tailEnd/>
          </a:ln>
        </p:spPr>
        <p:txBody>
          <a:bodyPr/>
          <a:lstStyle/>
          <a:p>
            <a:pPr algn="ctr" rtl="1"/>
            <a:r>
              <a:rPr lang="fa-IR" sz="1000" b="1" i="0" u="none" dirty="0">
                <a:ea typeface="Tahoma" pitchFamily="34" charset="0"/>
                <a:cs typeface="Tahoma" pitchFamily="34" charset="0"/>
              </a:rPr>
              <a:t>نوار آدرس</a:t>
            </a:r>
            <a:endParaRPr lang="sv-SE" sz="1000" b="1" i="0" u="none" dirty="0">
              <a:ea typeface="Tahoma" pitchFamily="34" charset="0"/>
              <a:cs typeface="Tahoma" pitchFamily="34" charset="0"/>
            </a:endParaRPr>
          </a:p>
          <a:p>
            <a:pPr algn="ctr" rtl="1"/>
            <a:r>
              <a:rPr lang="en" sz="1000" b="1" i="0" u="none" dirty="0">
                <a:ea typeface="Tahoma" pitchFamily="34" charset="0"/>
                <a:cs typeface="Tahoma" pitchFamily="34" charset="0"/>
              </a:rPr>
              <a:t>Adressfält</a:t>
            </a:r>
            <a:endParaRPr lang="en" sz="1000" dirty="0">
              <a:ea typeface="Tahoma" pitchFamily="34" charset="0"/>
              <a:cs typeface="Tahoma" pitchFamily="34" charset="0"/>
            </a:endParaRPr>
          </a:p>
        </p:txBody>
      </p:sp>
      <p:sp>
        <p:nvSpPr>
          <p:cNvPr id="15" name="AutoShape 18"/>
          <p:cNvSpPr>
            <a:spLocks noChangeArrowheads="1"/>
          </p:cNvSpPr>
          <p:nvPr/>
        </p:nvSpPr>
        <p:spPr bwMode="auto">
          <a:xfrm>
            <a:off x="8281781" y="3241215"/>
            <a:ext cx="682707" cy="403809"/>
          </a:xfrm>
          <a:prstGeom prst="wedgeRoundRectCallout">
            <a:avLst>
              <a:gd name="adj1" fmla="val 42249"/>
              <a:gd name="adj2" fmla="val -384059"/>
              <a:gd name="adj3" fmla="val 16667"/>
            </a:avLst>
          </a:prstGeom>
          <a:solidFill>
            <a:schemeClr val="accent1">
              <a:lumMod val="40000"/>
              <a:lumOff val="60000"/>
            </a:schemeClr>
          </a:solidFill>
          <a:ln w="9525">
            <a:solidFill>
              <a:schemeClr val="tx1"/>
            </a:solidFill>
            <a:miter lim="800000"/>
            <a:headEnd/>
            <a:tailEnd/>
          </a:ln>
        </p:spPr>
        <p:txBody>
          <a:bodyPr/>
          <a:lstStyle/>
          <a:p>
            <a:pPr algn="ctr" rtl="1"/>
            <a:r>
              <a:rPr lang="fa-IR" sz="1000" b="1" i="0" u="none" dirty="0">
                <a:ea typeface="Tahoma" pitchFamily="34" charset="0"/>
                <a:cs typeface="Tahoma" pitchFamily="34" charset="0"/>
              </a:rPr>
              <a:t>منو</a:t>
            </a:r>
            <a:br>
              <a:rPr lang="fa-IR" sz="1000" b="1" i="0" u="none" dirty="0">
                <a:ea typeface="Tahoma" pitchFamily="34" charset="0"/>
                <a:cs typeface="Tahoma" pitchFamily="34" charset="0"/>
              </a:rPr>
            </a:br>
            <a:r>
              <a:rPr lang="en" sz="1000" b="1" i="0" u="none" dirty="0">
                <a:ea typeface="Tahoma" pitchFamily="34" charset="0"/>
                <a:cs typeface="Tahoma" pitchFamily="34" charset="0"/>
              </a:rPr>
              <a:t>Meny</a:t>
            </a:r>
            <a:r>
              <a:rPr lang="en" sz="1000" b="1" i="0" u="none" dirty="0">
                <a:solidFill>
                  <a:srgbClr val="FF0000"/>
                </a:solidFill>
                <a:ea typeface="Tahoma" pitchFamily="34" charset="0"/>
                <a:cs typeface="Tahoma" pitchFamily="34" charset="0"/>
              </a:rPr>
              <a:t> </a:t>
            </a:r>
            <a:endParaRPr lang="en" sz="1000" b="1" dirty="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271">
                                            <p:txEl>
                                              <p:pRg st="0" end="0"/>
                                            </p:txEl>
                                          </p:spTgt>
                                        </p:tgtEl>
                                        <p:attrNameLst>
                                          <p:attrName>style.visibility</p:attrName>
                                        </p:attrNameLst>
                                      </p:cBhvr>
                                      <p:to>
                                        <p:strVal val="visible"/>
                                      </p:to>
                                    </p:set>
                                    <p:animEffect transition="in" filter="barn(inVertical)">
                                      <p:cBhvr>
                                        <p:cTn id="7" dur="500"/>
                                        <p:tgtEl>
                                          <p:spTgt spid="112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172"/>
                                        </p:tgtEl>
                                        <p:attrNameLst>
                                          <p:attrName>style.visibility</p:attrName>
                                        </p:attrNameLst>
                                      </p:cBhvr>
                                      <p:to>
                                        <p:strVal val="visible"/>
                                      </p:to>
                                    </p:set>
                                    <p:animEffect transition="in" filter="barn(inVertical)">
                                      <p:cBhvr>
                                        <p:cTn id="12" dur="500"/>
                                        <p:tgtEl>
                                          <p:spTgt spid="717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177"/>
                                        </p:tgtEl>
                                        <p:attrNameLst>
                                          <p:attrName>style.visibility</p:attrName>
                                        </p:attrNameLst>
                                      </p:cBhvr>
                                      <p:to>
                                        <p:strVal val="visible"/>
                                      </p:to>
                                    </p:set>
                                    <p:animEffect transition="in" filter="barn(inVertical)">
                                      <p:cBhvr>
                                        <p:cTn id="17" dur="500"/>
                                        <p:tgtEl>
                                          <p:spTgt spid="717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180"/>
                                        </p:tgtEl>
                                        <p:attrNameLst>
                                          <p:attrName>style.visibility</p:attrName>
                                        </p:attrNameLst>
                                      </p:cBhvr>
                                      <p:to>
                                        <p:strVal val="visible"/>
                                      </p:to>
                                    </p:set>
                                    <p:animEffect transition="in" filter="barn(inVertical)">
                                      <p:cBhvr>
                                        <p:cTn id="27" dur="500"/>
                                        <p:tgtEl>
                                          <p:spTgt spid="718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179"/>
                                        </p:tgtEl>
                                        <p:attrNameLst>
                                          <p:attrName>style.visibility</p:attrName>
                                        </p:attrNameLst>
                                      </p:cBhvr>
                                      <p:to>
                                        <p:strVal val="visible"/>
                                      </p:to>
                                    </p:set>
                                    <p:animEffect transition="in" filter="barn(inVertical)">
                                      <p:cBhvr>
                                        <p:cTn id="32" dur="500"/>
                                        <p:tgtEl>
                                          <p:spTgt spid="717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7175"/>
                                        </p:tgtEl>
                                        <p:attrNameLst>
                                          <p:attrName>style.visibility</p:attrName>
                                        </p:attrNameLst>
                                      </p:cBhvr>
                                      <p:to>
                                        <p:strVal val="visible"/>
                                      </p:to>
                                    </p:set>
                                    <p:animEffect transition="in" filter="barn(inVertical)">
                                      <p:cBhvr>
                                        <p:cTn id="37" dur="500"/>
                                        <p:tgtEl>
                                          <p:spTgt spid="717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7178"/>
                                        </p:tgtEl>
                                        <p:attrNameLst>
                                          <p:attrName>style.visibility</p:attrName>
                                        </p:attrNameLst>
                                      </p:cBhvr>
                                      <p:to>
                                        <p:strVal val="visible"/>
                                      </p:to>
                                    </p:set>
                                    <p:animEffect transition="in" filter="barn(inVertical)">
                                      <p:cBhvr>
                                        <p:cTn id="42" dur="500"/>
                                        <p:tgtEl>
                                          <p:spTgt spid="7178"/>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7173"/>
                                        </p:tgtEl>
                                        <p:attrNameLst>
                                          <p:attrName>style.visibility</p:attrName>
                                        </p:attrNameLst>
                                      </p:cBhvr>
                                      <p:to>
                                        <p:strVal val="visible"/>
                                      </p:to>
                                    </p:set>
                                    <p:animEffect transition="in" filter="barn(inVertical)">
                                      <p:cBhvr>
                                        <p:cTn id="47" dur="500"/>
                                        <p:tgtEl>
                                          <p:spTgt spid="7173"/>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7174"/>
                                        </p:tgtEl>
                                        <p:attrNameLst>
                                          <p:attrName>style.visibility</p:attrName>
                                        </p:attrNameLst>
                                      </p:cBhvr>
                                      <p:to>
                                        <p:strVal val="visible"/>
                                      </p:to>
                                    </p:set>
                                    <p:animEffect transition="in" filter="barn(inVertical)">
                                      <p:cBhvr>
                                        <p:cTn id="52" dur="500"/>
                                        <p:tgtEl>
                                          <p:spTgt spid="7174"/>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arn(inVertical)">
                                      <p:cBhvr>
                                        <p:cTn id="5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build="p"/>
      <p:bldP spid="7173" grpId="0" animBg="1"/>
      <p:bldP spid="7174" grpId="0" animBg="1"/>
      <p:bldP spid="7175" grpId="0" animBg="1"/>
      <p:bldP spid="7177" grpId="0" animBg="1"/>
      <p:bldP spid="7178" grpId="0" animBg="1"/>
      <p:bldP spid="7179" grpId="0" animBg="1"/>
      <p:bldP spid="7180" grpId="0" animBg="1"/>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Grp="1" noChangeArrowheads="1"/>
          </p:cNvSpPr>
          <p:nvPr>
            <p:ph type="title"/>
          </p:nvPr>
        </p:nvSpPr>
        <p:spPr/>
        <p:txBody>
          <a:bodyPr/>
          <a:lstStyle/>
          <a:p>
            <a:pPr algn="r" rtl="1" eaLnBrk="1" hangingPunct="1">
              <a:defRPr/>
            </a:pPr>
            <a:r>
              <a:rPr lang="fa-IR" sz="4000" dirty="0">
                <a:solidFill>
                  <a:schemeClr val="tx2"/>
                </a:solidFill>
                <a:latin typeface="Tahoma" pitchFamily="34" charset="0"/>
                <a:ea typeface="Tahoma" pitchFamily="34" charset="0"/>
                <a:cs typeface="Tahoma" pitchFamily="34" charset="0"/>
              </a:rPr>
              <a:t>نوار عنوان-</a:t>
            </a:r>
            <a:r>
              <a:rPr lang="en" sz="4000" b="0" i="0" u="none" dirty="0">
                <a:solidFill>
                  <a:schemeClr val="tx2"/>
                </a:solidFill>
                <a:latin typeface="Tahoma" pitchFamily="34" charset="0"/>
                <a:ea typeface="Tahoma" pitchFamily="34" charset="0"/>
                <a:cs typeface="Tahoma" pitchFamily="34" charset="0"/>
              </a:rPr>
              <a:t>Titelfält</a:t>
            </a:r>
            <a:endParaRPr lang="en" b="0" i="0" u="none" dirty="0">
              <a:solidFill>
                <a:schemeClr val="tx2"/>
              </a:solidFill>
              <a:latin typeface="Tahoma" pitchFamily="34" charset="0"/>
              <a:ea typeface="Tahoma" pitchFamily="34" charset="0"/>
              <a:cs typeface="Tahoma" pitchFamily="34" charset="0"/>
            </a:endParaRPr>
          </a:p>
        </p:txBody>
      </p:sp>
      <p:sp>
        <p:nvSpPr>
          <p:cNvPr id="14341" name="Rectangle 5"/>
          <p:cNvSpPr>
            <a:spLocks noGrp="1" noChangeArrowheads="1"/>
          </p:cNvSpPr>
          <p:nvPr>
            <p:ph type="body" sz="half" idx="1"/>
          </p:nvPr>
        </p:nvSpPr>
        <p:spPr>
          <a:xfrm>
            <a:off x="457200" y="1628775"/>
            <a:ext cx="8229600" cy="2305050"/>
          </a:xfrm>
        </p:spPr>
        <p:txBody>
          <a:bodyPr>
            <a:normAutofit/>
          </a:bodyPr>
          <a:lstStyle/>
          <a:p>
            <a:pPr algn="r" rtl="1" eaLnBrk="1" hangingPunct="1">
              <a:defRPr/>
            </a:pPr>
            <a:r>
              <a:rPr lang="fa-IR" sz="2800" b="0" i="0" u="none" dirty="0">
                <a:latin typeface="Tahoma" pitchFamily="34" charset="0"/>
                <a:ea typeface="Tahoma" pitchFamily="34" charset="0"/>
                <a:cs typeface="Tahoma" pitchFamily="34" charset="0"/>
              </a:rPr>
              <a:t>اسم سایت باز را نشان می دهد. دکمه ها از چپ به راست عبارتند از </a:t>
            </a:r>
            <a:r>
              <a:rPr lang="en-US" sz="2800" b="0" i="0" u="none" dirty="0">
                <a:latin typeface="Tahoma" pitchFamily="34" charset="0"/>
                <a:ea typeface="Tahoma" pitchFamily="34" charset="0"/>
                <a:cs typeface="Tahoma" pitchFamily="34" charset="0"/>
              </a:rPr>
              <a:t>minimize</a:t>
            </a:r>
            <a:r>
              <a:rPr lang="fa-IR" sz="2800" b="0" i="0" u="none" dirty="0">
                <a:latin typeface="Tahoma" pitchFamily="34" charset="0"/>
                <a:ea typeface="Tahoma" pitchFamily="34" charset="0"/>
                <a:cs typeface="Tahoma" pitchFamily="34" charset="0"/>
              </a:rPr>
              <a:t> (کوچک کردن)،  </a:t>
            </a:r>
            <a:r>
              <a:rPr lang="en-US" sz="2800" b="0" i="0" u="none" dirty="0">
                <a:latin typeface="Tahoma" pitchFamily="34" charset="0"/>
                <a:ea typeface="Tahoma" pitchFamily="34" charset="0"/>
                <a:cs typeface="Tahoma" pitchFamily="34" charset="0"/>
              </a:rPr>
              <a:t>maximize</a:t>
            </a:r>
            <a:r>
              <a:rPr lang="fa-IR" sz="2800" b="0" i="0" u="none" dirty="0">
                <a:latin typeface="Tahoma" pitchFamily="34" charset="0"/>
                <a:ea typeface="Tahoma" pitchFamily="34" charset="0"/>
                <a:cs typeface="Tahoma" pitchFamily="34" charset="0"/>
              </a:rPr>
              <a:t> (بزرگ کردن) و </a:t>
            </a:r>
            <a:r>
              <a:rPr lang="en-US" sz="2800" b="0" i="0" u="none" dirty="0">
                <a:latin typeface="Tahoma" pitchFamily="34" charset="0"/>
                <a:ea typeface="Tahoma" pitchFamily="34" charset="0"/>
                <a:cs typeface="Tahoma" pitchFamily="34" charset="0"/>
              </a:rPr>
              <a:t>Close</a:t>
            </a:r>
            <a:r>
              <a:rPr lang="fa-IR" sz="2800" dirty="0">
                <a:latin typeface="Tahoma" pitchFamily="34" charset="0"/>
                <a:ea typeface="Tahoma" pitchFamily="34" charset="0"/>
                <a:cs typeface="Tahoma" pitchFamily="34" charset="0"/>
              </a:rPr>
              <a:t> (بستن).</a:t>
            </a:r>
          </a:p>
        </p:txBody>
      </p:sp>
      <p:pic>
        <p:nvPicPr>
          <p:cNvPr id="8196" name="Picture 7"/>
          <p:cNvPicPr>
            <a:picLocks noGrp="1" noChangeAspect="1" noChangeArrowheads="1"/>
          </p:cNvPicPr>
          <p:nvPr>
            <p:ph sz="half" idx="2"/>
          </p:nvPr>
        </p:nvPicPr>
        <p:blipFill>
          <a:blip r:embed="rId2" cstate="print"/>
          <a:srcRect/>
          <a:stretch>
            <a:fillRect/>
          </a:stretch>
        </p:blipFill>
        <p:spPr>
          <a:xfrm>
            <a:off x="468313" y="4437063"/>
            <a:ext cx="8135937" cy="1049337"/>
          </a:xfrm>
        </p:spPr>
      </p:pic>
      <p:sp>
        <p:nvSpPr>
          <p:cNvPr id="8197" name="Oval 8"/>
          <p:cNvSpPr>
            <a:spLocks noChangeArrowheads="1"/>
          </p:cNvSpPr>
          <p:nvPr/>
        </p:nvSpPr>
        <p:spPr bwMode="auto">
          <a:xfrm>
            <a:off x="395288" y="4292600"/>
            <a:ext cx="3600450" cy="649288"/>
          </a:xfrm>
          <a:prstGeom prst="ellipse">
            <a:avLst/>
          </a:prstGeom>
          <a:solidFill>
            <a:schemeClr val="accent1">
              <a:alpha val="0"/>
            </a:schemeClr>
          </a:solidFill>
          <a:ln w="60325">
            <a:solidFill>
              <a:srgbClr val="FF0000"/>
            </a:solidFill>
            <a:round/>
            <a:headEnd/>
            <a:tailEnd/>
          </a:ln>
        </p:spPr>
        <p:txBody>
          <a:bodyPr wrap="none" anchor="ctr"/>
          <a:lstStyle/>
          <a:p>
            <a:endParaRPr lang="en">
              <a:ea typeface="Tahoma" pitchFamily="34" charset="0"/>
              <a:cs typeface="Tahoma" pitchFamily="34" charset="0"/>
            </a:endParaRPr>
          </a:p>
        </p:txBody>
      </p:sp>
      <p:sp>
        <p:nvSpPr>
          <p:cNvPr id="8198" name="Oval 9"/>
          <p:cNvSpPr>
            <a:spLocks noChangeArrowheads="1"/>
          </p:cNvSpPr>
          <p:nvPr/>
        </p:nvSpPr>
        <p:spPr bwMode="auto">
          <a:xfrm>
            <a:off x="7524750" y="4365625"/>
            <a:ext cx="1150938" cy="649288"/>
          </a:xfrm>
          <a:prstGeom prst="ellipse">
            <a:avLst/>
          </a:prstGeom>
          <a:solidFill>
            <a:schemeClr val="accent1">
              <a:alpha val="0"/>
            </a:schemeClr>
          </a:solidFill>
          <a:ln w="60325">
            <a:solidFill>
              <a:srgbClr val="FF0000"/>
            </a:solidFill>
            <a:round/>
            <a:headEnd/>
            <a:tailEnd/>
          </a:ln>
        </p:spPr>
        <p:txBody>
          <a:bodyPr wrap="none" anchor="ctr"/>
          <a:lstStyle/>
          <a:p>
            <a:endParaRPr lang="en">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barn(inVertical)">
                                      <p:cBhvr>
                                        <p:cTn id="7" dur="500"/>
                                        <p:tgtEl>
                                          <p:spTgt spid="1434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341">
                                            <p:txEl>
                                              <p:pRg st="0" end="0"/>
                                            </p:txEl>
                                          </p:spTgt>
                                        </p:tgtEl>
                                        <p:attrNameLst>
                                          <p:attrName>style.visibility</p:attrName>
                                        </p:attrNameLst>
                                      </p:cBhvr>
                                      <p:to>
                                        <p:strVal val="visible"/>
                                      </p:to>
                                    </p:set>
                                    <p:animEffect transition="in" filter="barn(inVertical)">
                                      <p:cBhvr>
                                        <p:cTn id="12" dur="500"/>
                                        <p:tgtEl>
                                          <p:spTgt spid="1434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196"/>
                                        </p:tgtEl>
                                        <p:attrNameLst>
                                          <p:attrName>style.visibility</p:attrName>
                                        </p:attrNameLst>
                                      </p:cBhvr>
                                      <p:to>
                                        <p:strVal val="visible"/>
                                      </p:to>
                                    </p:set>
                                    <p:animEffect transition="in" filter="barn(inVertical)">
                                      <p:cBhvr>
                                        <p:cTn id="17" dur="500"/>
                                        <p:tgtEl>
                                          <p:spTgt spid="819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197"/>
                                        </p:tgtEl>
                                        <p:attrNameLst>
                                          <p:attrName>style.visibility</p:attrName>
                                        </p:attrNameLst>
                                      </p:cBhvr>
                                      <p:to>
                                        <p:strVal val="visible"/>
                                      </p:to>
                                    </p:set>
                                    <p:animEffect transition="in" filter="barn(inVertical)">
                                      <p:cBhvr>
                                        <p:cTn id="22" dur="500"/>
                                        <p:tgtEl>
                                          <p:spTgt spid="819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198"/>
                                        </p:tgtEl>
                                        <p:attrNameLst>
                                          <p:attrName>style.visibility</p:attrName>
                                        </p:attrNameLst>
                                      </p:cBhvr>
                                      <p:to>
                                        <p:strVal val="visible"/>
                                      </p:to>
                                    </p:set>
                                    <p:animEffect transition="in" filter="barn(inVertical)">
                                      <p:cBhvr>
                                        <p:cTn id="27" dur="500"/>
                                        <p:tgtEl>
                                          <p:spTgt spid="8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p:bldP spid="14341" grpId="0" build="p"/>
      <p:bldP spid="8197" grpId="0" animBg="1"/>
      <p:bldP spid="819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Grp="1" noChangeArrowheads="1"/>
          </p:cNvSpPr>
          <p:nvPr>
            <p:ph type="title"/>
          </p:nvPr>
        </p:nvSpPr>
        <p:spPr>
          <a:xfrm>
            <a:off x="457200" y="381000"/>
            <a:ext cx="8229600" cy="1031875"/>
          </a:xfrm>
        </p:spPr>
        <p:txBody>
          <a:bodyPr/>
          <a:lstStyle/>
          <a:p>
            <a:pPr algn="r" rtl="1" eaLnBrk="1" hangingPunct="1">
              <a:defRPr/>
            </a:pPr>
            <a:r>
              <a:rPr lang="fa-IR" sz="4000" b="0" i="0" u="none" dirty="0">
                <a:latin typeface="Tahoma" pitchFamily="34" charset="0"/>
                <a:ea typeface="Tahoma" pitchFamily="34" charset="0"/>
                <a:cs typeface="Tahoma" pitchFamily="34" charset="0"/>
              </a:rPr>
              <a:t>نوار آدرس-</a:t>
            </a:r>
            <a:r>
              <a:rPr lang="en" sz="4000" b="0" i="0" u="none" dirty="0">
                <a:latin typeface="Tahoma" pitchFamily="34" charset="0"/>
                <a:ea typeface="Tahoma" pitchFamily="34" charset="0"/>
                <a:cs typeface="Tahoma" pitchFamily="34" charset="0"/>
              </a:rPr>
              <a:t> </a:t>
            </a:r>
            <a:r>
              <a:rPr lang="en" sz="4000" b="0" i="0" u="none" dirty="0">
                <a:solidFill>
                  <a:schemeClr val="tx2"/>
                </a:solidFill>
                <a:latin typeface="Tahoma" pitchFamily="34" charset="0"/>
                <a:ea typeface="Tahoma" pitchFamily="34" charset="0"/>
                <a:cs typeface="Tahoma" pitchFamily="34" charset="0"/>
              </a:rPr>
              <a:t>Adressfält</a:t>
            </a:r>
            <a:endParaRPr lang="en" sz="4000" dirty="0">
              <a:latin typeface="Tahoma" pitchFamily="34" charset="0"/>
              <a:ea typeface="Tahoma" pitchFamily="34" charset="0"/>
              <a:cs typeface="Tahoma" pitchFamily="34" charset="0"/>
            </a:endParaRPr>
          </a:p>
        </p:txBody>
      </p:sp>
      <p:sp>
        <p:nvSpPr>
          <p:cNvPr id="16389" name="Rectangle 5"/>
          <p:cNvSpPr>
            <a:spLocks noGrp="1" noChangeArrowheads="1"/>
          </p:cNvSpPr>
          <p:nvPr>
            <p:ph type="body" sz="half" idx="1"/>
          </p:nvPr>
        </p:nvSpPr>
        <p:spPr>
          <a:xfrm>
            <a:off x="457200" y="1052264"/>
            <a:ext cx="8229600" cy="2549624"/>
          </a:xfrm>
        </p:spPr>
        <p:txBody>
          <a:bodyPr>
            <a:normAutofit/>
          </a:bodyPr>
          <a:lstStyle/>
          <a:p>
            <a:pPr algn="r" rtl="1" eaLnBrk="1" hangingPunct="1">
              <a:defRPr/>
            </a:pPr>
            <a:r>
              <a:rPr lang="fa-IR" sz="2800" b="0" i="0" u="none" dirty="0">
                <a:latin typeface="Tahoma" pitchFamily="34" charset="0"/>
                <a:ea typeface="Tahoma" pitchFamily="34" charset="0"/>
                <a:cs typeface="Tahoma" pitchFamily="34" charset="0"/>
              </a:rPr>
              <a:t>آدرس کامل تارنما در سمت چپ این فیلد وارد می شود. فیلد سمت راست یک فیلد جستجو است که در این مثال  به موتور جستجوی گوگل (</a:t>
            </a:r>
            <a:r>
              <a:rPr lang="en-US" sz="2800" b="0" i="0" u="none" dirty="0">
                <a:latin typeface="Tahoma" pitchFamily="34" charset="0"/>
                <a:ea typeface="Tahoma" pitchFamily="34" charset="0"/>
                <a:cs typeface="Tahoma" pitchFamily="34" charset="0"/>
              </a:rPr>
              <a:t>google search engine</a:t>
            </a:r>
            <a:r>
              <a:rPr lang="fa-IR" sz="2800" b="0" i="0" u="none" dirty="0">
                <a:latin typeface="Tahoma" pitchFamily="34" charset="0"/>
                <a:ea typeface="Tahoma" pitchFamily="34" charset="0"/>
                <a:cs typeface="Tahoma" pitchFamily="34" charset="0"/>
              </a:rPr>
              <a:t>) پیوند</a:t>
            </a:r>
            <a:r>
              <a:rPr lang="en-US" sz="2800" b="0" i="0" u="none" dirty="0">
                <a:latin typeface="Tahoma" pitchFamily="34" charset="0"/>
                <a:ea typeface="Tahoma" pitchFamily="34" charset="0"/>
                <a:cs typeface="Tahoma" pitchFamily="34" charset="0"/>
              </a:rPr>
              <a:t> </a:t>
            </a:r>
            <a:r>
              <a:rPr lang="fa-IR" sz="2800" b="0" i="0" u="none" dirty="0">
                <a:latin typeface="Tahoma" pitchFamily="34" charset="0"/>
                <a:ea typeface="Tahoma" pitchFamily="34" charset="0"/>
                <a:cs typeface="Tahoma" pitchFamily="34" charset="0"/>
              </a:rPr>
              <a:t>دارد.</a:t>
            </a:r>
            <a:endParaRPr lang="en" sz="2800" b="0" i="0" u="none" dirty="0">
              <a:latin typeface="Tahoma" pitchFamily="34" charset="0"/>
              <a:ea typeface="Tahoma" pitchFamily="34" charset="0"/>
              <a:cs typeface="Tahoma" pitchFamily="34" charset="0"/>
            </a:endParaRPr>
          </a:p>
        </p:txBody>
      </p:sp>
      <p:pic>
        <p:nvPicPr>
          <p:cNvPr id="9220" name="Picture 7"/>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b="77486"/>
          <a:stretch/>
        </p:blipFill>
        <p:spPr>
          <a:xfrm>
            <a:off x="251520" y="3861049"/>
            <a:ext cx="8382568" cy="1061050"/>
          </a:xfrm>
          <a:solidFill>
            <a:schemeClr val="accent1">
              <a:lumMod val="40000"/>
              <a:lumOff val="60000"/>
            </a:schemeClr>
          </a:solidFill>
          <a:ln>
            <a:solidFill>
              <a:schemeClr val="tx1"/>
            </a:solidFill>
          </a:ln>
        </p:spPr>
      </p:pic>
      <p:sp>
        <p:nvSpPr>
          <p:cNvPr id="22" name="AutoShape 18"/>
          <p:cNvSpPr>
            <a:spLocks noChangeArrowheads="1"/>
          </p:cNvSpPr>
          <p:nvPr/>
        </p:nvSpPr>
        <p:spPr bwMode="auto">
          <a:xfrm>
            <a:off x="7812360" y="5635489"/>
            <a:ext cx="682707" cy="457807"/>
          </a:xfrm>
          <a:prstGeom prst="wedgeRoundRectCallout">
            <a:avLst>
              <a:gd name="adj1" fmla="val 43902"/>
              <a:gd name="adj2" fmla="val -367286"/>
              <a:gd name="adj3" fmla="val 16667"/>
            </a:avLst>
          </a:prstGeom>
          <a:solidFill>
            <a:schemeClr val="accent1">
              <a:lumMod val="40000"/>
              <a:lumOff val="60000"/>
            </a:schemeClr>
          </a:solidFill>
          <a:ln w="9525">
            <a:solidFill>
              <a:schemeClr val="tx1"/>
            </a:solidFill>
            <a:miter lim="800000"/>
            <a:headEnd/>
            <a:tailEnd/>
          </a:ln>
        </p:spPr>
        <p:txBody>
          <a:bodyPr/>
          <a:lstStyle/>
          <a:p>
            <a:pPr algn="r" rtl="1"/>
            <a:r>
              <a:rPr lang="fa-IR" sz="1200" b="1" i="0" u="none" dirty="0">
                <a:ea typeface="Tahoma" pitchFamily="34" charset="0"/>
                <a:cs typeface="Tahoma" pitchFamily="34" charset="0"/>
              </a:rPr>
              <a:t>منو</a:t>
            </a:r>
            <a:br>
              <a:rPr lang="fa-IR" sz="1200" b="1" i="0" u="none" dirty="0">
                <a:ea typeface="Tahoma" pitchFamily="34" charset="0"/>
                <a:cs typeface="Tahoma" pitchFamily="34" charset="0"/>
              </a:rPr>
            </a:br>
            <a:r>
              <a:rPr lang="en" sz="1200" b="1" i="0" u="none" dirty="0">
                <a:ea typeface="Tahoma" pitchFamily="34" charset="0"/>
                <a:cs typeface="Tahoma" pitchFamily="34" charset="0"/>
              </a:rPr>
              <a:t>Meny</a:t>
            </a:r>
            <a:r>
              <a:rPr lang="en" sz="1200" b="1" i="0" u="none" dirty="0">
                <a:solidFill>
                  <a:srgbClr val="FF0000"/>
                </a:solidFill>
                <a:ea typeface="Tahoma" pitchFamily="34" charset="0"/>
                <a:cs typeface="Tahoma" pitchFamily="34" charset="0"/>
              </a:rPr>
              <a:t> </a:t>
            </a:r>
            <a:endParaRPr lang="en" sz="1200" b="1" dirty="0">
              <a:ea typeface="Tahoma" pitchFamily="34" charset="0"/>
              <a:cs typeface="Tahoma" pitchFamily="34" charset="0"/>
            </a:endParaRPr>
          </a:p>
        </p:txBody>
      </p:sp>
      <p:sp>
        <p:nvSpPr>
          <p:cNvPr id="23" name="AutoShape 18"/>
          <p:cNvSpPr>
            <a:spLocks noChangeArrowheads="1"/>
          </p:cNvSpPr>
          <p:nvPr/>
        </p:nvSpPr>
        <p:spPr bwMode="auto">
          <a:xfrm>
            <a:off x="4572000" y="3057920"/>
            <a:ext cx="682707" cy="403809"/>
          </a:xfrm>
          <a:prstGeom prst="wedgeRoundRectCallout">
            <a:avLst>
              <a:gd name="adj1" fmla="val -77"/>
              <a:gd name="adj2" fmla="val 217412"/>
              <a:gd name="adj3" fmla="val 16667"/>
            </a:avLst>
          </a:prstGeom>
          <a:solidFill>
            <a:schemeClr val="accent1">
              <a:lumMod val="40000"/>
              <a:lumOff val="60000"/>
            </a:schemeClr>
          </a:solidFill>
          <a:ln w="9525">
            <a:solidFill>
              <a:schemeClr val="tx1"/>
            </a:solidFill>
            <a:miter lim="800000"/>
            <a:headEnd/>
            <a:tailEnd/>
          </a:ln>
        </p:spPr>
        <p:txBody>
          <a:bodyPr/>
          <a:lstStyle/>
          <a:p>
            <a:pPr algn="r" rtl="1"/>
            <a:r>
              <a:rPr lang="fa-IR" sz="1200" b="1" i="0" u="none" dirty="0">
                <a:ea typeface="Tahoma" pitchFamily="34" charset="0"/>
                <a:cs typeface="Tahoma" pitchFamily="34" charset="0"/>
              </a:rPr>
              <a:t>آدرس </a:t>
            </a:r>
            <a:r>
              <a:rPr lang="en" sz="1200" b="1" i="0" u="none" dirty="0">
                <a:ea typeface="Tahoma" pitchFamily="34" charset="0"/>
                <a:cs typeface="Tahoma" pitchFamily="34" charset="0"/>
              </a:rPr>
              <a:t>URL</a:t>
            </a:r>
            <a:r>
              <a:rPr lang="en" sz="1200" b="1" i="0" u="none" dirty="0">
                <a:solidFill>
                  <a:srgbClr val="FF0000"/>
                </a:solidFill>
                <a:ea typeface="Tahoma" pitchFamily="34" charset="0"/>
                <a:cs typeface="Tahoma" pitchFamily="34" charset="0"/>
              </a:rPr>
              <a:t> </a:t>
            </a:r>
            <a:endParaRPr lang="en" sz="1200" b="1" dirty="0">
              <a:ea typeface="Tahoma" pitchFamily="34" charset="0"/>
              <a:cs typeface="Tahoma" pitchFamily="34" charset="0"/>
            </a:endParaRPr>
          </a:p>
        </p:txBody>
      </p:sp>
      <p:sp>
        <p:nvSpPr>
          <p:cNvPr id="24" name="AutoShape 18"/>
          <p:cNvSpPr>
            <a:spLocks noChangeArrowheads="1"/>
          </p:cNvSpPr>
          <p:nvPr/>
        </p:nvSpPr>
        <p:spPr bwMode="auto">
          <a:xfrm>
            <a:off x="281442" y="5578840"/>
            <a:ext cx="1440160" cy="571103"/>
          </a:xfrm>
          <a:prstGeom prst="wedgeRoundRectCallout">
            <a:avLst>
              <a:gd name="adj1" fmla="val 819"/>
              <a:gd name="adj2" fmla="val -278866"/>
              <a:gd name="adj3" fmla="val 16667"/>
            </a:avLst>
          </a:prstGeom>
          <a:solidFill>
            <a:schemeClr val="accent1">
              <a:lumMod val="40000"/>
              <a:lumOff val="60000"/>
            </a:schemeClr>
          </a:solidFill>
          <a:ln w="9525">
            <a:solidFill>
              <a:schemeClr val="tx1"/>
            </a:solidFill>
            <a:miter lim="800000"/>
            <a:headEnd/>
            <a:tailEnd/>
          </a:ln>
        </p:spPr>
        <p:txBody>
          <a:bodyPr/>
          <a:lstStyle/>
          <a:p>
            <a:pPr algn="l" rtl="0"/>
            <a:r>
              <a:rPr lang="fa-IR" sz="1200" b="1" i="0" u="none" dirty="0">
                <a:ea typeface="Tahoma" pitchFamily="34" charset="0"/>
                <a:cs typeface="Tahoma" pitchFamily="34" charset="0"/>
              </a:rPr>
              <a:t>این صفحه را از نو بار گذاری کن</a:t>
            </a:r>
            <a:endParaRPr lang="en" sz="1200" b="1" dirty="0">
              <a:ea typeface="Tahoma" pitchFamily="34" charset="0"/>
              <a:cs typeface="Tahoma" pitchFamily="34" charset="0"/>
            </a:endParaRPr>
          </a:p>
        </p:txBody>
      </p:sp>
      <p:sp>
        <p:nvSpPr>
          <p:cNvPr id="25" name="AutoShape 18"/>
          <p:cNvSpPr>
            <a:spLocks noChangeArrowheads="1"/>
          </p:cNvSpPr>
          <p:nvPr/>
        </p:nvSpPr>
        <p:spPr bwMode="auto">
          <a:xfrm>
            <a:off x="190787" y="2822367"/>
            <a:ext cx="1898239" cy="471105"/>
          </a:xfrm>
          <a:prstGeom prst="wedgeRoundRectCallout">
            <a:avLst>
              <a:gd name="adj1" fmla="val -35020"/>
              <a:gd name="adj2" fmla="val 227109"/>
              <a:gd name="adj3" fmla="val 16667"/>
            </a:avLst>
          </a:prstGeom>
          <a:solidFill>
            <a:schemeClr val="accent1">
              <a:lumMod val="40000"/>
              <a:lumOff val="60000"/>
            </a:schemeClr>
          </a:solidFill>
          <a:ln w="9525">
            <a:solidFill>
              <a:schemeClr val="tx1"/>
            </a:solidFill>
            <a:miter lim="800000"/>
            <a:headEnd/>
            <a:tailEnd/>
          </a:ln>
        </p:spPr>
        <p:txBody>
          <a:bodyPr/>
          <a:lstStyle/>
          <a:p>
            <a:pPr algn="ctr" rtl="0"/>
            <a:r>
              <a:rPr lang="fa-IR" sz="1200" b="1" dirty="0">
                <a:ea typeface="Tahoma" pitchFamily="34" charset="0"/>
                <a:cs typeface="Tahoma" pitchFamily="34" charset="0"/>
              </a:rPr>
              <a:t>جلو و عقب</a:t>
            </a:r>
            <a:endParaRPr lang="en" sz="1200" b="1" i="0" u="none" dirty="0">
              <a:ea typeface="Tahoma" pitchFamily="34" charset="0"/>
              <a:cs typeface="Tahoma" pitchFamily="34" charset="0"/>
            </a:endParaRPr>
          </a:p>
          <a:p>
            <a:pPr algn="ctr"/>
            <a:r>
              <a:rPr lang="sv-SE" sz="1200" b="1" dirty="0">
                <a:ea typeface="Tahoma" pitchFamily="34" charset="0"/>
                <a:cs typeface="Tahoma" pitchFamily="34" charset="0"/>
              </a:rPr>
              <a:t>Bakåt och framåt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barn(inVertical)">
                                      <p:cBhvr>
                                        <p:cTn id="7" dur="500"/>
                                        <p:tgtEl>
                                          <p:spTgt spid="1638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389">
                                            <p:txEl>
                                              <p:pRg st="0" end="0"/>
                                            </p:txEl>
                                          </p:spTgt>
                                        </p:tgtEl>
                                        <p:attrNameLst>
                                          <p:attrName>style.visibility</p:attrName>
                                        </p:attrNameLst>
                                      </p:cBhvr>
                                      <p:to>
                                        <p:strVal val="visible"/>
                                      </p:to>
                                    </p:set>
                                    <p:animEffect transition="in" filter="barn(inVertical)">
                                      <p:cBhvr>
                                        <p:cTn id="12" dur="500"/>
                                        <p:tgtEl>
                                          <p:spTgt spid="1638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220"/>
                                        </p:tgtEl>
                                        <p:attrNameLst>
                                          <p:attrName>style.visibility</p:attrName>
                                        </p:attrNameLst>
                                      </p:cBhvr>
                                      <p:to>
                                        <p:strVal val="visible"/>
                                      </p:to>
                                    </p:set>
                                    <p:animEffect transition="in" filter="barn(inVertical)">
                                      <p:cBhvr>
                                        <p:cTn id="17" dur="500"/>
                                        <p:tgtEl>
                                          <p:spTgt spid="922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arn(inVertical)">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barn(inVertical)">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barn(inVertical)">
                                      <p:cBhvr>
                                        <p:cTn id="3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P spid="16389" grpId="0" build="p"/>
      <p:bldP spid="22" grpId="0" animBg="1"/>
      <p:bldP spid="23" grpId="0" animBg="1"/>
      <p:bldP spid="24" grpId="0" animBg="1"/>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28625" y="0"/>
            <a:ext cx="8229600" cy="1371600"/>
          </a:xfrm>
        </p:spPr>
        <p:txBody>
          <a:bodyPr>
            <a:normAutofit/>
          </a:bodyPr>
          <a:lstStyle/>
          <a:p>
            <a:pPr algn="r" rtl="1" eaLnBrk="1" hangingPunct="1">
              <a:defRPr/>
            </a:pPr>
            <a:r>
              <a:rPr lang="fa-IR" sz="4000" b="0" i="0" u="none" dirty="0">
                <a:solidFill>
                  <a:schemeClr val="tx2"/>
                </a:solidFill>
                <a:latin typeface="Tahoma" pitchFamily="34" charset="0"/>
                <a:ea typeface="Tahoma" pitchFamily="34" charset="0"/>
                <a:cs typeface="Tahoma" pitchFamily="34" charset="0"/>
              </a:rPr>
              <a:t>منو-</a:t>
            </a:r>
            <a:r>
              <a:rPr lang="en" sz="4000" b="0" i="0" u="none" dirty="0">
                <a:solidFill>
                  <a:schemeClr val="tx2"/>
                </a:solidFill>
                <a:latin typeface="Tahoma" pitchFamily="34" charset="0"/>
                <a:ea typeface="Tahoma" pitchFamily="34" charset="0"/>
                <a:cs typeface="Tahoma" pitchFamily="34" charset="0"/>
              </a:rPr>
              <a:t>Meny</a:t>
            </a:r>
            <a:endParaRPr lang="en" sz="4000" dirty="0">
              <a:solidFill>
                <a:schemeClr val="tx2"/>
              </a:solidFill>
              <a:latin typeface="Tahoma" pitchFamily="34" charset="0"/>
              <a:ea typeface="Tahoma" pitchFamily="34" charset="0"/>
              <a:cs typeface="Tahoma" pitchFamily="34" charset="0"/>
            </a:endParaRPr>
          </a:p>
        </p:txBody>
      </p:sp>
      <p:sp>
        <p:nvSpPr>
          <p:cNvPr id="18436" name="Rectangle 4"/>
          <p:cNvSpPr>
            <a:spLocks noGrp="1" noChangeArrowheads="1"/>
          </p:cNvSpPr>
          <p:nvPr>
            <p:ph type="body" sz="half" idx="1"/>
          </p:nvPr>
        </p:nvSpPr>
        <p:spPr>
          <a:xfrm>
            <a:off x="395536" y="1484785"/>
            <a:ext cx="3585923" cy="2160239"/>
          </a:xfrm>
        </p:spPr>
        <p:txBody>
          <a:bodyPr>
            <a:normAutofit fontScale="92500" lnSpcReduction="20000"/>
          </a:bodyPr>
          <a:lstStyle/>
          <a:p>
            <a:pPr algn="r" rtl="1">
              <a:buNone/>
              <a:defRPr/>
            </a:pPr>
            <a:r>
              <a:rPr lang="fa-IR" sz="2800" dirty="0">
                <a:latin typeface="Tahoma" pitchFamily="34" charset="0"/>
                <a:ea typeface="Tahoma" pitchFamily="34" charset="0"/>
                <a:cs typeface="Tahoma" pitchFamily="34" charset="0"/>
              </a:rPr>
              <a:t>حاوی مهم ترین منوها است</a:t>
            </a:r>
          </a:p>
          <a:p>
            <a:pPr algn="r" rtl="1">
              <a:buNone/>
              <a:defRPr/>
            </a:pPr>
            <a:endParaRPr lang="fa-IR" sz="2800" b="0" i="0" u="none" dirty="0">
              <a:latin typeface="Tahoma" pitchFamily="34" charset="0"/>
              <a:ea typeface="Tahoma" pitchFamily="34" charset="0"/>
              <a:cs typeface="Tahoma" pitchFamily="34" charset="0"/>
            </a:endParaRPr>
          </a:p>
          <a:p>
            <a:pPr algn="r" rtl="1">
              <a:buNone/>
              <a:defRPr/>
            </a:pPr>
            <a:r>
              <a:rPr lang="fa-IR" sz="2800" dirty="0">
                <a:latin typeface="Tahoma" pitchFamily="34" charset="0"/>
                <a:ea typeface="Tahoma" pitchFamily="34" charset="0"/>
                <a:cs typeface="Tahoma" pitchFamily="34" charset="0"/>
              </a:rPr>
              <a:t>حاوی مهم ترین ابزارها است: چاپگر، صفحه خانگی و غیره</a:t>
            </a:r>
            <a:endParaRPr lang="en" sz="2800" b="0" i="0" u="none" dirty="0">
              <a:latin typeface="Tahoma" pitchFamily="34" charset="0"/>
              <a:ea typeface="Tahoma" pitchFamily="34" charset="0"/>
              <a:cs typeface="Tahoma" pitchFamily="34" charset="0"/>
            </a:endParaRPr>
          </a:p>
        </p:txBody>
      </p:sp>
      <p:pic>
        <p:nvPicPr>
          <p:cNvPr id="10244" name="Picture 6"/>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a:xfrm>
            <a:off x="4644008" y="1124744"/>
            <a:ext cx="3273067" cy="4805774"/>
          </a:xfrm>
        </p:spPr>
      </p:pic>
      <p:sp>
        <p:nvSpPr>
          <p:cNvPr id="6" name="Rectangle 5"/>
          <p:cNvSpPr txBox="1">
            <a:spLocks noChangeArrowheads="1"/>
          </p:cNvSpPr>
          <p:nvPr/>
        </p:nvSpPr>
        <p:spPr bwMode="auto">
          <a:xfrm>
            <a:off x="179512" y="2924944"/>
            <a:ext cx="3585923" cy="2215133"/>
          </a:xfrm>
          <a:prstGeom prst="rect">
            <a:avLst/>
          </a:prstGeom>
          <a:noFill/>
          <a:ln w="9525">
            <a:noFill/>
            <a:miter lim="800000"/>
            <a:headEnd/>
            <a:tailEnd/>
          </a:ln>
          <a:effectLst/>
        </p:spPr>
        <p:txBody>
          <a:bodyPr/>
          <a:lstStyle/>
          <a:p>
            <a:pPr marL="342900" indent="-342900" algn="l" rtl="0">
              <a:spcBef>
                <a:spcPct val="20000"/>
              </a:spcBef>
              <a:buClr>
                <a:schemeClr val="hlink"/>
              </a:buClr>
              <a:buSzPct val="65000"/>
              <a:defRPr/>
            </a:pPr>
            <a:r>
              <a:rPr lang="en" sz="2800" b="0" i="0" u="none" kern="0" dirty="0">
                <a:ea typeface="Tahoma" pitchFamily="34" charset="0"/>
                <a:cs typeface="Tahoma" pitchFamily="34" charset="0"/>
              </a:rPr>
              <a:t>	</a:t>
            </a:r>
          </a:p>
          <a:p>
            <a:pPr marL="342900" indent="-342900" algn="l" rtl="0">
              <a:spcBef>
                <a:spcPct val="20000"/>
              </a:spcBef>
              <a:buClr>
                <a:schemeClr val="hlink"/>
              </a:buClr>
              <a:buSzPct val="65000"/>
              <a:defRPr/>
            </a:pPr>
            <a:r>
              <a:rPr lang="en" sz="2800" b="0" i="0" u="none" kern="0" dirty="0">
                <a:ea typeface="Tahoma" pitchFamily="34" charset="0"/>
                <a:cs typeface="Tahoma" pitchFamily="34" charset="0"/>
              </a:rPr>
              <a:t>	</a:t>
            </a:r>
            <a:endParaRPr lang="en" sz="2800" kern="0" dirty="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436">
                                            <p:txEl>
                                              <p:pRg st="0" end="0"/>
                                            </p:txEl>
                                          </p:spTgt>
                                        </p:tgtEl>
                                        <p:attrNameLst>
                                          <p:attrName>style.visibility</p:attrName>
                                        </p:attrNameLst>
                                      </p:cBhvr>
                                      <p:to>
                                        <p:strVal val="visible"/>
                                      </p:to>
                                    </p:set>
                                    <p:animEffect transition="in" filter="barn(inVertical)">
                                      <p:cBhvr>
                                        <p:cTn id="7" dur="500"/>
                                        <p:tgtEl>
                                          <p:spTgt spid="184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436">
                                            <p:txEl>
                                              <p:pRg st="2" end="2"/>
                                            </p:txEl>
                                          </p:spTgt>
                                        </p:tgtEl>
                                        <p:attrNameLst>
                                          <p:attrName>style.visibility</p:attrName>
                                        </p:attrNameLst>
                                      </p:cBhvr>
                                      <p:to>
                                        <p:strVal val="visible"/>
                                      </p:to>
                                    </p:set>
                                    <p:animEffect transition="in" filter="barn(inVertical)">
                                      <p:cBhvr>
                                        <p:cTn id="12" dur="500"/>
                                        <p:tgtEl>
                                          <p:spTgt spid="1843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244"/>
                                        </p:tgtEl>
                                        <p:attrNameLst>
                                          <p:attrName>style.visibility</p:attrName>
                                        </p:attrNameLst>
                                      </p:cBhvr>
                                      <p:to>
                                        <p:strVal val="visible"/>
                                      </p:to>
                                    </p:set>
                                    <p:animEffect transition="in" filter="barn(inVertical)">
                                      <p:cBhvr>
                                        <p:cTn id="17" dur="500"/>
                                        <p:tgtEl>
                                          <p:spTgt spid="1024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barn(inVertical)">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barn(inVertical)">
                                      <p:cBhvr>
                                        <p:cTn id="2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build="p"/>
      <p:bldP spid="6" grpId="0" build="p"/>
    </p:bld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4856</TotalTime>
  <Words>1984</Words>
  <Application>Microsoft Office PowerPoint</Application>
  <PresentationFormat>Bildspel på skärmen (4:3)</PresentationFormat>
  <Paragraphs>156</Paragraphs>
  <Slides>30</Slides>
  <Notes>1</Notes>
  <HiddenSlides>1</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30</vt:i4>
      </vt:variant>
    </vt:vector>
  </HeadingPairs>
  <TitlesOfParts>
    <vt:vector size="34" baseType="lpstr">
      <vt:lpstr>Arial</vt:lpstr>
      <vt:lpstr>Calibri</vt:lpstr>
      <vt:lpstr>Tahoma</vt:lpstr>
      <vt:lpstr>Office-tema</vt:lpstr>
      <vt:lpstr>PowerPoint-presentation</vt:lpstr>
      <vt:lpstr>اینترنت</vt:lpstr>
      <vt:lpstr>اینترنت _یک شبکه جهانی</vt:lpstr>
      <vt:lpstr>مرورگر</vt:lpstr>
      <vt:lpstr>آدرس های وب</vt:lpstr>
      <vt:lpstr>رابط مرورگر</vt:lpstr>
      <vt:lpstr>نوار عنوان-Titelfält</vt:lpstr>
      <vt:lpstr>نوار آدرس- Adressfält</vt:lpstr>
      <vt:lpstr>منو-Meny</vt:lpstr>
      <vt:lpstr>موارد موردعلاقه/ بوکمارکهاFavoriter / bokmärken </vt:lpstr>
      <vt:lpstr>PowerPoint-presentation</vt:lpstr>
      <vt:lpstr>صفحه خانگی-Startsidan</vt:lpstr>
      <vt:lpstr>PowerPoint-presentation</vt:lpstr>
      <vt:lpstr>افزودن یا حذف Favoriter/ Bokmärken</vt:lpstr>
      <vt:lpstr>PowerPoint-presentation</vt:lpstr>
      <vt:lpstr> حذف سابقه جستجو و فایل های موقت </vt:lpstr>
      <vt:lpstr>PowerPoint-presentation</vt:lpstr>
      <vt:lpstr>چاپ گرفتن از صفحات وب</vt:lpstr>
      <vt:lpstr>ذخیره یک تصویر از تارنما (وبسایت)</vt:lpstr>
      <vt:lpstr>PowerPoint-presentation</vt:lpstr>
      <vt:lpstr>سرویس جستجو و موتورهای جستجو</vt:lpstr>
      <vt:lpstr>PowerPoint-presentation</vt:lpstr>
      <vt:lpstr>PowerPoint-presentation</vt:lpstr>
      <vt:lpstr>PowerPoint-presentation</vt:lpstr>
      <vt:lpstr>PowerPoint-presentation</vt:lpstr>
      <vt:lpstr>PowerPoint-presentation</vt:lpstr>
      <vt:lpstr>PowerPoint-presentation</vt:lpstr>
      <vt:lpstr>و) بیش تر (Fler) برای دیدن گزینه های بیش تر روی Fler کلیک کنید. عکس زیر را ببینید.</vt:lpstr>
      <vt:lpstr>PowerPoint-presentation</vt:lpstr>
      <vt:lpstr>PowerPoint-presentation</vt:lpstr>
    </vt:vector>
  </TitlesOfParts>
  <Company>Motala kommun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 1</dc:title>
  <dc:creator>ghaalw</dc:creator>
  <cp:lastModifiedBy>Eklund Lars T</cp:lastModifiedBy>
  <cp:revision>347</cp:revision>
  <dcterms:created xsi:type="dcterms:W3CDTF">2011-12-03T10:09:13Z</dcterms:created>
  <dcterms:modified xsi:type="dcterms:W3CDTF">2023-01-10T08:57:59Z</dcterms:modified>
</cp:coreProperties>
</file>