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58"/>
  </p:notesMasterIdLst>
  <p:sldIdLst>
    <p:sldId id="256" r:id="rId2"/>
    <p:sldId id="257" r:id="rId3"/>
    <p:sldId id="260" r:id="rId4"/>
    <p:sldId id="258" r:id="rId5"/>
    <p:sldId id="259" r:id="rId6"/>
    <p:sldId id="261" r:id="rId7"/>
    <p:sldId id="262" r:id="rId8"/>
    <p:sldId id="263" r:id="rId9"/>
    <p:sldId id="264" r:id="rId10"/>
    <p:sldId id="26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4" r:id="rId50"/>
    <p:sldId id="355" r:id="rId51"/>
    <p:sldId id="356" r:id="rId52"/>
    <p:sldId id="357" r:id="rId53"/>
    <p:sldId id="358" r:id="rId54"/>
    <p:sldId id="359" r:id="rId55"/>
    <p:sldId id="314" r:id="rId56"/>
    <p:sldId id="315" r:id="rId57"/>
  </p:sldIdLst>
  <p:sldSz cx="9144000" cy="6858000" type="screen4x3"/>
  <p:notesSz cx="6858000" cy="9144000"/>
  <p:defaultTextStyle>
    <a:defPPr>
      <a:defRPr lang="sv-SE"/>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33CC33"/>
    <a:srgbClr val="FF9999"/>
    <a:srgbClr val="CC33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16" autoAdjust="0"/>
    <p:restoredTop sz="94803" autoAdjust="0"/>
  </p:normalViewPr>
  <p:slideViewPr>
    <p:cSldViewPr>
      <p:cViewPr varScale="1">
        <p:scale>
          <a:sx n="91" d="100"/>
          <a:sy n="91" d="100"/>
        </p:scale>
        <p:origin x="468" y="96"/>
      </p:cViewPr>
      <p:guideLst>
        <p:guide orient="horz" pos="2160"/>
        <p:guide pos="2880"/>
      </p:guideLst>
    </p:cSldViewPr>
  </p:slideViewPr>
  <p:outlineViewPr>
    <p:cViewPr>
      <p:scale>
        <a:sx n="33" d="100"/>
        <a:sy n="33" d="100"/>
      </p:scale>
      <p:origin x="0" y="1517"/>
    </p:cViewPr>
  </p:outlineViewPr>
  <p:notesTextViewPr>
    <p:cViewPr>
      <p:scale>
        <a:sx n="100" d="100"/>
        <a:sy n="100" d="100"/>
      </p:scale>
      <p:origin x="0" y="0"/>
    </p:cViewPr>
  </p:notesTextViewPr>
  <p:sorterViewPr>
    <p:cViewPr>
      <p:scale>
        <a:sx n="66" d="100"/>
        <a:sy n="66" d="100"/>
      </p:scale>
      <p:origin x="0" y="41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sv-SE"/>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sv-SE"/>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sv-SE"/>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95E800A5-563B-4BE6-AF4F-1DC86196A36C}" type="slidenum">
              <a:rPr lang="sv-SE"/>
              <a:pPr>
                <a:defRPr/>
              </a:pPr>
              <a:t>‹#›</a:t>
            </a:fld>
            <a:endParaRPr lang="sv-SE"/>
          </a:p>
        </p:txBody>
      </p:sp>
    </p:spTree>
    <p:extLst>
      <p:ext uri="{BB962C8B-B14F-4D97-AF65-F5344CB8AC3E}">
        <p14:creationId xmlns:p14="http://schemas.microsoft.com/office/powerpoint/2010/main" val="26545174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endParaRPr lang="en">
              <a:latin typeface="Arial" charset="0"/>
              <a:cs typeface="Arial" charset="0"/>
            </a:endParaRPr>
          </a:p>
        </p:txBody>
      </p:sp>
      <p:sp>
        <p:nvSpPr>
          <p:cNvPr id="37891" name="Slide Number Placeholder 3"/>
          <p:cNvSpPr>
            <a:spLocks noGrp="1"/>
          </p:cNvSpPr>
          <p:nvPr>
            <p:ph type="sldNum" sz="quarter" idx="5"/>
          </p:nvPr>
        </p:nvSpPr>
        <p:spPr>
          <a:noFill/>
        </p:spPr>
        <p:txBody>
          <a:bodyPr/>
          <a:lstStyle/>
          <a:p>
            <a:pPr algn="l" rtl="0"/>
            <a:fld id="{AAA2310F-FB0F-4DF8-99B0-3292D3DF89D8}" type="slidenum">
              <a:rPr>
                <a:latin typeface="Arial" charset="0"/>
                <a:cs typeface="Arial" charset="0"/>
              </a:rPr>
              <a:pPr algn="l" rtl="0"/>
              <a:t>21</a:t>
            </a:fld>
            <a:endParaRPr lang="en">
              <a:latin typeface="Arial" charset="0"/>
              <a:cs typeface="Arial" charset="0"/>
            </a:endParaRPr>
          </a:p>
        </p:txBody>
      </p:sp>
    </p:spTree>
    <p:extLst>
      <p:ext uri="{BB962C8B-B14F-4D97-AF65-F5344CB8AC3E}">
        <p14:creationId xmlns:p14="http://schemas.microsoft.com/office/powerpoint/2010/main" val="943042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endParaRPr lang="en" dirty="0">
              <a:latin typeface="Arial" charset="0"/>
              <a:cs typeface="Arial" charset="0"/>
            </a:endParaRPr>
          </a:p>
        </p:txBody>
      </p:sp>
      <p:sp>
        <p:nvSpPr>
          <p:cNvPr id="50179" name="Slide Number Placeholder 3"/>
          <p:cNvSpPr>
            <a:spLocks noGrp="1"/>
          </p:cNvSpPr>
          <p:nvPr>
            <p:ph type="sldNum" sz="quarter" idx="5"/>
          </p:nvPr>
        </p:nvSpPr>
        <p:spPr>
          <a:noFill/>
        </p:spPr>
        <p:txBody>
          <a:bodyPr/>
          <a:lstStyle/>
          <a:p>
            <a:pPr algn="l" rtl="0"/>
            <a:fld id="{BF73288C-100E-4B89-B367-5E7F1D2A159F}" type="slidenum">
              <a:rPr>
                <a:latin typeface="Arial" charset="0"/>
                <a:cs typeface="Arial" charset="0"/>
              </a:rPr>
              <a:pPr algn="l" rtl="0"/>
              <a:t>31</a:t>
            </a:fld>
            <a:endParaRPr lang="en">
              <a:latin typeface="Arial" charset="0"/>
              <a:cs typeface="Arial" charset="0"/>
            </a:endParaRPr>
          </a:p>
        </p:txBody>
      </p:sp>
    </p:spTree>
    <p:extLst>
      <p:ext uri="{BB962C8B-B14F-4D97-AF65-F5344CB8AC3E}">
        <p14:creationId xmlns:p14="http://schemas.microsoft.com/office/powerpoint/2010/main" val="1522539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p:spPr>
        <p:txBody>
          <a:bodyPr/>
          <a:lstStyle/>
          <a:p>
            <a:endParaRPr lang="en">
              <a:latin typeface="Arial" charset="0"/>
              <a:cs typeface="Arial" charset="0"/>
            </a:endParaRPr>
          </a:p>
        </p:txBody>
      </p:sp>
      <p:sp>
        <p:nvSpPr>
          <p:cNvPr id="58371" name="Slide Number Placeholder 3"/>
          <p:cNvSpPr>
            <a:spLocks noGrp="1"/>
          </p:cNvSpPr>
          <p:nvPr>
            <p:ph type="sldNum" sz="quarter" idx="5"/>
          </p:nvPr>
        </p:nvSpPr>
        <p:spPr>
          <a:noFill/>
        </p:spPr>
        <p:txBody>
          <a:bodyPr/>
          <a:lstStyle/>
          <a:p>
            <a:pPr algn="l" rtl="0"/>
            <a:fld id="{CF1F261D-F58E-484D-B4B2-65489B22890C}" type="slidenum">
              <a:rPr>
                <a:latin typeface="Arial" charset="0"/>
                <a:cs typeface="Arial" charset="0"/>
              </a:rPr>
              <a:pPr algn="l" rtl="0"/>
              <a:t>38</a:t>
            </a:fld>
            <a:endParaRPr lang="en">
              <a:latin typeface="Arial" charset="0"/>
              <a:cs typeface="Arial" charset="0"/>
            </a:endParaRPr>
          </a:p>
        </p:txBody>
      </p:sp>
    </p:spTree>
    <p:extLst>
      <p:ext uri="{BB962C8B-B14F-4D97-AF65-F5344CB8AC3E}">
        <p14:creationId xmlns:p14="http://schemas.microsoft.com/office/powerpoint/2010/main" val="116016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8" name="Platshållare för sidfot 7"/>
          <p:cNvSpPr>
            <a:spLocks noGrp="1"/>
          </p:cNvSpPr>
          <p:nvPr>
            <p:ph type="ftr" sz="quarter" idx="11"/>
          </p:nvPr>
        </p:nvSpPr>
        <p:spPr/>
        <p:txBody>
          <a:bodyPr/>
          <a:lstStyle/>
          <a:p>
            <a:pPr>
              <a:defRPr/>
            </a:pPr>
            <a:endParaRPr lang="sv-SE"/>
          </a:p>
        </p:txBody>
      </p:sp>
      <p:sp>
        <p:nvSpPr>
          <p:cNvPr id="9" name="Platshållare för bildnummer 8"/>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4" name="Platshållare för sidfot 3"/>
          <p:cNvSpPr>
            <a:spLocks noGrp="1"/>
          </p:cNvSpPr>
          <p:nvPr>
            <p:ph type="ftr" sz="quarter" idx="11"/>
          </p:nvPr>
        </p:nvSpPr>
        <p:spPr/>
        <p:txBody>
          <a:bodyPr/>
          <a:lstStyle/>
          <a:p>
            <a:pPr>
              <a:defRPr/>
            </a:pPr>
            <a:endParaRPr lang="sv-SE"/>
          </a:p>
        </p:txBody>
      </p:sp>
      <p:sp>
        <p:nvSpPr>
          <p:cNvPr id="5" name="Platshållare för bildnummer 4"/>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3" name="Platshållare för sidfot 2"/>
          <p:cNvSpPr>
            <a:spLocks noGrp="1"/>
          </p:cNvSpPr>
          <p:nvPr>
            <p:ph type="ftr" sz="quarter" idx="11"/>
          </p:nvPr>
        </p:nvSpPr>
        <p:spPr/>
        <p:txBody>
          <a:bodyPr/>
          <a:lstStyle/>
          <a:p>
            <a:pPr>
              <a:defRPr/>
            </a:pPr>
            <a:endParaRPr lang="sv-SE"/>
          </a:p>
        </p:txBody>
      </p:sp>
      <p:sp>
        <p:nvSpPr>
          <p:cNvPr id="4" name="Platshållare för bildnummer 3"/>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48CA275-A44F-4650-82A1-6D2BEF4EBF69}" type="slidenum">
              <a:rPr lang="sv-SE" smtClean="0"/>
              <a:pPr>
                <a:defRPr/>
              </a:pPr>
              <a:t>‹#›</a:t>
            </a:fld>
            <a:endParaRPr lang="sv-SE"/>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4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WordArt 4"/>
          <p:cNvSpPr>
            <a:spLocks noChangeArrowheads="1" noChangeShapeType="1" noTextEdit="1"/>
          </p:cNvSpPr>
          <p:nvPr/>
        </p:nvSpPr>
        <p:spPr bwMode="auto">
          <a:xfrm>
            <a:off x="1285875" y="357188"/>
            <a:ext cx="6192838" cy="1125537"/>
          </a:xfrm>
          <a:prstGeom prst="rect">
            <a:avLst/>
          </a:prstGeom>
        </p:spPr>
        <p:txBody>
          <a:bodyPr wrap="none" fromWordArt="1">
            <a:prstTxWarp prst="textPlain">
              <a:avLst>
                <a:gd name="adj" fmla="val 49681"/>
              </a:avLst>
            </a:prstTxWarp>
          </a:bodyPr>
          <a:lstStyle/>
          <a:p>
            <a:pPr algn="ctr"/>
            <a:endParaRPr lang="sv-SE" sz="3600" kern="10">
              <a:ln w="9525">
                <a:solidFill>
                  <a:srgbClr val="FF99CC"/>
                </a:solidFill>
                <a:round/>
                <a:headEnd/>
                <a:tailEnd/>
              </a:ln>
              <a:effectLst>
                <a:outerShdw dist="45791" dir="2021404" algn="ctr" rotWithShape="0">
                  <a:srgbClr val="B2B2B2">
                    <a:alpha val="79999"/>
                  </a:srgbClr>
                </a:outerShdw>
              </a:effectLst>
              <a:latin typeface="Times New Roman"/>
              <a:cs typeface="Times New Roman"/>
            </a:endParaRPr>
          </a:p>
        </p:txBody>
      </p:sp>
      <p:sp>
        <p:nvSpPr>
          <p:cNvPr id="4" name="textruta 3"/>
          <p:cNvSpPr txBox="1"/>
          <p:nvPr/>
        </p:nvSpPr>
        <p:spPr>
          <a:xfrm>
            <a:off x="507738" y="1377536"/>
            <a:ext cx="8208912" cy="1569660"/>
          </a:xfrm>
          <a:prstGeom prst="rect">
            <a:avLst/>
          </a:prstGeom>
          <a:noFill/>
        </p:spPr>
        <p:txBody>
          <a:bodyPr wrap="square" rtlCol="0">
            <a:spAutoFit/>
          </a:bodyPr>
          <a:lstStyle/>
          <a:p>
            <a:r>
              <a:rPr lang="sv-SE" sz="4800" dirty="0" err="1">
                <a:solidFill>
                  <a:srgbClr val="4F81BD"/>
                </a:solidFill>
                <a:latin typeface="Tahoma" pitchFamily="34" charset="0"/>
                <a:ea typeface="Tahoma" pitchFamily="34" charset="0"/>
                <a:cs typeface="Tahoma" pitchFamily="34" charset="0"/>
              </a:rPr>
              <a:t>Cilmiga</a:t>
            </a:r>
            <a:r>
              <a:rPr lang="sv-SE" sz="4800" dirty="0">
                <a:solidFill>
                  <a:srgbClr val="4F81BD"/>
                </a:solidFill>
                <a:latin typeface="Tahoma" pitchFamily="34" charset="0"/>
                <a:ea typeface="Tahoma" pitchFamily="34" charset="0"/>
                <a:cs typeface="Tahoma" pitchFamily="34" charset="0"/>
              </a:rPr>
              <a:t> </a:t>
            </a:r>
            <a:r>
              <a:rPr lang="sv-SE" sz="4800" dirty="0" err="1">
                <a:solidFill>
                  <a:srgbClr val="4F81BD"/>
                </a:solidFill>
                <a:latin typeface="Tahoma" pitchFamily="34" charset="0"/>
                <a:ea typeface="Tahoma" pitchFamily="34" charset="0"/>
                <a:cs typeface="Tahoma" pitchFamily="34" charset="0"/>
              </a:rPr>
              <a:t>kombiyuurka</a:t>
            </a:r>
            <a:r>
              <a:rPr lang="sv-SE" sz="4800" dirty="0">
                <a:solidFill>
                  <a:srgbClr val="4F81BD"/>
                </a:solidFill>
                <a:latin typeface="Tahoma" pitchFamily="34" charset="0"/>
                <a:ea typeface="Tahoma" pitchFamily="34" charset="0"/>
                <a:cs typeface="Tahoma" pitchFamily="34" charset="0"/>
              </a:rPr>
              <a:t> </a:t>
            </a:r>
            <a:r>
              <a:rPr lang="sv-SE" sz="4800" dirty="0" err="1">
                <a:solidFill>
                  <a:srgbClr val="4F81BD"/>
                </a:solidFill>
                <a:latin typeface="Tahoma" pitchFamily="34" charset="0"/>
                <a:ea typeface="Tahoma" pitchFamily="34" charset="0"/>
                <a:cs typeface="Tahoma" pitchFamily="34" charset="0"/>
              </a:rPr>
              <a:t>loogu</a:t>
            </a:r>
            <a:r>
              <a:rPr lang="sv-SE" sz="4800" dirty="0">
                <a:solidFill>
                  <a:srgbClr val="4F81BD"/>
                </a:solidFill>
                <a:latin typeface="Tahoma" pitchFamily="34" charset="0"/>
                <a:ea typeface="Tahoma" pitchFamily="34" charset="0"/>
                <a:cs typeface="Tahoma" pitchFamily="34" charset="0"/>
              </a:rPr>
              <a:t> </a:t>
            </a:r>
            <a:r>
              <a:rPr lang="sv-SE" sz="4800" dirty="0" err="1">
                <a:solidFill>
                  <a:srgbClr val="4F81BD"/>
                </a:solidFill>
                <a:latin typeface="Tahoma" pitchFamily="34" charset="0"/>
                <a:ea typeface="Tahoma" pitchFamily="34" charset="0"/>
                <a:cs typeface="Tahoma" pitchFamily="34" charset="0"/>
              </a:rPr>
              <a:t>talagalay</a:t>
            </a:r>
            <a:r>
              <a:rPr lang="sv-SE" sz="4800" dirty="0">
                <a:solidFill>
                  <a:srgbClr val="4F81BD"/>
                </a:solidFill>
                <a:latin typeface="Tahoma" pitchFamily="34" charset="0"/>
                <a:ea typeface="Tahoma" pitchFamily="34" charset="0"/>
                <a:cs typeface="Tahoma" pitchFamily="34" charset="0"/>
              </a:rPr>
              <a:t> </a:t>
            </a:r>
            <a:r>
              <a:rPr lang="sv-SE" sz="4800" dirty="0" err="1">
                <a:solidFill>
                  <a:srgbClr val="4F81BD"/>
                </a:solidFill>
                <a:latin typeface="Tahoma" pitchFamily="34" charset="0"/>
                <a:ea typeface="Tahoma" pitchFamily="34" charset="0"/>
                <a:cs typeface="Tahoma" pitchFamily="34" charset="0"/>
              </a:rPr>
              <a:t>dadyowga</a:t>
            </a:r>
            <a:r>
              <a:rPr lang="sv-SE" sz="4800" dirty="0">
                <a:solidFill>
                  <a:srgbClr val="4F81BD"/>
                </a:solidFill>
                <a:latin typeface="Tahoma" pitchFamily="34" charset="0"/>
                <a:ea typeface="Tahoma" pitchFamily="34" charset="0"/>
                <a:cs typeface="Tahoma" pitchFamily="34" charset="0"/>
              </a:rPr>
              <a:t> </a:t>
            </a:r>
            <a:r>
              <a:rPr lang="sv-SE" sz="4800" dirty="0" err="1">
                <a:solidFill>
                  <a:srgbClr val="4F81BD"/>
                </a:solidFill>
                <a:latin typeface="Tahoma" pitchFamily="34" charset="0"/>
                <a:ea typeface="Tahoma" pitchFamily="34" charset="0"/>
                <a:cs typeface="Tahoma" pitchFamily="34" charset="0"/>
              </a:rPr>
              <a:t>ku</a:t>
            </a:r>
            <a:r>
              <a:rPr lang="sv-SE" sz="4800" dirty="0">
                <a:solidFill>
                  <a:srgbClr val="4F81BD"/>
                </a:solidFill>
                <a:latin typeface="Tahoma" pitchFamily="34" charset="0"/>
                <a:ea typeface="Tahoma" pitchFamily="34" charset="0"/>
                <a:cs typeface="Tahoma" pitchFamily="34" charset="0"/>
              </a:rPr>
              <a:t> </a:t>
            </a:r>
            <a:r>
              <a:rPr lang="sv-SE" sz="4800" dirty="0" err="1">
                <a:solidFill>
                  <a:srgbClr val="4F81BD"/>
                </a:solidFill>
                <a:latin typeface="Tahoma" pitchFamily="34" charset="0"/>
                <a:ea typeface="Tahoma" pitchFamily="34" charset="0"/>
                <a:cs typeface="Tahoma" pitchFamily="34" charset="0"/>
              </a:rPr>
              <a:t>cusub</a:t>
            </a:r>
            <a:endParaRPr lang="sv-SE" sz="4800" dirty="0">
              <a:solidFill>
                <a:srgbClr val="4F81BD"/>
              </a:solidFill>
              <a:latin typeface="Tahoma" pitchFamily="34" charset="0"/>
              <a:ea typeface="Tahoma" pitchFamily="34" charset="0"/>
              <a:cs typeface="Tahoma" pitchFamily="34" charset="0"/>
            </a:endParaRPr>
          </a:p>
        </p:txBody>
      </p:sp>
      <p:pic>
        <p:nvPicPr>
          <p:cNvPr id="6" name="Bildobjekt 5">
            <a:extLst>
              <a:ext uri="{FF2B5EF4-FFF2-40B4-BE49-F238E27FC236}">
                <a16:creationId xmlns:a16="http://schemas.microsoft.com/office/drawing/2014/main" id="{7C3DF878-B673-4C97-A19B-E07F1E7B7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50" y="5013176"/>
            <a:ext cx="1333500" cy="1171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idx="4294967295"/>
          </p:nvPr>
        </p:nvSpPr>
        <p:spPr>
          <a:xfrm>
            <a:off x="0" y="301625"/>
            <a:ext cx="9144000" cy="1143000"/>
          </a:xfrm>
        </p:spPr>
        <p:txBody>
          <a:bodyPr anchor="ctr" anchorCtr="1">
            <a:normAutofit/>
          </a:bodyPr>
          <a:lstStyle/>
          <a:p>
            <a:pPr eaLnBrk="1" hangingPunct="1">
              <a:defRPr/>
            </a:pPr>
            <a:r>
              <a:rPr lang="sv-SE" dirty="0">
                <a:solidFill>
                  <a:schemeClr val="accent1"/>
                </a:solidFill>
                <a:latin typeface="Tahoma" pitchFamily="34" charset="0"/>
                <a:ea typeface="Tahoma" pitchFamily="34" charset="0"/>
                <a:cs typeface="Tahoma" pitchFamily="34" charset="0"/>
              </a:rPr>
              <a:t>Funktionstangenter</a:t>
            </a:r>
          </a:p>
        </p:txBody>
      </p:sp>
      <p:graphicFrame>
        <p:nvGraphicFramePr>
          <p:cNvPr id="13340" name="Group 28"/>
          <p:cNvGraphicFramePr>
            <a:graphicFrameLocks noGrp="1"/>
          </p:cNvGraphicFramePr>
          <p:nvPr>
            <p:extLst>
              <p:ext uri="{D42A27DB-BD31-4B8C-83A1-F6EECF244321}">
                <p14:modId xmlns:p14="http://schemas.microsoft.com/office/powerpoint/2010/main" val="443217168"/>
              </p:ext>
            </p:extLst>
          </p:nvPr>
        </p:nvGraphicFramePr>
        <p:xfrm>
          <a:off x="611560" y="2071688"/>
          <a:ext cx="7960940" cy="3710633"/>
        </p:xfrm>
        <a:graphic>
          <a:graphicData uri="http://schemas.openxmlformats.org/drawingml/2006/table">
            <a:tbl>
              <a:tblPr rtl="1"/>
              <a:tblGrid>
                <a:gridCol w="6280266">
                  <a:extLst>
                    <a:ext uri="{9D8B030D-6E8A-4147-A177-3AD203B41FA5}">
                      <a16:colId xmlns:a16="http://schemas.microsoft.com/office/drawing/2014/main" val="20000"/>
                    </a:ext>
                  </a:extLst>
                </a:gridCol>
                <a:gridCol w="1680674">
                  <a:extLst>
                    <a:ext uri="{9D8B030D-6E8A-4147-A177-3AD203B41FA5}">
                      <a16:colId xmlns:a16="http://schemas.microsoft.com/office/drawing/2014/main" val="20001"/>
                    </a:ext>
                  </a:extLst>
                </a:gridCol>
              </a:tblGrid>
              <a:tr h="637232">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000" b="0" i="0" u="none" strike="noStrike" cap="none" normalizeH="0" baseline="0" dirty="0" err="1">
                          <a:ln>
                            <a:noFill/>
                          </a:ln>
                          <a:solidFill>
                            <a:srgbClr val="000000"/>
                          </a:solidFill>
                          <a:effectLst/>
                          <a:latin typeface="Tahoma" pitchFamily="34" charset="0"/>
                          <a:ea typeface="Tahoma" pitchFamily="34" charset="0"/>
                          <a:cs typeface="Tahoma" pitchFamily="34" charset="0"/>
                        </a:rPr>
                        <a:t>Cawitan</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a:ln>
                            <a:noFill/>
                          </a:ln>
                          <a:solidFill>
                            <a:schemeClr val="tx1"/>
                          </a:solidFill>
                          <a:effectLst/>
                          <a:latin typeface="Tahoma" pitchFamily="34" charset="0"/>
                          <a:ea typeface="Tahoma" pitchFamily="34" charset="0"/>
                          <a:cs typeface="Tahoma" pitchFamily="34" charset="0"/>
                        </a:rPr>
                        <a:t>F1</a:t>
                      </a:r>
                      <a:endParaRPr kumimoji="0" lang="sv-SE" sz="20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3875">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Bedel</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magac</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000" b="1" i="0" u="none" strike="noStrike" cap="none" normalizeH="0" baseline="0" dirty="0">
                          <a:ln>
                            <a:noFill/>
                          </a:ln>
                          <a:solidFill>
                            <a:schemeClr val="tx1"/>
                          </a:solidFill>
                          <a:effectLst/>
                          <a:latin typeface="Tahoma" pitchFamily="34" charset="0"/>
                          <a:ea typeface="Tahoma" pitchFamily="34" charset="0"/>
                          <a:cs typeface="Tahoma" pitchFamily="34" charset="0"/>
                        </a:rPr>
                        <a:t>F2</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6100">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Raadi</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000" b="1" i="0" u="none" strike="noStrike" cap="none" normalizeH="0" baseline="0" dirty="0">
                          <a:ln>
                            <a:noFill/>
                          </a:ln>
                          <a:solidFill>
                            <a:schemeClr val="tx1"/>
                          </a:solidFill>
                          <a:effectLst/>
                          <a:latin typeface="Tahoma" pitchFamily="34" charset="0"/>
                          <a:ea typeface="Tahoma" pitchFamily="34" charset="0"/>
                          <a:cs typeface="Tahoma" pitchFamily="34" charset="0"/>
                        </a:rPr>
                        <a:t>F3</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8663">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Cuusbooneeysiin</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000" b="1" i="0" u="none" strike="noStrike" cap="none" normalizeH="0" baseline="0" dirty="0">
                          <a:ln>
                            <a:noFill/>
                          </a:ln>
                          <a:solidFill>
                            <a:schemeClr val="tx1"/>
                          </a:solidFill>
                          <a:effectLst/>
                          <a:latin typeface="Tahoma" pitchFamily="34" charset="0"/>
                          <a:ea typeface="Tahoma" pitchFamily="34" charset="0"/>
                          <a:cs typeface="Tahoma" pitchFamily="34" charset="0"/>
                        </a:rPr>
                        <a:t>F5</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6100">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000" b="0" i="0" u="none" strike="noStrike" kern="1200" cap="none" normalizeH="0" baseline="0" dirty="0" err="1">
                          <a:ln>
                            <a:noFill/>
                          </a:ln>
                          <a:solidFill>
                            <a:schemeClr val="tx1"/>
                          </a:solidFill>
                          <a:effectLst/>
                          <a:latin typeface="Tahoma" pitchFamily="34" charset="0"/>
                          <a:ea typeface="Tahoma" pitchFamily="34" charset="0"/>
                          <a:cs typeface="Tahoma" pitchFamily="34" charset="0"/>
                        </a:rPr>
                        <a:t>Keeydin</a:t>
                      </a:r>
                      <a:endParaRPr kumimoji="0" lang="sv-SE" sz="2000" b="0" i="0" u="none" strike="noStrike" kern="1200" cap="none" normalizeH="0" baseline="0" dirty="0">
                        <a:ln>
                          <a:noFill/>
                        </a:ln>
                        <a:solidFill>
                          <a:schemeClr val="tx1"/>
                        </a:solidFill>
                        <a:effectLst/>
                        <a:latin typeface="Tahoma" pitchFamily="34" charset="0"/>
                        <a:ea typeface="Tahoma" pitchFamily="34" charset="0"/>
                        <a:cs typeface="Tahoma" pitchFamily="34"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000" b="1" i="0" u="none" strike="noStrike" cap="none" normalizeH="0" baseline="0" dirty="0">
                          <a:ln>
                            <a:noFill/>
                          </a:ln>
                          <a:solidFill>
                            <a:schemeClr val="tx1"/>
                          </a:solidFill>
                          <a:effectLst/>
                          <a:latin typeface="Tahoma" pitchFamily="34" charset="0"/>
                          <a:ea typeface="Tahoma" pitchFamily="34" charset="0"/>
                          <a:cs typeface="Tahoma" pitchFamily="34" charset="0"/>
                        </a:rPr>
                        <a:t>F11</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28663">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Sida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keeydin</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000" b="1" i="0" u="none" strike="noStrike" cap="none" normalizeH="0" baseline="0" dirty="0">
                          <a:ln>
                            <a:noFill/>
                          </a:ln>
                          <a:solidFill>
                            <a:schemeClr val="tx1"/>
                          </a:solidFill>
                          <a:effectLst/>
                          <a:latin typeface="Tahoma" pitchFamily="34" charset="0"/>
                          <a:ea typeface="Tahoma" pitchFamily="34" charset="0"/>
                          <a:cs typeface="Tahoma" pitchFamily="34" charset="0"/>
                        </a:rPr>
                        <a:t>F12</a:t>
                      </a: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40"/>
                                        </p:tgtEl>
                                        <p:attrNameLst>
                                          <p:attrName>style.visibility</p:attrName>
                                        </p:attrNameLst>
                                      </p:cBhvr>
                                      <p:to>
                                        <p:strVal val="visible"/>
                                      </p:to>
                                    </p:set>
                                    <p:animEffect transition="in" filter="barn(inVertical)">
                                      <p:cBhvr>
                                        <p:cTn id="7" dur="500"/>
                                        <p:tgtEl>
                                          <p:spTgt spid="13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rtl="0"/>
            <a:r>
              <a:rPr lang="en-GB" b="0" i="0" u="none" dirty="0" err="1"/>
              <a:t>Badhan</a:t>
            </a:r>
            <a:r>
              <a:rPr lang="en-GB" b="0" i="0" u="none" dirty="0"/>
              <a:t> </a:t>
            </a:r>
            <a:r>
              <a:rPr lang="en-GB" b="0" i="0" u="none" dirty="0" err="1"/>
              <a:t>gaar</a:t>
            </a:r>
            <a:r>
              <a:rPr lang="en-GB" b="0" i="0" u="none" dirty="0"/>
              <a:t> ah</a:t>
            </a:r>
            <a:endParaRPr lang="en" dirty="0"/>
          </a:p>
        </p:txBody>
      </p:sp>
      <p:sp>
        <p:nvSpPr>
          <p:cNvPr id="4" name="Platshållare för innehåll 3"/>
          <p:cNvSpPr>
            <a:spLocks noGrp="1"/>
          </p:cNvSpPr>
          <p:nvPr>
            <p:ph idx="1"/>
          </p:nvPr>
        </p:nvSpPr>
        <p:spPr>
          <a:xfrm>
            <a:off x="457200" y="1600200"/>
            <a:ext cx="8229600" cy="4661203"/>
          </a:xfrm>
        </p:spPr>
        <p:txBody>
          <a:bodyPr/>
          <a:lstStyle/>
          <a:p>
            <a:pPr algn="l" rtl="0">
              <a:lnSpc>
                <a:spcPct val="90000"/>
              </a:lnSpc>
              <a:defRPr/>
            </a:pPr>
            <a:r>
              <a:rPr lang="en-GB" sz="2400" b="0" i="0" u="none" dirty="0" err="1">
                <a:latin typeface="Tahoma" pitchFamily="34" charset="0"/>
                <a:ea typeface="Tahoma" pitchFamily="34" charset="0"/>
                <a:cs typeface="Tahoma" pitchFamily="34" charset="0"/>
              </a:rPr>
              <a:t>Shaashad</a:t>
            </a:r>
            <a:r>
              <a:rPr lang="en-GB" sz="2400" dirty="0" err="1">
                <a:latin typeface="Tahoma" pitchFamily="34" charset="0"/>
                <a:ea typeface="Tahoma" pitchFamily="34" charset="0"/>
                <a:cs typeface="Tahoma" pitchFamily="34" charset="0"/>
              </a:rPr>
              <a:t>da</a:t>
            </a:r>
            <a:r>
              <a:rPr lang="en-GB" sz="2400" dirty="0">
                <a:latin typeface="Tahoma" pitchFamily="34" charset="0"/>
                <a:ea typeface="Tahoma" pitchFamily="34" charset="0"/>
                <a:cs typeface="Tahoma" pitchFamily="34" charset="0"/>
              </a:rPr>
              <a:t> </a:t>
            </a:r>
            <a:r>
              <a:rPr lang="en-GB" sz="2400" dirty="0" err="1">
                <a:latin typeface="Tahoma" pitchFamily="34" charset="0"/>
                <a:ea typeface="Tahoma" pitchFamily="34" charset="0"/>
                <a:cs typeface="Tahoma" pitchFamily="34" charset="0"/>
              </a:rPr>
              <a:t>Daabac</a:t>
            </a:r>
            <a:endParaRPr lang="en" sz="2400" dirty="0">
              <a:latin typeface="Tahoma" pitchFamily="34" charset="0"/>
              <a:ea typeface="Tahoma" pitchFamily="34" charset="0"/>
              <a:cs typeface="Tahoma" pitchFamily="34" charset="0"/>
            </a:endParaRPr>
          </a:p>
          <a:p>
            <a:pPr>
              <a:lnSpc>
                <a:spcPct val="90000"/>
              </a:lnSpc>
              <a:buNone/>
              <a:defRPr/>
            </a:pPr>
            <a:r>
              <a:rPr lang="en" sz="2400" b="0" i="0" u="none" dirty="0">
                <a:latin typeface="Tahoma" pitchFamily="34" charset="0"/>
                <a:ea typeface="Tahoma" pitchFamily="34" charset="0"/>
                <a:cs typeface="Tahoma" pitchFamily="34" charset="0"/>
              </a:rPr>
              <a:t>	</a:t>
            </a:r>
            <a:r>
              <a:rPr lang="en-GB" sz="2400" b="0" i="0" u="none" dirty="0" err="1">
                <a:latin typeface="Tahoma" pitchFamily="34" charset="0"/>
                <a:ea typeface="Tahoma" pitchFamily="34" charset="0"/>
                <a:cs typeface="Tahoma" pitchFamily="34" charset="0"/>
              </a:rPr>
              <a:t>Sawir</a:t>
            </a:r>
            <a:r>
              <a:rPr lang="en-GB" sz="2400" b="0" i="0" u="none" dirty="0">
                <a:latin typeface="Tahoma" pitchFamily="34" charset="0"/>
                <a:ea typeface="Tahoma" pitchFamily="34" charset="0"/>
                <a:cs typeface="Tahoma" pitchFamily="34" charset="0"/>
              </a:rPr>
              <a:t> ka </a:t>
            </a:r>
            <a:r>
              <a:rPr lang="en-GB" sz="2400" b="0" i="0" u="none" dirty="0" err="1">
                <a:latin typeface="Tahoma" pitchFamily="34" charset="0"/>
                <a:ea typeface="Tahoma" pitchFamily="34" charset="0"/>
                <a:cs typeface="Tahoma" pitchFamily="34" charset="0"/>
              </a:rPr>
              <a:t>qaadaya</a:t>
            </a:r>
            <a:r>
              <a:rPr lang="en-GB" sz="2400" b="0" i="0" u="none" dirty="0">
                <a:latin typeface="Tahoma" pitchFamily="34" charset="0"/>
                <a:ea typeface="Tahoma" pitchFamily="34" charset="0"/>
                <a:cs typeface="Tahoma" pitchFamily="34" charset="0"/>
              </a:rPr>
              <a:t> </a:t>
            </a:r>
            <a:r>
              <a:rPr lang="en-GB" sz="2400" b="0" i="0" u="none" dirty="0" err="1">
                <a:latin typeface="Tahoma" pitchFamily="34" charset="0"/>
                <a:ea typeface="Tahoma" pitchFamily="34" charset="0"/>
                <a:cs typeface="Tahoma" pitchFamily="34" charset="0"/>
              </a:rPr>
              <a:t>shaashadda</a:t>
            </a:r>
            <a:r>
              <a:rPr lang="en-GB" sz="2400" b="0" i="0" u="none" dirty="0">
                <a:latin typeface="Tahoma" pitchFamily="34" charset="0"/>
                <a:ea typeface="Tahoma" pitchFamily="34" charset="0"/>
                <a:cs typeface="Tahoma" pitchFamily="34" charset="0"/>
              </a:rPr>
              <a:t> </a:t>
            </a:r>
            <a:r>
              <a:rPr lang="en-GB" sz="2400" b="0" i="0" u="none" dirty="0" err="1">
                <a:latin typeface="Tahoma" pitchFamily="34" charset="0"/>
                <a:ea typeface="Tahoma" pitchFamily="34" charset="0"/>
                <a:cs typeface="Tahoma" pitchFamily="34" charset="0"/>
              </a:rPr>
              <a:t>oo</a:t>
            </a:r>
            <a:r>
              <a:rPr lang="en-GB" sz="2400" b="0" i="0" u="none" dirty="0">
                <a:latin typeface="Tahoma" pitchFamily="34" charset="0"/>
                <a:ea typeface="Tahoma" pitchFamily="34" charset="0"/>
                <a:cs typeface="Tahoma" pitchFamily="34" charset="0"/>
              </a:rPr>
              <a:t> </a:t>
            </a:r>
            <a:r>
              <a:rPr lang="en-GB" sz="2400" b="0" i="0" u="none" dirty="0" err="1">
                <a:latin typeface="Tahoma" pitchFamily="34" charset="0"/>
                <a:ea typeface="Tahoma" pitchFamily="34" charset="0"/>
                <a:cs typeface="Tahoma" pitchFamily="34" charset="0"/>
              </a:rPr>
              <a:t>dhan</a:t>
            </a:r>
            <a:r>
              <a:rPr lang="en-GB" sz="2400" b="0" i="0" u="none" dirty="0">
                <a:latin typeface="Tahoma" pitchFamily="34" charset="0"/>
                <a:ea typeface="Tahoma" pitchFamily="34" charset="0"/>
                <a:cs typeface="Tahoma" pitchFamily="34" charset="0"/>
              </a:rPr>
              <a:t> (“</a:t>
            </a:r>
            <a:r>
              <a:rPr lang="en-GB" sz="2400" b="0" i="0" u="none" dirty="0" err="1">
                <a:latin typeface="Tahoma" pitchFamily="34" charset="0"/>
                <a:ea typeface="Tahoma" pitchFamily="34" charset="0"/>
                <a:cs typeface="Tahoma" pitchFamily="34" charset="0"/>
              </a:rPr>
              <a:t>sawir</a:t>
            </a:r>
            <a:r>
              <a:rPr lang="en-GB" sz="2400" dirty="0">
                <a:latin typeface="Tahoma" pitchFamily="34" charset="0"/>
                <a:ea typeface="Tahoma" pitchFamily="34" charset="0"/>
                <a:cs typeface="Tahoma" pitchFamily="34" charset="0"/>
              </a:rPr>
              <a:t> </a:t>
            </a:r>
            <a:r>
              <a:rPr lang="en-GB" sz="2400" dirty="0" err="1">
                <a:latin typeface="Tahoma" pitchFamily="34" charset="0"/>
                <a:ea typeface="Tahoma" pitchFamily="34" charset="0"/>
                <a:cs typeface="Tahoma" pitchFamily="34" charset="0"/>
              </a:rPr>
              <a:t>shaashad</a:t>
            </a:r>
            <a:r>
              <a:rPr lang="en-GB" sz="2400" dirty="0">
                <a:latin typeface="Tahoma" pitchFamily="34" charset="0"/>
                <a:ea typeface="Tahoma" pitchFamily="34" charset="0"/>
                <a:cs typeface="Tahoma" pitchFamily="34" charset="0"/>
              </a:rPr>
              <a:t>”). </a:t>
            </a:r>
            <a:r>
              <a:rPr lang="en-GB" sz="2400" dirty="0" err="1">
                <a:latin typeface="Tahoma" pitchFamily="34" charset="0"/>
                <a:ea typeface="Tahoma" pitchFamily="34" charset="0"/>
                <a:cs typeface="Tahoma" pitchFamily="34" charset="0"/>
              </a:rPr>
              <a:t>Riix</a:t>
            </a:r>
            <a:r>
              <a:rPr lang="en-GB" sz="2400" dirty="0">
                <a:latin typeface="Tahoma" pitchFamily="34" charset="0"/>
                <a:ea typeface="Tahoma" pitchFamily="34" charset="0"/>
                <a:cs typeface="Tahoma" pitchFamily="34" charset="0"/>
              </a:rPr>
              <a:t> </a:t>
            </a:r>
            <a:r>
              <a:rPr lang="en" sz="2400" dirty="0">
                <a:solidFill>
                  <a:prstClr val="black"/>
                </a:solidFill>
                <a:latin typeface="Tahoma" pitchFamily="34" charset="0"/>
                <a:ea typeface="Tahoma" pitchFamily="34" charset="0"/>
                <a:cs typeface="Tahoma" pitchFamily="34" charset="0"/>
              </a:rPr>
              <a:t>(fn+Insert prt sc) </a:t>
            </a:r>
            <a:r>
              <a:rPr lang="en-GB" sz="2400" dirty="0" err="1">
                <a:solidFill>
                  <a:prstClr val="black"/>
                </a:solidFill>
                <a:latin typeface="Tahoma" pitchFamily="34" charset="0"/>
                <a:ea typeface="Tahoma" pitchFamily="34" charset="0"/>
                <a:cs typeface="Tahoma" pitchFamily="34" charset="0"/>
              </a:rPr>
              <a:t>marka</a:t>
            </a:r>
            <a:r>
              <a:rPr lang="en-GB" sz="2400" dirty="0">
                <a:solidFill>
                  <a:prstClr val="black"/>
                </a:solidFill>
                <a:latin typeface="Tahoma" pitchFamily="34" charset="0"/>
                <a:ea typeface="Tahoma" pitchFamily="34" charset="0"/>
                <a:cs typeface="Tahoma" pitchFamily="34" charset="0"/>
              </a:rPr>
              <a:t> </a:t>
            </a:r>
            <a:r>
              <a:rPr lang="en-GB" sz="2400" dirty="0" err="1">
                <a:solidFill>
                  <a:prstClr val="black"/>
                </a:solidFill>
                <a:latin typeface="Tahoma" pitchFamily="34" charset="0"/>
                <a:ea typeface="Tahoma" pitchFamily="34" charset="0"/>
                <a:cs typeface="Tahoma" pitchFamily="34" charset="0"/>
              </a:rPr>
              <a:t>hore</a:t>
            </a:r>
            <a:r>
              <a:rPr lang="en-GB" sz="2400" dirty="0">
                <a:solidFill>
                  <a:prstClr val="black"/>
                </a:solidFill>
                <a:latin typeface="Tahoma" pitchFamily="34" charset="0"/>
                <a:ea typeface="Tahoma" pitchFamily="34" charset="0"/>
                <a:cs typeface="Tahoma" pitchFamily="34" charset="0"/>
              </a:rPr>
              <a:t> ka </a:t>
            </a:r>
            <a:r>
              <a:rPr lang="en-GB" sz="2400" dirty="0" err="1">
                <a:solidFill>
                  <a:prstClr val="black"/>
                </a:solidFill>
                <a:latin typeface="Tahoma" pitchFamily="34" charset="0"/>
                <a:ea typeface="Tahoma" pitchFamily="34" charset="0"/>
                <a:cs typeface="Tahoma" pitchFamily="34" charset="0"/>
              </a:rPr>
              <a:t>dibna</a:t>
            </a:r>
            <a:r>
              <a:rPr lang="en-GB" sz="2400" dirty="0">
                <a:solidFill>
                  <a:prstClr val="black"/>
                </a:solidFill>
                <a:latin typeface="Tahoma" pitchFamily="34" charset="0"/>
                <a:ea typeface="Tahoma" pitchFamily="34" charset="0"/>
                <a:cs typeface="Tahoma" pitchFamily="34" charset="0"/>
              </a:rPr>
              <a:t> </a:t>
            </a:r>
            <a:r>
              <a:rPr lang="en-GB" sz="2400" dirty="0" err="1">
                <a:solidFill>
                  <a:prstClr val="black"/>
                </a:solidFill>
                <a:latin typeface="Tahoma" pitchFamily="34" charset="0"/>
                <a:ea typeface="Tahoma" pitchFamily="34" charset="0"/>
                <a:cs typeface="Tahoma" pitchFamily="34" charset="0"/>
              </a:rPr>
              <a:t>waxaad</a:t>
            </a:r>
            <a:r>
              <a:rPr lang="en-GB" sz="2400" dirty="0">
                <a:solidFill>
                  <a:prstClr val="black"/>
                </a:solidFill>
                <a:latin typeface="Tahoma" pitchFamily="34" charset="0"/>
                <a:ea typeface="Tahoma" pitchFamily="34" charset="0"/>
                <a:cs typeface="Tahoma" pitchFamily="34" charset="0"/>
              </a:rPr>
              <a:t> </a:t>
            </a:r>
            <a:r>
              <a:rPr lang="en-GB" sz="2400" dirty="0" err="1">
                <a:solidFill>
                  <a:prstClr val="black"/>
                </a:solidFill>
                <a:latin typeface="Tahoma" pitchFamily="34" charset="0"/>
                <a:ea typeface="Tahoma" pitchFamily="34" charset="0"/>
                <a:cs typeface="Tahoma" pitchFamily="34" charset="0"/>
              </a:rPr>
              <a:t>sawirkan</a:t>
            </a:r>
            <a:r>
              <a:rPr lang="en-GB" sz="2400" dirty="0">
                <a:solidFill>
                  <a:prstClr val="black"/>
                </a:solidFill>
                <a:latin typeface="Tahoma" pitchFamily="34" charset="0"/>
                <a:ea typeface="Tahoma" pitchFamily="34" charset="0"/>
                <a:cs typeface="Tahoma" pitchFamily="34" charset="0"/>
              </a:rPr>
              <a:t> </a:t>
            </a:r>
            <a:r>
              <a:rPr lang="en-GB" sz="2400" dirty="0" err="1">
                <a:solidFill>
                  <a:prstClr val="black"/>
                </a:solidFill>
                <a:latin typeface="Tahoma" pitchFamily="34" charset="0"/>
                <a:ea typeface="Tahoma" pitchFamily="34" charset="0"/>
                <a:cs typeface="Tahoma" pitchFamily="34" charset="0"/>
              </a:rPr>
              <a:t>dhex</a:t>
            </a:r>
            <a:r>
              <a:rPr lang="en-GB" sz="2400" dirty="0">
                <a:solidFill>
                  <a:prstClr val="black"/>
                </a:solidFill>
                <a:latin typeface="Tahoma" pitchFamily="34" charset="0"/>
                <a:ea typeface="Tahoma" pitchFamily="34" charset="0"/>
                <a:cs typeface="Tahoma" pitchFamily="34" charset="0"/>
              </a:rPr>
              <a:t> </a:t>
            </a:r>
            <a:r>
              <a:rPr lang="en-GB" sz="2400" dirty="0" err="1">
                <a:solidFill>
                  <a:prstClr val="black"/>
                </a:solidFill>
                <a:latin typeface="Tahoma" pitchFamily="34" charset="0"/>
                <a:ea typeface="Tahoma" pitchFamily="34" charset="0"/>
                <a:cs typeface="Tahoma" pitchFamily="34" charset="0"/>
              </a:rPr>
              <a:t>dhigi</a:t>
            </a:r>
            <a:r>
              <a:rPr lang="en-GB" sz="2400" dirty="0">
                <a:solidFill>
                  <a:prstClr val="black"/>
                </a:solidFill>
                <a:latin typeface="Tahoma" pitchFamily="34" charset="0"/>
                <a:ea typeface="Tahoma" pitchFamily="34" charset="0"/>
                <a:cs typeface="Tahoma" pitchFamily="34" charset="0"/>
              </a:rPr>
              <a:t> </a:t>
            </a:r>
            <a:r>
              <a:rPr lang="en-GB" sz="2400" dirty="0" err="1">
                <a:solidFill>
                  <a:prstClr val="black"/>
                </a:solidFill>
                <a:latin typeface="Tahoma" pitchFamily="34" charset="0"/>
                <a:ea typeface="Tahoma" pitchFamily="34" charset="0"/>
                <a:cs typeface="Tahoma" pitchFamily="34" charset="0"/>
              </a:rPr>
              <a:t>kartaa</a:t>
            </a:r>
            <a:r>
              <a:rPr lang="en" sz="2400" dirty="0">
                <a:solidFill>
                  <a:prstClr val="black"/>
                </a:solidFill>
                <a:latin typeface="Tahoma" pitchFamily="34" charset="0"/>
                <a:ea typeface="Tahoma" pitchFamily="34" charset="0"/>
                <a:cs typeface="Tahoma" pitchFamily="34" charset="0"/>
              </a:rPr>
              <a:t> (Ctrl + V) </a:t>
            </a:r>
            <a:r>
              <a:rPr lang="en-GB" sz="2400" dirty="0" err="1">
                <a:solidFill>
                  <a:prstClr val="black"/>
                </a:solidFill>
                <a:latin typeface="Tahoma" pitchFamily="34" charset="0"/>
                <a:ea typeface="Tahoma" pitchFamily="34" charset="0"/>
                <a:cs typeface="Tahoma" pitchFamily="34" charset="0"/>
              </a:rPr>
              <a:t>barnaamijka</a:t>
            </a:r>
            <a:r>
              <a:rPr lang="en-GB" sz="2400" dirty="0">
                <a:solidFill>
                  <a:prstClr val="black"/>
                </a:solidFill>
                <a:latin typeface="Tahoma" pitchFamily="34" charset="0"/>
                <a:ea typeface="Tahoma" pitchFamily="34" charset="0"/>
                <a:cs typeface="Tahoma" pitchFamily="34" charset="0"/>
              </a:rPr>
              <a:t> </a:t>
            </a:r>
            <a:r>
              <a:rPr lang="en-GB" sz="2400" dirty="0" err="1">
                <a:solidFill>
                  <a:prstClr val="black"/>
                </a:solidFill>
                <a:latin typeface="Tahoma" pitchFamily="34" charset="0"/>
                <a:ea typeface="Tahoma" pitchFamily="34" charset="0"/>
                <a:cs typeface="Tahoma" pitchFamily="34" charset="0"/>
              </a:rPr>
              <a:t>Rinjiyee</a:t>
            </a:r>
            <a:r>
              <a:rPr lang="en-GB" sz="2400" dirty="0">
                <a:solidFill>
                  <a:prstClr val="black"/>
                </a:solidFill>
                <a:latin typeface="Tahoma" pitchFamily="34" charset="0"/>
                <a:ea typeface="Tahoma" pitchFamily="34" charset="0"/>
                <a:cs typeface="Tahoma" pitchFamily="34" charset="0"/>
              </a:rPr>
              <a:t> </a:t>
            </a:r>
            <a:r>
              <a:rPr lang="en-GB" sz="2400" dirty="0" err="1">
                <a:solidFill>
                  <a:prstClr val="black"/>
                </a:solidFill>
                <a:latin typeface="Tahoma" pitchFamily="34" charset="0"/>
                <a:ea typeface="Tahoma" pitchFamily="34" charset="0"/>
                <a:cs typeface="Tahoma" pitchFamily="34" charset="0"/>
              </a:rPr>
              <a:t>ama</a:t>
            </a:r>
            <a:r>
              <a:rPr lang="en-GB" sz="2400" dirty="0">
                <a:solidFill>
                  <a:prstClr val="black"/>
                </a:solidFill>
                <a:latin typeface="Tahoma" pitchFamily="34" charset="0"/>
                <a:ea typeface="Tahoma" pitchFamily="34" charset="0"/>
                <a:cs typeface="Tahoma" pitchFamily="34" charset="0"/>
              </a:rPr>
              <a:t> mid kale. </a:t>
            </a:r>
            <a:endParaRPr lang="en" sz="2400" b="0" i="0" u="none" dirty="0">
              <a:latin typeface="Tahoma" pitchFamily="34" charset="0"/>
              <a:ea typeface="Tahoma" pitchFamily="34" charset="0"/>
              <a:cs typeface="Tahoma" pitchFamily="34" charset="0"/>
            </a:endParaRPr>
          </a:p>
          <a:p>
            <a:pPr marL="0" indent="0" algn="l" rtl="0">
              <a:buNone/>
            </a:pPr>
            <a:r>
              <a:rPr lang="en" b="0" i="0" u="none" dirty="0"/>
              <a:t> </a:t>
            </a:r>
            <a:endParaRPr lang="en" dirty="0"/>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3964851"/>
            <a:ext cx="3066078" cy="2013770"/>
          </a:xfrm>
          <a:prstGeom prst="rect">
            <a:avLst/>
          </a:prstGeom>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7389" y="3964851"/>
            <a:ext cx="2075650" cy="2024399"/>
          </a:xfrm>
          <a:prstGeom prst="rect">
            <a:avLst/>
          </a:prstGeom>
        </p:spPr>
      </p:pic>
      <p:sp>
        <p:nvSpPr>
          <p:cNvPr id="14" name="Höger 13"/>
          <p:cNvSpPr/>
          <p:nvPr/>
        </p:nvSpPr>
        <p:spPr>
          <a:xfrm>
            <a:off x="6666478" y="4298346"/>
            <a:ext cx="1080120" cy="304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15" name="Vänster 14"/>
          <p:cNvSpPr/>
          <p:nvPr/>
        </p:nvSpPr>
        <p:spPr>
          <a:xfrm>
            <a:off x="1193870" y="4741023"/>
            <a:ext cx="1224136" cy="2389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2087162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idx="4294967295"/>
          </p:nvPr>
        </p:nvSpPr>
        <p:spPr>
          <a:xfrm>
            <a:off x="0" y="0"/>
            <a:ext cx="9144000" cy="665312"/>
          </a:xfrm>
        </p:spPr>
        <p:txBody>
          <a:bodyPr anchor="ctr" anchorCtr="1">
            <a:normAutofit fontScale="90000"/>
          </a:bodyPr>
          <a:lstStyle/>
          <a:p>
            <a:pPr algn="l" rtl="0" eaLnBrk="1" hangingPunct="1">
              <a:defRPr/>
            </a:pPr>
            <a:r>
              <a:rPr lang="en" sz="32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 b="0" i="0" u="none" dirty="0">
                <a:solidFill>
                  <a:schemeClr val="accent1"/>
                </a:solidFill>
                <a:latin typeface="Tahoma" pitchFamily="34" charset="0"/>
                <a:ea typeface="Tahoma" pitchFamily="34" charset="0"/>
                <a:cs typeface="Tahoma" pitchFamily="34" charset="0"/>
              </a:rPr>
              <a:t>Desktop (</a:t>
            </a:r>
            <a:r>
              <a:rPr lang="en-GB" b="0" i="0" u="none" dirty="0" err="1">
                <a:solidFill>
                  <a:schemeClr val="accent1"/>
                </a:solidFill>
                <a:latin typeface="Tahoma" pitchFamily="34" charset="0"/>
                <a:ea typeface="Tahoma" pitchFamily="34" charset="0"/>
                <a:cs typeface="Tahoma" pitchFamily="34" charset="0"/>
              </a:rPr>
              <a:t>Korka</a:t>
            </a:r>
            <a:r>
              <a:rPr lang="en-GB" b="0" i="0" u="none" dirty="0">
                <a:solidFill>
                  <a:schemeClr val="accent1"/>
                </a:solidFill>
                <a:latin typeface="Tahoma" pitchFamily="34" charset="0"/>
                <a:ea typeface="Tahoma" pitchFamily="34" charset="0"/>
                <a:cs typeface="Tahoma" pitchFamily="34" charset="0"/>
              </a:rPr>
              <a:t> </a:t>
            </a:r>
            <a:r>
              <a:rPr lang="en-GB" b="0" i="0" u="none" dirty="0" err="1">
                <a:solidFill>
                  <a:schemeClr val="accent1"/>
                </a:solidFill>
                <a:latin typeface="Tahoma" pitchFamily="34" charset="0"/>
                <a:ea typeface="Tahoma" pitchFamily="34" charset="0"/>
                <a:cs typeface="Tahoma" pitchFamily="34" charset="0"/>
              </a:rPr>
              <a:t>miiska</a:t>
            </a:r>
            <a:r>
              <a:rPr lang="en-GB" b="0" i="0" u="none" dirty="0">
                <a:solidFill>
                  <a:schemeClr val="accent1"/>
                </a:solidFill>
                <a:latin typeface="Tahoma" pitchFamily="34" charset="0"/>
                <a:ea typeface="Tahoma" pitchFamily="34" charset="0"/>
                <a:cs typeface="Tahoma" pitchFamily="34" charset="0"/>
              </a:rPr>
              <a:t>)</a:t>
            </a:r>
            <a:r>
              <a:rPr lang="en" sz="3200" b="0" i="0" u="none" dirty="0">
                <a:latin typeface="Tahoma" pitchFamily="34" charset="0"/>
                <a:ea typeface="Tahoma" pitchFamily="34" charset="0"/>
                <a:cs typeface="Tahoma" pitchFamily="34" charset="0"/>
              </a:rPr>
              <a:t> </a:t>
            </a:r>
          </a:p>
        </p:txBody>
      </p:sp>
      <p:pic>
        <p:nvPicPr>
          <p:cNvPr id="2970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482849"/>
            <a:ext cx="9144000" cy="4375305"/>
          </a:xfrm>
          <a:prstGeom prst="rect">
            <a:avLst/>
          </a:prstGeom>
          <a:noFill/>
          <a:ln w="9525">
            <a:noFill/>
            <a:miter lim="800000"/>
            <a:headEnd/>
            <a:tailEnd/>
          </a:ln>
        </p:spPr>
      </p:pic>
      <p:sp>
        <p:nvSpPr>
          <p:cNvPr id="29705" name="AutoShape 9"/>
          <p:cNvSpPr>
            <a:spLocks noChangeArrowheads="1"/>
          </p:cNvSpPr>
          <p:nvPr/>
        </p:nvSpPr>
        <p:spPr bwMode="auto">
          <a:xfrm>
            <a:off x="7015163" y="2636912"/>
            <a:ext cx="2128837" cy="411162"/>
          </a:xfrm>
          <a:prstGeom prst="doubleWave">
            <a:avLst>
              <a:gd name="adj1" fmla="val 6500"/>
              <a:gd name="adj2" fmla="val 0"/>
            </a:avLst>
          </a:prstGeom>
          <a:gradFill rotWithShape="1">
            <a:gsLst>
              <a:gs pos="0">
                <a:srgbClr val="BFBFBF"/>
              </a:gs>
              <a:gs pos="100000">
                <a:srgbClr val="585858"/>
              </a:gs>
            </a:gsLst>
            <a:lin ang="27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BFBFBF"/>
            </a:extrusionClr>
          </a:sp3d>
        </p:spPr>
        <p:txBody>
          <a:bodyPr>
            <a:flatTx/>
          </a:bodyPr>
          <a:lstStyle/>
          <a:p>
            <a:pPr algn="ctr" rtl="0"/>
            <a:r>
              <a:rPr lang="en" sz="1900" b="0" i="0" u="none" dirty="0">
                <a:solidFill>
                  <a:srgbClr val="FF0000"/>
                </a:solidFill>
                <a:latin typeface="Tahoma" pitchFamily="34" charset="0"/>
                <a:ea typeface="Tahoma" pitchFamily="34" charset="0"/>
                <a:cs typeface="Tahoma" pitchFamily="34" charset="0"/>
              </a:rPr>
              <a:t>Desktop</a:t>
            </a:r>
            <a:endParaRPr lang="en" sz="1800" dirty="0">
              <a:solidFill>
                <a:srgbClr val="FF0000"/>
              </a:solidFill>
              <a:latin typeface="Tahoma" pitchFamily="34" charset="0"/>
              <a:ea typeface="Tahoma" pitchFamily="34" charset="0"/>
              <a:cs typeface="Tahoma" pitchFamily="34" charset="0"/>
            </a:endParaRPr>
          </a:p>
        </p:txBody>
      </p:sp>
      <p:sp>
        <p:nvSpPr>
          <p:cNvPr id="29709" name="AutoShape 13"/>
          <p:cNvSpPr>
            <a:spLocks noChangeArrowheads="1"/>
          </p:cNvSpPr>
          <p:nvPr/>
        </p:nvSpPr>
        <p:spPr bwMode="auto">
          <a:xfrm>
            <a:off x="7380312" y="4436528"/>
            <a:ext cx="1656631" cy="792088"/>
          </a:xfrm>
          <a:prstGeom prst="wedgeEllipseCallout">
            <a:avLst>
              <a:gd name="adj1" fmla="val 31069"/>
              <a:gd name="adj2" fmla="val 219517"/>
            </a:avLst>
          </a:prstGeom>
          <a:gradFill rotWithShape="1">
            <a:gsLst>
              <a:gs pos="0">
                <a:srgbClr val="BFBFBF"/>
              </a:gs>
              <a:gs pos="100000">
                <a:srgbClr val="585858"/>
              </a:gs>
            </a:gsLst>
            <a:lin ang="2700000" scaled="1"/>
          </a:gradFill>
          <a:ln w="15875">
            <a:solidFill>
              <a:srgbClr val="FFFFFF"/>
            </a:solidFill>
            <a:miter lim="800000"/>
            <a:headEnd/>
            <a:tailEnd/>
          </a:ln>
        </p:spPr>
        <p:txBody>
          <a:bodyPr/>
          <a:lstStyle/>
          <a:p>
            <a:pPr algn="ctr" rtl="0"/>
            <a:r>
              <a:rPr lang="en" sz="1800" b="1" i="0" u="none" dirty="0">
                <a:solidFill>
                  <a:srgbClr val="FF0000"/>
                </a:solidFill>
                <a:latin typeface="Tahoma" pitchFamily="34" charset="0"/>
                <a:ea typeface="Tahoma" pitchFamily="34" charset="0"/>
                <a:cs typeface="Tahoma" pitchFamily="34" charset="0"/>
              </a:rPr>
              <a:t>Saacad taariikh</a:t>
            </a:r>
            <a:endParaRPr lang="en" sz="1800" b="1" dirty="0">
              <a:solidFill>
                <a:srgbClr val="FF0000"/>
              </a:solidFill>
              <a:latin typeface="Tahoma" pitchFamily="34" charset="0"/>
              <a:ea typeface="Tahoma" pitchFamily="34" charset="0"/>
              <a:cs typeface="Tahoma" pitchFamily="34" charset="0"/>
            </a:endParaRPr>
          </a:p>
        </p:txBody>
      </p:sp>
      <p:sp>
        <p:nvSpPr>
          <p:cNvPr id="29710" name="AutoShape 14"/>
          <p:cNvSpPr>
            <a:spLocks noChangeArrowheads="1"/>
          </p:cNvSpPr>
          <p:nvPr/>
        </p:nvSpPr>
        <p:spPr bwMode="auto">
          <a:xfrm>
            <a:off x="6128072" y="5299075"/>
            <a:ext cx="1951509" cy="648072"/>
          </a:xfrm>
          <a:prstGeom prst="wedgeEllipseCallout">
            <a:avLst>
              <a:gd name="adj1" fmla="val 64367"/>
              <a:gd name="adj2" fmla="val 156768"/>
            </a:avLst>
          </a:prstGeom>
          <a:gradFill rotWithShape="1">
            <a:gsLst>
              <a:gs pos="0">
                <a:srgbClr val="BFBFBF"/>
              </a:gs>
              <a:gs pos="100000">
                <a:srgbClr val="585858"/>
              </a:gs>
            </a:gsLst>
            <a:lin ang="2700000" scaled="1"/>
          </a:gradFill>
          <a:ln w="9525">
            <a:solidFill>
              <a:srgbClr val="FFFFFF"/>
            </a:solidFill>
            <a:miter lim="800000"/>
            <a:headEnd/>
            <a:tailEnd/>
          </a:ln>
        </p:spPr>
        <p:txBody>
          <a:bodyPr/>
          <a:lstStyle/>
          <a:p>
            <a:pPr algn="l" rtl="0"/>
            <a:r>
              <a:rPr lang="en" sz="1800" b="1" i="0" u="none" dirty="0">
                <a:solidFill>
                  <a:srgbClr val="FF0000"/>
                </a:solidFill>
                <a:latin typeface="Tahoma" pitchFamily="34" charset="0"/>
                <a:ea typeface="Tahoma" pitchFamily="34" charset="0"/>
                <a:cs typeface="Tahoma" pitchFamily="34" charset="0"/>
              </a:rPr>
              <a:t>Samaacad</a:t>
            </a:r>
          </a:p>
        </p:txBody>
      </p:sp>
      <p:sp>
        <p:nvSpPr>
          <p:cNvPr id="29712" name="AutoShape 16"/>
          <p:cNvSpPr>
            <a:spLocks noChangeArrowheads="1"/>
          </p:cNvSpPr>
          <p:nvPr/>
        </p:nvSpPr>
        <p:spPr bwMode="auto">
          <a:xfrm>
            <a:off x="6128072" y="5990530"/>
            <a:ext cx="1951508" cy="576063"/>
          </a:xfrm>
          <a:prstGeom prst="wedgeEllipseCallout">
            <a:avLst>
              <a:gd name="adj1" fmla="val 47627"/>
              <a:gd name="adj2" fmla="val 69202"/>
            </a:avLst>
          </a:prstGeom>
          <a:gradFill rotWithShape="1">
            <a:gsLst>
              <a:gs pos="0">
                <a:srgbClr val="BFBFBF"/>
              </a:gs>
              <a:gs pos="100000">
                <a:srgbClr val="585858"/>
              </a:gs>
            </a:gsLst>
            <a:lin ang="2700000" scaled="1"/>
          </a:gradFill>
          <a:ln w="15875">
            <a:solidFill>
              <a:srgbClr val="FFFFFF"/>
            </a:solidFill>
            <a:miter lim="800000"/>
            <a:headEnd/>
            <a:tailEnd/>
          </a:ln>
        </p:spPr>
        <p:txBody>
          <a:bodyPr/>
          <a:lstStyle/>
          <a:p>
            <a:pPr algn="ctr" rtl="0"/>
            <a:r>
              <a:rPr lang="en" sz="1800" b="1" i="0" u="none" dirty="0">
                <a:solidFill>
                  <a:srgbClr val="FF0000"/>
                </a:solidFill>
                <a:latin typeface="Tahoma" pitchFamily="34" charset="0"/>
                <a:ea typeface="Tahoma" pitchFamily="34" charset="0"/>
                <a:cs typeface="Tahoma" pitchFamily="34" charset="0"/>
              </a:rPr>
              <a:t>Luqad</a:t>
            </a:r>
          </a:p>
        </p:txBody>
      </p:sp>
      <p:sp>
        <p:nvSpPr>
          <p:cNvPr id="29722" name="AutoShape 26"/>
          <p:cNvSpPr>
            <a:spLocks noChangeArrowheads="1"/>
          </p:cNvSpPr>
          <p:nvPr/>
        </p:nvSpPr>
        <p:spPr bwMode="auto">
          <a:xfrm>
            <a:off x="-130635" y="5947147"/>
            <a:ext cx="1060463" cy="539036"/>
          </a:xfrm>
          <a:prstGeom prst="cloudCallout">
            <a:avLst>
              <a:gd name="adj1" fmla="val -5144"/>
              <a:gd name="adj2" fmla="val 57676"/>
            </a:avLst>
          </a:prstGeom>
          <a:gradFill rotWithShape="1">
            <a:gsLst>
              <a:gs pos="0">
                <a:srgbClr val="FFFFFF"/>
              </a:gs>
              <a:gs pos="100000">
                <a:srgbClr val="767676"/>
              </a:gs>
            </a:gsLst>
            <a:lin ang="2700000" scaled="1"/>
          </a:gradFill>
          <a:ln w="9525">
            <a:solidFill>
              <a:schemeClr val="bg1"/>
            </a:solidFill>
            <a:round/>
            <a:headEnd/>
            <a:tailEnd/>
          </a:ln>
        </p:spPr>
        <p:txBody>
          <a:bodyPr/>
          <a:lstStyle/>
          <a:p>
            <a:pPr algn="ctr" rtl="0"/>
            <a:r>
              <a:rPr lang="en" sz="1400" b="1" i="0" u="none" dirty="0">
                <a:solidFill>
                  <a:srgbClr val="CC3300"/>
                </a:solidFill>
                <a:latin typeface="Tahoma" pitchFamily="34" charset="0"/>
                <a:ea typeface="Tahoma" pitchFamily="34" charset="0"/>
                <a:cs typeface="Tahoma" pitchFamily="34" charset="0"/>
              </a:rPr>
              <a:t>Bilow</a:t>
            </a:r>
          </a:p>
        </p:txBody>
      </p:sp>
      <p:sp>
        <p:nvSpPr>
          <p:cNvPr id="16431" name="AutoShape 47"/>
          <p:cNvSpPr>
            <a:spLocks noChangeArrowheads="1"/>
          </p:cNvSpPr>
          <p:nvPr/>
        </p:nvSpPr>
        <p:spPr bwMode="auto">
          <a:xfrm>
            <a:off x="3995936" y="5877272"/>
            <a:ext cx="2081956" cy="504056"/>
          </a:xfrm>
          <a:prstGeom prst="wedgeRectCallout">
            <a:avLst>
              <a:gd name="adj1" fmla="val 44108"/>
              <a:gd name="adj2" fmla="val 131239"/>
            </a:avLst>
          </a:prstGeom>
          <a:gradFill rotWithShape="0">
            <a:gsLst>
              <a:gs pos="0">
                <a:srgbClr val="666666"/>
              </a:gs>
              <a:gs pos="50000">
                <a:srgbClr val="CCCCCC"/>
              </a:gs>
              <a:gs pos="100000">
                <a:srgbClr val="666666"/>
              </a:gs>
            </a:gsLst>
            <a:lin ang="18900000" scaled="1"/>
          </a:gradFill>
          <a:ln w="12700">
            <a:solidFill>
              <a:schemeClr val="bg1"/>
            </a:solidFill>
            <a:miter lim="800000"/>
            <a:headEnd/>
            <a:tailEnd/>
          </a:ln>
          <a:effectLst/>
        </p:spPr>
        <p:txBody>
          <a:bodyPr/>
          <a:lstStyle/>
          <a:p>
            <a:pPr algn="ctr" rtl="0">
              <a:spcAft>
                <a:spcPts val="1000"/>
              </a:spcAft>
              <a:defRPr/>
            </a:pPr>
            <a:r>
              <a:rPr lang="en" sz="1800" b="1" i="0" u="none" dirty="0">
                <a:solidFill>
                  <a:srgbClr val="FF0000"/>
                </a:solidFill>
                <a:latin typeface="Tahoma" pitchFamily="34" charset="0"/>
                <a:ea typeface="Tahoma" pitchFamily="34" charset="0"/>
                <a:cs typeface="Tahoma" pitchFamily="34" charset="0"/>
              </a:rPr>
              <a:t>Jeexa hawsha</a:t>
            </a:r>
            <a:endParaRPr lang="en" sz="1800" dirty="0">
              <a:solidFill>
                <a:srgbClr val="FF0000"/>
              </a:solidFill>
              <a:latin typeface="Tahoma" pitchFamily="34" charset="0"/>
              <a:ea typeface="Tahoma" pitchFamily="34" charset="0"/>
              <a:cs typeface="Tahoma" pitchFamily="34" charset="0"/>
            </a:endParaRPr>
          </a:p>
          <a:p>
            <a:pPr algn="l" rtl="0">
              <a:defRPr/>
            </a:pPr>
            <a:endParaRPr lang="en" dirty="0">
              <a:latin typeface="Tahoma" pitchFamily="34" charset="0"/>
              <a:ea typeface="Tahoma" pitchFamily="34" charset="0"/>
              <a:cs typeface="Tahoma" pitchFamily="34" charset="0"/>
            </a:endParaRPr>
          </a:p>
        </p:txBody>
      </p:sp>
      <p:sp>
        <p:nvSpPr>
          <p:cNvPr id="26667" name="AutoShape 48"/>
          <p:cNvSpPr>
            <a:spLocks noChangeArrowheads="1"/>
          </p:cNvSpPr>
          <p:nvPr/>
        </p:nvSpPr>
        <p:spPr bwMode="auto">
          <a:xfrm>
            <a:off x="1646668" y="3211512"/>
            <a:ext cx="2133243" cy="784083"/>
          </a:xfrm>
          <a:prstGeom prst="irregularSeal1">
            <a:avLst/>
          </a:prstGeom>
          <a:gradFill rotWithShape="1">
            <a:gsLst>
              <a:gs pos="0">
                <a:srgbClr val="BFBFBF"/>
              </a:gs>
              <a:gs pos="100000">
                <a:srgbClr val="585858"/>
              </a:gs>
            </a:gsLst>
            <a:lin ang="2700000" scaled="1"/>
          </a:gradFill>
          <a:ln w="19050">
            <a:solidFill>
              <a:srgbClr val="FFFFFF"/>
            </a:solidFill>
            <a:miter lim="800000"/>
            <a:headEnd/>
            <a:tailEnd/>
          </a:ln>
        </p:spPr>
        <p:txBody>
          <a:bodyPr/>
          <a:lstStyle/>
          <a:p>
            <a:pPr algn="l" rtl="0">
              <a:spcAft>
                <a:spcPts val="1000"/>
              </a:spcAft>
            </a:pPr>
            <a:r>
              <a:rPr lang="en" sz="1400" b="1" i="0" u="none" dirty="0">
                <a:solidFill>
                  <a:srgbClr val="FF0000"/>
                </a:solidFill>
                <a:latin typeface="Tahoma" pitchFamily="34" charset="0"/>
                <a:ea typeface="Tahoma" pitchFamily="34" charset="0"/>
                <a:cs typeface="Tahoma" pitchFamily="34" charset="0"/>
              </a:rPr>
              <a:t>Calaamado</a:t>
            </a:r>
          </a:p>
        </p:txBody>
      </p:sp>
      <p:grpSp>
        <p:nvGrpSpPr>
          <p:cNvPr id="9" name="Group 57"/>
          <p:cNvGrpSpPr>
            <a:grpSpLocks/>
          </p:cNvGrpSpPr>
          <p:nvPr/>
        </p:nvGrpSpPr>
        <p:grpSpPr bwMode="auto">
          <a:xfrm>
            <a:off x="827086" y="4195767"/>
            <a:ext cx="2078041" cy="584201"/>
            <a:chOff x="521" y="2603"/>
            <a:chExt cx="1309" cy="368"/>
          </a:xfrm>
        </p:grpSpPr>
        <p:cxnSp>
          <p:nvCxnSpPr>
            <p:cNvPr id="26665" name="AutoShape 58"/>
            <p:cNvCxnSpPr>
              <a:cxnSpLocks noChangeShapeType="1"/>
            </p:cNvCxnSpPr>
            <p:nvPr/>
          </p:nvCxnSpPr>
          <p:spPr bwMode="auto">
            <a:xfrm flipH="1">
              <a:off x="521" y="2827"/>
              <a:ext cx="277" cy="1"/>
            </a:xfrm>
            <a:prstGeom prst="straightConnector1">
              <a:avLst/>
            </a:prstGeom>
            <a:noFill/>
            <a:ln w="25400">
              <a:solidFill>
                <a:srgbClr val="FF0000"/>
              </a:solidFill>
              <a:round/>
              <a:headEnd/>
              <a:tailEnd type="stealth" w="med" len="med"/>
            </a:ln>
          </p:spPr>
        </p:cxnSp>
        <p:sp>
          <p:nvSpPr>
            <p:cNvPr id="26666" name="Rectangle 59"/>
            <p:cNvSpPr>
              <a:spLocks noChangeArrowheads="1"/>
            </p:cNvSpPr>
            <p:nvPr/>
          </p:nvSpPr>
          <p:spPr bwMode="auto">
            <a:xfrm>
              <a:off x="849" y="2603"/>
              <a:ext cx="981" cy="368"/>
            </a:xfrm>
            <a:prstGeom prst="rect">
              <a:avLst/>
            </a:prstGeom>
            <a:noFill/>
            <a:ln w="9525">
              <a:noFill/>
              <a:miter lim="800000"/>
              <a:headEnd/>
              <a:tailEnd/>
            </a:ln>
          </p:spPr>
          <p:txBody>
            <a:bodyPr wrap="none" anchor="ctr">
              <a:spAutoFit/>
            </a:bodyPr>
            <a:lstStyle/>
            <a:p>
              <a:pPr algn="ctr" rtl="0"/>
              <a:r>
                <a:rPr lang="en-GB" sz="1600" b="0" i="0" u="none" dirty="0" err="1">
                  <a:solidFill>
                    <a:srgbClr val="FF0000"/>
                  </a:solidFill>
                  <a:latin typeface="Tahoma" pitchFamily="34" charset="0"/>
                  <a:ea typeface="Tahoma" pitchFamily="34" charset="0"/>
                  <a:cs typeface="Tahoma" pitchFamily="34" charset="0"/>
                </a:rPr>
                <a:t>Barnaamijka</a:t>
              </a:r>
              <a:endParaRPr lang="en" sz="1600" b="0" i="0" u="none" dirty="0">
                <a:solidFill>
                  <a:srgbClr val="FF0000"/>
                </a:solidFill>
                <a:latin typeface="Tahoma" pitchFamily="34" charset="0"/>
                <a:ea typeface="Tahoma" pitchFamily="34" charset="0"/>
                <a:cs typeface="Tahoma" pitchFamily="34" charset="0"/>
              </a:endParaRPr>
            </a:p>
            <a:p>
              <a:pPr algn="ctr" rtl="0"/>
              <a:r>
                <a:rPr lang="en" sz="1600" b="0" i="0" u="none" dirty="0">
                  <a:solidFill>
                    <a:srgbClr val="FF0000"/>
                  </a:solidFill>
                  <a:latin typeface="Tahoma" pitchFamily="34" charset="0"/>
                  <a:ea typeface="Tahoma" pitchFamily="34" charset="0"/>
                  <a:cs typeface="Tahoma" pitchFamily="34" charset="0"/>
                </a:rPr>
                <a:t>google Chrome</a:t>
              </a:r>
              <a:endParaRPr lang="en" sz="1600" dirty="0">
                <a:solidFill>
                  <a:srgbClr val="FF0000"/>
                </a:solidFill>
                <a:latin typeface="Tahoma" pitchFamily="34" charset="0"/>
                <a:ea typeface="Tahoma" pitchFamily="34" charset="0"/>
                <a:cs typeface="Tahoma" pitchFamily="34" charset="0"/>
              </a:endParaRPr>
            </a:p>
          </p:txBody>
        </p:sp>
      </p:grpSp>
      <p:sp>
        <p:nvSpPr>
          <p:cNvPr id="26662" name="Rectangle 35"/>
          <p:cNvSpPr>
            <a:spLocks noChangeArrowheads="1"/>
          </p:cNvSpPr>
          <p:nvPr/>
        </p:nvSpPr>
        <p:spPr bwMode="auto">
          <a:xfrm>
            <a:off x="1979612" y="3211513"/>
            <a:ext cx="184150" cy="369887"/>
          </a:xfrm>
          <a:prstGeom prst="rect">
            <a:avLst/>
          </a:prstGeom>
          <a:noFill/>
          <a:ln w="9525">
            <a:noFill/>
            <a:miter lim="800000"/>
            <a:headEnd/>
            <a:tailEnd/>
          </a:ln>
        </p:spPr>
        <p:txBody>
          <a:bodyPr wrap="none" anchor="ctr">
            <a:spAutoFit/>
          </a:bodyPr>
          <a:lstStyle/>
          <a:p>
            <a:endParaRPr lang="en" sz="1800" dirty="0">
              <a:solidFill>
                <a:srgbClr val="FF0000"/>
              </a:solidFill>
              <a:latin typeface="Tahoma" pitchFamily="34" charset="0"/>
              <a:ea typeface="Tahoma" pitchFamily="34" charset="0"/>
              <a:cs typeface="Tahoma" pitchFamily="34" charset="0"/>
            </a:endParaRPr>
          </a:p>
        </p:txBody>
      </p:sp>
      <p:grpSp>
        <p:nvGrpSpPr>
          <p:cNvPr id="4" name="Group 38"/>
          <p:cNvGrpSpPr>
            <a:grpSpLocks/>
          </p:cNvGrpSpPr>
          <p:nvPr/>
        </p:nvGrpSpPr>
        <p:grpSpPr bwMode="auto">
          <a:xfrm>
            <a:off x="628646" y="2492517"/>
            <a:ext cx="4157672" cy="369888"/>
            <a:chOff x="-1677" y="1903"/>
            <a:chExt cx="2619" cy="233"/>
          </a:xfrm>
        </p:grpSpPr>
        <p:cxnSp>
          <p:nvCxnSpPr>
            <p:cNvPr id="26657" name="AutoShape 21"/>
            <p:cNvCxnSpPr>
              <a:cxnSpLocks noChangeShapeType="1"/>
            </p:cNvCxnSpPr>
            <p:nvPr/>
          </p:nvCxnSpPr>
          <p:spPr bwMode="auto">
            <a:xfrm rot="10800000">
              <a:off x="-1677" y="1989"/>
              <a:ext cx="804" cy="114"/>
            </a:xfrm>
            <a:prstGeom prst="bentConnector3">
              <a:avLst>
                <a:gd name="adj1" fmla="val 85819"/>
              </a:avLst>
            </a:prstGeom>
            <a:noFill/>
            <a:ln w="25400">
              <a:solidFill>
                <a:srgbClr val="FF0000"/>
              </a:solidFill>
              <a:miter lim="800000"/>
              <a:headEnd/>
              <a:tailEnd type="stealth" w="med" len="med"/>
            </a:ln>
          </p:spPr>
        </p:cxnSp>
        <p:sp>
          <p:nvSpPr>
            <p:cNvPr id="26658" name="Rectangle 28"/>
            <p:cNvSpPr>
              <a:spLocks noChangeArrowheads="1"/>
            </p:cNvSpPr>
            <p:nvPr/>
          </p:nvSpPr>
          <p:spPr bwMode="auto">
            <a:xfrm>
              <a:off x="-917" y="1903"/>
              <a:ext cx="1859" cy="233"/>
            </a:xfrm>
            <a:prstGeom prst="rect">
              <a:avLst/>
            </a:prstGeom>
            <a:noFill/>
            <a:ln w="9525">
              <a:noFill/>
              <a:miter lim="800000"/>
              <a:headEnd/>
              <a:tailEnd/>
            </a:ln>
          </p:spPr>
          <p:txBody>
            <a:bodyPr wrap="none" anchor="ctr">
              <a:spAutoFit/>
            </a:bodyPr>
            <a:lstStyle/>
            <a:p>
              <a:pPr algn="l" rtl="0"/>
              <a:r>
                <a:rPr lang="en" sz="1800" b="0" i="0" u="none" dirty="0">
                  <a:solidFill>
                    <a:srgbClr val="FF0000"/>
                  </a:solidFill>
                  <a:latin typeface="Tahoma" pitchFamily="34" charset="0"/>
                  <a:ea typeface="Tahoma" pitchFamily="34" charset="0"/>
                  <a:cs typeface="Tahoma" pitchFamily="34" charset="0"/>
                </a:rPr>
                <a:t>(</a:t>
              </a:r>
              <a:r>
                <a:rPr lang="en-GB" sz="1800" b="0" i="0" u="none" dirty="0" err="1">
                  <a:solidFill>
                    <a:srgbClr val="FF0000"/>
                  </a:solidFill>
                  <a:latin typeface="Tahoma" pitchFamily="34" charset="0"/>
                  <a:ea typeface="Tahoma" pitchFamily="34" charset="0"/>
                  <a:cs typeface="Tahoma" pitchFamily="34" charset="0"/>
                </a:rPr>
                <a:t>Baaldi</a:t>
              </a:r>
              <a:r>
                <a:rPr lang="en-GB" sz="1800" b="0" i="0" u="none" dirty="0">
                  <a:solidFill>
                    <a:srgbClr val="FF0000"/>
                  </a:solidFill>
                  <a:latin typeface="Tahoma" pitchFamily="34" charset="0"/>
                  <a:ea typeface="Tahoma" pitchFamily="34" charset="0"/>
                  <a:cs typeface="Tahoma" pitchFamily="34" charset="0"/>
                </a:rPr>
                <a:t> Dib u </a:t>
              </a:r>
              <a:r>
                <a:rPr lang="en-GB" sz="1800" b="0" i="0" u="none" dirty="0" err="1">
                  <a:solidFill>
                    <a:srgbClr val="FF0000"/>
                  </a:solidFill>
                  <a:latin typeface="Tahoma" pitchFamily="34" charset="0"/>
                  <a:ea typeface="Tahoma" pitchFamily="34" charset="0"/>
                  <a:cs typeface="Tahoma" pitchFamily="34" charset="0"/>
                </a:rPr>
                <a:t>warshadayn</a:t>
              </a:r>
              <a:r>
                <a:rPr lang="en" sz="1800" b="0" i="0" u="none" dirty="0">
                  <a:solidFill>
                    <a:srgbClr val="FF0000"/>
                  </a:solidFill>
                  <a:latin typeface="Tahoma" pitchFamily="34" charset="0"/>
                  <a:ea typeface="Tahoma" pitchFamily="34" charset="0"/>
                  <a:cs typeface="Tahoma" pitchFamily="34" charset="0"/>
                </a:rPr>
                <a:t>) </a:t>
              </a:r>
            </a:p>
          </p:txBody>
        </p:sp>
      </p:grpSp>
      <p:grpSp>
        <p:nvGrpSpPr>
          <p:cNvPr id="46" name="Group 45"/>
          <p:cNvGrpSpPr>
            <a:grpSpLocks/>
          </p:cNvGrpSpPr>
          <p:nvPr/>
        </p:nvGrpSpPr>
        <p:grpSpPr bwMode="auto">
          <a:xfrm>
            <a:off x="1895475" y="5257116"/>
            <a:ext cx="2420452" cy="1308786"/>
            <a:chOff x="1862137" y="5479367"/>
            <a:chExt cx="2420453" cy="1308783"/>
          </a:xfrm>
        </p:grpSpPr>
        <p:sp>
          <p:nvSpPr>
            <p:cNvPr id="26645" name="AutoShape 49"/>
            <p:cNvSpPr>
              <a:spLocks noChangeArrowheads="1"/>
            </p:cNvSpPr>
            <p:nvPr/>
          </p:nvSpPr>
          <p:spPr bwMode="auto">
            <a:xfrm>
              <a:off x="1890227" y="5479367"/>
              <a:ext cx="2392363" cy="384174"/>
            </a:xfrm>
            <a:prstGeom prst="flowChartAlternateProcess">
              <a:avLst/>
            </a:prstGeom>
            <a:gradFill rotWithShape="1">
              <a:gsLst>
                <a:gs pos="0">
                  <a:srgbClr val="FFFFFF"/>
                </a:gs>
                <a:gs pos="100000">
                  <a:srgbClr val="767676"/>
                </a:gs>
              </a:gsLst>
              <a:lin ang="2700000" scaled="1"/>
            </a:gradFill>
            <a:ln w="9525">
              <a:solidFill>
                <a:schemeClr val="bg1"/>
              </a:solidFill>
              <a:miter lim="800000"/>
              <a:headEnd/>
              <a:tailEnd/>
            </a:ln>
          </p:spPr>
          <p:txBody>
            <a:bodyPr/>
            <a:lstStyle/>
            <a:p>
              <a:pPr algn="ctr" rtl="0"/>
              <a:r>
                <a:rPr lang="en-GB" sz="1800" b="1" i="0" u="none" dirty="0" err="1">
                  <a:solidFill>
                    <a:srgbClr val="FF0000"/>
                  </a:solidFill>
                  <a:latin typeface="Tahoma" pitchFamily="34" charset="0"/>
                  <a:ea typeface="Tahoma" pitchFamily="34" charset="0"/>
                  <a:cs typeface="Tahoma" pitchFamily="34" charset="0"/>
                </a:rPr>
                <a:t>Faylalka</a:t>
              </a:r>
              <a:r>
                <a:rPr lang="en-GB" sz="1800" b="1" i="0" u="none" dirty="0">
                  <a:solidFill>
                    <a:srgbClr val="FF0000"/>
                  </a:solidFill>
                  <a:latin typeface="Tahoma" pitchFamily="34" charset="0"/>
                  <a:ea typeface="Tahoma" pitchFamily="34" charset="0"/>
                  <a:cs typeface="Tahoma" pitchFamily="34" charset="0"/>
                </a:rPr>
                <a:t> la </a:t>
              </a:r>
              <a:r>
                <a:rPr lang="en-GB" sz="1800" b="1" i="0" u="none" dirty="0" err="1">
                  <a:solidFill>
                    <a:srgbClr val="FF0000"/>
                  </a:solidFill>
                  <a:latin typeface="Tahoma" pitchFamily="34" charset="0"/>
                  <a:ea typeface="Tahoma" pitchFamily="34" charset="0"/>
                  <a:cs typeface="Tahoma" pitchFamily="34" charset="0"/>
                </a:rPr>
                <a:t>furay</a:t>
              </a:r>
              <a:endParaRPr lang="en" sz="1800" b="1" i="0" u="none" dirty="0">
                <a:solidFill>
                  <a:srgbClr val="FF0000"/>
                </a:solidFill>
                <a:latin typeface="Tahoma" pitchFamily="34" charset="0"/>
                <a:ea typeface="Tahoma" pitchFamily="34" charset="0"/>
                <a:cs typeface="Tahoma" pitchFamily="34" charset="0"/>
              </a:endParaRPr>
            </a:p>
          </p:txBody>
        </p:sp>
        <p:grpSp>
          <p:nvGrpSpPr>
            <p:cNvPr id="26646" name="Group 72"/>
            <p:cNvGrpSpPr>
              <a:grpSpLocks/>
            </p:cNvGrpSpPr>
            <p:nvPr/>
          </p:nvGrpSpPr>
          <p:grpSpPr bwMode="auto">
            <a:xfrm>
              <a:off x="1862137" y="5845175"/>
              <a:ext cx="1196975" cy="942975"/>
              <a:chOff x="1173" y="3682"/>
              <a:chExt cx="754" cy="594"/>
            </a:xfrm>
          </p:grpSpPr>
          <p:cxnSp>
            <p:nvCxnSpPr>
              <p:cNvPr id="26648" name="AutoShape 51"/>
              <p:cNvCxnSpPr>
                <a:cxnSpLocks noChangeShapeType="1"/>
              </p:cNvCxnSpPr>
              <p:nvPr/>
            </p:nvCxnSpPr>
            <p:spPr bwMode="auto">
              <a:xfrm>
                <a:off x="1927" y="3682"/>
                <a:ext cx="0" cy="594"/>
              </a:xfrm>
              <a:prstGeom prst="straightConnector1">
                <a:avLst/>
              </a:prstGeom>
              <a:noFill/>
              <a:ln w="9525">
                <a:solidFill>
                  <a:srgbClr val="000000"/>
                </a:solidFill>
                <a:round/>
                <a:headEnd/>
                <a:tailEnd type="triangle" w="med" len="med"/>
              </a:ln>
            </p:spPr>
          </p:cxnSp>
          <p:cxnSp>
            <p:nvCxnSpPr>
              <p:cNvPr id="26649" name="AutoShape 52"/>
              <p:cNvCxnSpPr>
                <a:cxnSpLocks noChangeShapeType="1"/>
              </p:cNvCxnSpPr>
              <p:nvPr/>
            </p:nvCxnSpPr>
            <p:spPr bwMode="auto">
              <a:xfrm flipH="1">
                <a:off x="1680" y="3682"/>
                <a:ext cx="247" cy="594"/>
              </a:xfrm>
              <a:prstGeom prst="straightConnector1">
                <a:avLst/>
              </a:prstGeom>
              <a:noFill/>
              <a:ln w="9525">
                <a:solidFill>
                  <a:srgbClr val="000000"/>
                </a:solidFill>
                <a:round/>
                <a:headEnd/>
                <a:tailEnd type="triangle" w="med" len="med"/>
              </a:ln>
            </p:spPr>
          </p:cxnSp>
          <p:cxnSp>
            <p:nvCxnSpPr>
              <p:cNvPr id="26650" name="AutoShape 53"/>
              <p:cNvCxnSpPr>
                <a:cxnSpLocks noChangeShapeType="1"/>
              </p:cNvCxnSpPr>
              <p:nvPr/>
            </p:nvCxnSpPr>
            <p:spPr bwMode="auto">
              <a:xfrm flipH="1">
                <a:off x="1173" y="3682"/>
                <a:ext cx="753" cy="594"/>
              </a:xfrm>
              <a:prstGeom prst="straightConnector1">
                <a:avLst/>
              </a:prstGeom>
              <a:noFill/>
              <a:ln w="9525">
                <a:solidFill>
                  <a:srgbClr val="000000"/>
                </a:solidFill>
                <a:round/>
                <a:headEnd/>
                <a:tailEnd type="triangle" w="med" len="med"/>
              </a:ln>
            </p:spPr>
          </p:cxnSp>
        </p:grpSp>
      </p:grpSp>
      <p:sp>
        <p:nvSpPr>
          <p:cNvPr id="29702" name="Rectangle 6"/>
          <p:cNvSpPr>
            <a:spLocks noGrp="1" noChangeArrowheads="1"/>
          </p:cNvSpPr>
          <p:nvPr>
            <p:ph type="body" sz="half" idx="4294967295"/>
          </p:nvPr>
        </p:nvSpPr>
        <p:spPr>
          <a:xfrm>
            <a:off x="0" y="620688"/>
            <a:ext cx="9144000" cy="1872208"/>
          </a:xfrm>
          <a:ln>
            <a:noFill/>
          </a:ln>
        </p:spPr>
        <p:style>
          <a:lnRef idx="2">
            <a:schemeClr val="dk1"/>
          </a:lnRef>
          <a:fillRef idx="1">
            <a:schemeClr val="lt1"/>
          </a:fillRef>
          <a:effectRef idx="0">
            <a:schemeClr val="dk1"/>
          </a:effectRef>
          <a:fontRef idx="minor">
            <a:schemeClr val="dk1"/>
          </a:fontRef>
        </p:style>
        <p:txBody>
          <a:bodyPr>
            <a:noAutofit/>
          </a:bodyPr>
          <a:lstStyle/>
          <a:p>
            <a:pPr algn="l" rtl="0" eaLnBrk="1" hangingPunct="1">
              <a:defRPr/>
            </a:pPr>
            <a:r>
              <a:rPr lang="en" sz="1700" b="0" i="0" u="none" dirty="0">
                <a:solidFill>
                  <a:srgbClr val="404040"/>
                </a:solidFill>
                <a:latin typeface="Tahoma" pitchFamily="34" charset="0"/>
                <a:ea typeface="Tahoma" pitchFamily="34" charset="0"/>
                <a:cs typeface="Tahoma" pitchFamily="34" charset="0"/>
              </a:rPr>
              <a:t>Marka aad kumbiyuutarka daarto, barnaamijka Windows Desktop ayaa shaashaddaada ka furma. Desktop waxaa ku jira calaamado iyo dariiqyo gaaban. </a:t>
            </a:r>
            <a:r>
              <a:rPr lang="en" sz="1700" dirty="0">
                <a:solidFill>
                  <a:srgbClr val="404040"/>
                </a:solidFill>
                <a:latin typeface="Tahoma" pitchFamily="34" charset="0"/>
                <a:ea typeface="Tahoma" pitchFamily="34" charset="0"/>
                <a:cs typeface="Tahoma" pitchFamily="34" charset="0"/>
              </a:rPr>
              <a:t>Qaybta ugu hoosaysa waxaad ka arkaysaa Jeexa hawsha. Barnaamij ayaad toos uga daari kartaa Desktop ama liiska Bilow adigoo isticmaala badhanka Bilow.</a:t>
            </a:r>
            <a:endParaRPr lang="en" sz="1700" b="0" i="0" u="none" dirty="0">
              <a:solidFill>
                <a:srgbClr val="404040"/>
              </a:solidFill>
              <a:latin typeface="Tahoma" pitchFamily="34" charset="0"/>
              <a:ea typeface="Tahoma" pitchFamily="34" charset="0"/>
              <a:cs typeface="Tahoma" pitchFamily="34" charset="0"/>
            </a:endParaRPr>
          </a:p>
          <a:p>
            <a:pPr algn="l" rtl="0" eaLnBrk="1" hangingPunct="1">
              <a:spcBef>
                <a:spcPts val="0"/>
              </a:spcBef>
              <a:defRPr/>
            </a:pPr>
            <a:endParaRPr lang="en" sz="800" u="sng"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lnSpc>
                <a:spcPct val="80000"/>
              </a:lnSpc>
              <a:defRPr/>
            </a:pPr>
            <a:r>
              <a:rPr lang="en" sz="1700" b="0" i="0" u="none"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Marka hore ugu horraysa ee aad kumbiyuutarka isticmaalayso, calaamad keliya ayaa Desktop ku taalla: Baaldi Dib u warshadayn. Waxaan kuu sharxi doonnaa sida aad calaamado kale Desktop ugu dari karto goor dambe. </a:t>
            </a:r>
            <a:endParaRPr lang="en" sz="17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endParaRPr>
          </a:p>
        </p:txBody>
      </p:sp>
      <p:cxnSp>
        <p:nvCxnSpPr>
          <p:cNvPr id="17" name="Rak pil 16"/>
          <p:cNvCxnSpPr/>
          <p:nvPr/>
        </p:nvCxnSpPr>
        <p:spPr>
          <a:xfrm flipH="1" flipV="1">
            <a:off x="628650" y="3211513"/>
            <a:ext cx="1018020" cy="3698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1" name="Rak pil 20"/>
          <p:cNvCxnSpPr/>
          <p:nvPr/>
        </p:nvCxnSpPr>
        <p:spPr>
          <a:xfrm flipH="1">
            <a:off x="628650" y="3581401"/>
            <a:ext cx="1018020" cy="167141"/>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613338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blinds(horizontal)">
                                      <p:cBhvr>
                                        <p:cTn id="7" dur="500"/>
                                        <p:tgtEl>
                                          <p:spTgt spid="297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02">
                                            <p:bg/>
                                          </p:spTgt>
                                        </p:tgtEl>
                                        <p:attrNameLst>
                                          <p:attrName>style.visibility</p:attrName>
                                        </p:attrNameLst>
                                      </p:cBhvr>
                                      <p:to>
                                        <p:strVal val="visible"/>
                                      </p:to>
                                    </p:set>
                                    <p:animEffect transition="in" filter="blinds(horizontal)">
                                      <p:cBhvr>
                                        <p:cTn id="12" dur="500"/>
                                        <p:tgtEl>
                                          <p:spTgt spid="2970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705"/>
                                        </p:tgtEl>
                                        <p:attrNameLst>
                                          <p:attrName>style.visibility</p:attrName>
                                        </p:attrNameLst>
                                      </p:cBhvr>
                                      <p:to>
                                        <p:strVal val="visible"/>
                                      </p:to>
                                    </p:set>
                                    <p:anim calcmode="lin" valueType="num">
                                      <p:cBhvr additive="base">
                                        <p:cTn id="17" dur="500" fill="hold"/>
                                        <p:tgtEl>
                                          <p:spTgt spid="29705"/>
                                        </p:tgtEl>
                                        <p:attrNameLst>
                                          <p:attrName>ppt_x</p:attrName>
                                        </p:attrNameLst>
                                      </p:cBhvr>
                                      <p:tavLst>
                                        <p:tav tm="0">
                                          <p:val>
                                            <p:strVal val="#ppt_x"/>
                                          </p:val>
                                        </p:tav>
                                        <p:tav tm="100000">
                                          <p:val>
                                            <p:strVal val="#ppt_x"/>
                                          </p:val>
                                        </p:tav>
                                      </p:tavLst>
                                    </p:anim>
                                    <p:anim calcmode="lin" valueType="num">
                                      <p:cBhvr additive="base">
                                        <p:cTn id="18" dur="500" fill="hold"/>
                                        <p:tgtEl>
                                          <p:spTgt spid="2970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9722"/>
                                        </p:tgtEl>
                                        <p:attrNameLst>
                                          <p:attrName>style.visibility</p:attrName>
                                        </p:attrNameLst>
                                      </p:cBhvr>
                                      <p:to>
                                        <p:strVal val="visible"/>
                                      </p:to>
                                    </p:set>
                                    <p:anim calcmode="lin" valueType="num">
                                      <p:cBhvr additive="base">
                                        <p:cTn id="23" dur="500" fill="hold"/>
                                        <p:tgtEl>
                                          <p:spTgt spid="29722"/>
                                        </p:tgtEl>
                                        <p:attrNameLst>
                                          <p:attrName>ppt_x</p:attrName>
                                        </p:attrNameLst>
                                      </p:cBhvr>
                                      <p:tavLst>
                                        <p:tav tm="0">
                                          <p:val>
                                            <p:strVal val="#ppt_x"/>
                                          </p:val>
                                        </p:tav>
                                        <p:tav tm="100000">
                                          <p:val>
                                            <p:strVal val="#ppt_x"/>
                                          </p:val>
                                        </p:tav>
                                      </p:tavLst>
                                    </p:anim>
                                    <p:anim calcmode="lin" valueType="num">
                                      <p:cBhvr additive="base">
                                        <p:cTn id="24" dur="500" fill="hold"/>
                                        <p:tgtEl>
                                          <p:spTgt spid="297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431"/>
                                        </p:tgtEl>
                                        <p:attrNameLst>
                                          <p:attrName>style.visibility</p:attrName>
                                        </p:attrNameLst>
                                      </p:cBhvr>
                                      <p:to>
                                        <p:strVal val="visible"/>
                                      </p:to>
                                    </p:set>
                                    <p:anim calcmode="lin" valueType="num">
                                      <p:cBhvr additive="base">
                                        <p:cTn id="29" dur="500" fill="hold"/>
                                        <p:tgtEl>
                                          <p:spTgt spid="16431"/>
                                        </p:tgtEl>
                                        <p:attrNameLst>
                                          <p:attrName>ppt_x</p:attrName>
                                        </p:attrNameLst>
                                      </p:cBhvr>
                                      <p:tavLst>
                                        <p:tav tm="0">
                                          <p:val>
                                            <p:strVal val="#ppt_x"/>
                                          </p:val>
                                        </p:tav>
                                        <p:tav tm="100000">
                                          <p:val>
                                            <p:strVal val="#ppt_x"/>
                                          </p:val>
                                        </p:tav>
                                      </p:tavLst>
                                    </p:anim>
                                    <p:anim calcmode="lin" valueType="num">
                                      <p:cBhvr additive="base">
                                        <p:cTn id="30" dur="500" fill="hold"/>
                                        <p:tgtEl>
                                          <p:spTgt spid="1643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9709"/>
                                        </p:tgtEl>
                                        <p:attrNameLst>
                                          <p:attrName>style.visibility</p:attrName>
                                        </p:attrNameLst>
                                      </p:cBhvr>
                                      <p:to>
                                        <p:strVal val="visible"/>
                                      </p:to>
                                    </p:set>
                                    <p:anim calcmode="lin" valueType="num">
                                      <p:cBhvr additive="base">
                                        <p:cTn id="35" dur="500" fill="hold"/>
                                        <p:tgtEl>
                                          <p:spTgt spid="29709"/>
                                        </p:tgtEl>
                                        <p:attrNameLst>
                                          <p:attrName>ppt_x</p:attrName>
                                        </p:attrNameLst>
                                      </p:cBhvr>
                                      <p:tavLst>
                                        <p:tav tm="0">
                                          <p:val>
                                            <p:strVal val="#ppt_x"/>
                                          </p:val>
                                        </p:tav>
                                        <p:tav tm="100000">
                                          <p:val>
                                            <p:strVal val="#ppt_x"/>
                                          </p:val>
                                        </p:tav>
                                      </p:tavLst>
                                    </p:anim>
                                    <p:anim calcmode="lin" valueType="num">
                                      <p:cBhvr additive="base">
                                        <p:cTn id="36" dur="500" fill="hold"/>
                                        <p:tgtEl>
                                          <p:spTgt spid="2970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9712"/>
                                        </p:tgtEl>
                                        <p:attrNameLst>
                                          <p:attrName>style.visibility</p:attrName>
                                        </p:attrNameLst>
                                      </p:cBhvr>
                                      <p:to>
                                        <p:strVal val="visible"/>
                                      </p:to>
                                    </p:set>
                                    <p:anim calcmode="lin" valueType="num">
                                      <p:cBhvr additive="base">
                                        <p:cTn id="41" dur="500" fill="hold"/>
                                        <p:tgtEl>
                                          <p:spTgt spid="29712"/>
                                        </p:tgtEl>
                                        <p:attrNameLst>
                                          <p:attrName>ppt_x</p:attrName>
                                        </p:attrNameLst>
                                      </p:cBhvr>
                                      <p:tavLst>
                                        <p:tav tm="0">
                                          <p:val>
                                            <p:strVal val="#ppt_x"/>
                                          </p:val>
                                        </p:tav>
                                        <p:tav tm="100000">
                                          <p:val>
                                            <p:strVal val="#ppt_x"/>
                                          </p:val>
                                        </p:tav>
                                      </p:tavLst>
                                    </p:anim>
                                    <p:anim calcmode="lin" valueType="num">
                                      <p:cBhvr additive="base">
                                        <p:cTn id="42" dur="500" fill="hold"/>
                                        <p:tgtEl>
                                          <p:spTgt spid="297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9710"/>
                                        </p:tgtEl>
                                        <p:attrNameLst>
                                          <p:attrName>style.visibility</p:attrName>
                                        </p:attrNameLst>
                                      </p:cBhvr>
                                      <p:to>
                                        <p:strVal val="visible"/>
                                      </p:to>
                                    </p:set>
                                    <p:anim calcmode="lin" valueType="num">
                                      <p:cBhvr additive="base">
                                        <p:cTn id="47" dur="500" fill="hold"/>
                                        <p:tgtEl>
                                          <p:spTgt spid="29710"/>
                                        </p:tgtEl>
                                        <p:attrNameLst>
                                          <p:attrName>ppt_x</p:attrName>
                                        </p:attrNameLst>
                                      </p:cBhvr>
                                      <p:tavLst>
                                        <p:tav tm="0">
                                          <p:val>
                                            <p:strVal val="#ppt_x"/>
                                          </p:val>
                                        </p:tav>
                                        <p:tav tm="100000">
                                          <p:val>
                                            <p:strVal val="#ppt_x"/>
                                          </p:val>
                                        </p:tav>
                                      </p:tavLst>
                                    </p:anim>
                                    <p:anim calcmode="lin" valueType="num">
                                      <p:cBhvr additive="base">
                                        <p:cTn id="48" dur="500" fill="hold"/>
                                        <p:tgtEl>
                                          <p:spTgt spid="297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500" fill="hold"/>
                                        <p:tgtEl>
                                          <p:spTgt spid="46"/>
                                        </p:tgtEl>
                                        <p:attrNameLst>
                                          <p:attrName>ppt_x</p:attrName>
                                        </p:attrNameLst>
                                      </p:cBhvr>
                                      <p:tavLst>
                                        <p:tav tm="0">
                                          <p:val>
                                            <p:strVal val="#ppt_x"/>
                                          </p:val>
                                        </p:tav>
                                        <p:tav tm="100000">
                                          <p:val>
                                            <p:strVal val="#ppt_x"/>
                                          </p:val>
                                        </p:tav>
                                      </p:tavLst>
                                    </p:anim>
                                    <p:anim calcmode="lin" valueType="num">
                                      <p:cBhvr additive="base">
                                        <p:cTn id="5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500" fill="hold"/>
                                        <p:tgtEl>
                                          <p:spTgt spid="4"/>
                                        </p:tgtEl>
                                        <p:attrNameLst>
                                          <p:attrName>ppt_x</p:attrName>
                                        </p:attrNameLst>
                                      </p:cBhvr>
                                      <p:tavLst>
                                        <p:tav tm="0">
                                          <p:val>
                                            <p:strVal val="#ppt_x"/>
                                          </p:val>
                                        </p:tav>
                                        <p:tav tm="100000">
                                          <p:val>
                                            <p:strVal val="#ppt_x"/>
                                          </p:val>
                                        </p:tav>
                                      </p:tavLst>
                                    </p:anim>
                                    <p:anim calcmode="lin" valueType="num">
                                      <p:cBhvr additive="base">
                                        <p:cTn id="6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9702">
                                            <p:txEl>
                                              <p:pRg st="2" end="2"/>
                                            </p:txEl>
                                          </p:spTgt>
                                        </p:tgtEl>
                                        <p:attrNameLst>
                                          <p:attrName>style.visibility</p:attrName>
                                        </p:attrNameLst>
                                      </p:cBhvr>
                                      <p:to>
                                        <p:strVal val="visible"/>
                                      </p:to>
                                    </p:set>
                                    <p:animEffect transition="in" filter="blinds(horizontal)">
                                      <p:cBhvr>
                                        <p:cTn id="71" dur="500"/>
                                        <p:tgtEl>
                                          <p:spTgt spid="29702">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6667"/>
                                        </p:tgtEl>
                                        <p:attrNameLst>
                                          <p:attrName>style.visibility</p:attrName>
                                        </p:attrNameLst>
                                      </p:cBhvr>
                                      <p:to>
                                        <p:strVal val="visible"/>
                                      </p:to>
                                    </p:set>
                                    <p:animEffect transition="in" filter="fade">
                                      <p:cBhvr>
                                        <p:cTn id="76" dur="1000"/>
                                        <p:tgtEl>
                                          <p:spTgt spid="26667"/>
                                        </p:tgtEl>
                                      </p:cBhvr>
                                    </p:animEffect>
                                    <p:anim calcmode="lin" valueType="num">
                                      <p:cBhvr>
                                        <p:cTn id="77" dur="1000" fill="hold"/>
                                        <p:tgtEl>
                                          <p:spTgt spid="26667"/>
                                        </p:tgtEl>
                                        <p:attrNameLst>
                                          <p:attrName>ppt_x</p:attrName>
                                        </p:attrNameLst>
                                      </p:cBhvr>
                                      <p:tavLst>
                                        <p:tav tm="0">
                                          <p:val>
                                            <p:strVal val="#ppt_x"/>
                                          </p:val>
                                        </p:tav>
                                        <p:tav tm="100000">
                                          <p:val>
                                            <p:strVal val="#ppt_x"/>
                                          </p:val>
                                        </p:tav>
                                      </p:tavLst>
                                    </p:anim>
                                    <p:anim calcmode="lin" valueType="num">
                                      <p:cBhvr>
                                        <p:cTn id="78" dur="1000" fill="hold"/>
                                        <p:tgtEl>
                                          <p:spTgt spid="26667"/>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fill="hold"/>
                                        <p:tgtEl>
                                          <p:spTgt spid="21"/>
                                        </p:tgtEl>
                                        <p:attrNameLst>
                                          <p:attrName>ppt_x</p:attrName>
                                        </p:attrNameLst>
                                      </p:cBhvr>
                                      <p:tavLst>
                                        <p:tav tm="0">
                                          <p:val>
                                            <p:strVal val="#ppt_x"/>
                                          </p:val>
                                        </p:tav>
                                        <p:tav tm="100000">
                                          <p:val>
                                            <p:strVal val="#ppt_x"/>
                                          </p:val>
                                        </p:tav>
                                      </p:tavLst>
                                    </p:anim>
                                    <p:anim calcmode="lin" valueType="num">
                                      <p:cBhvr additive="base">
                                        <p:cTn id="8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500" fill="hold"/>
                                        <p:tgtEl>
                                          <p:spTgt spid="17"/>
                                        </p:tgtEl>
                                        <p:attrNameLst>
                                          <p:attrName>ppt_x</p:attrName>
                                        </p:attrNameLst>
                                      </p:cBhvr>
                                      <p:tavLst>
                                        <p:tav tm="0">
                                          <p:val>
                                            <p:strVal val="#ppt_x"/>
                                          </p:val>
                                        </p:tav>
                                        <p:tav tm="100000">
                                          <p:val>
                                            <p:strVal val="#ppt_x"/>
                                          </p:val>
                                        </p:tav>
                                      </p:tavLst>
                                    </p:anim>
                                    <p:anim calcmode="lin" valueType="num">
                                      <p:cBhvr additive="base">
                                        <p:cTn id="9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nimBg="1"/>
      <p:bldP spid="29709" grpId="0" animBg="1"/>
      <p:bldP spid="29710" grpId="0" animBg="1"/>
      <p:bldP spid="29712" grpId="0" animBg="1"/>
      <p:bldP spid="29722" grpId="0" animBg="1"/>
      <p:bldP spid="16431" grpId="0" animBg="1"/>
      <p:bldP spid="26667" grpId="0" animBg="1"/>
      <p:bldP spid="29702"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0" y="260648"/>
            <a:ext cx="9144000" cy="1152128"/>
          </a:xfrm>
        </p:spPr>
        <p:txBody>
          <a:bodyPr anchor="ctr" anchorCtr="1">
            <a:normAutofit fontScale="90000"/>
          </a:bodyPr>
          <a:lstStyle/>
          <a:p>
            <a:pPr algn="l" rtl="0" eaLnBrk="1" hangingPunct="1">
              <a:defRPr/>
            </a:pPr>
            <a:r>
              <a:rPr lang="en-GB" sz="4900" b="0" i="0" u="none" dirty="0" err="1">
                <a:solidFill>
                  <a:schemeClr val="accent1"/>
                </a:solidFill>
                <a:latin typeface="Tahoma" pitchFamily="34" charset="0"/>
                <a:ea typeface="Tahoma" pitchFamily="34" charset="0"/>
                <a:cs typeface="Tahoma" pitchFamily="34" charset="0"/>
              </a:rPr>
              <a:t>Calaamadaha</a:t>
            </a:r>
            <a:r>
              <a:rPr lang="en-GB" sz="4900" b="0" i="0" u="none" dirty="0">
                <a:solidFill>
                  <a:schemeClr val="accent1"/>
                </a:solidFill>
                <a:latin typeface="Tahoma" pitchFamily="34" charset="0"/>
                <a:ea typeface="Tahoma" pitchFamily="34" charset="0"/>
                <a:cs typeface="Tahoma" pitchFamily="34" charset="0"/>
              </a:rPr>
              <a:t> </a:t>
            </a:r>
            <a:r>
              <a:rPr lang="en-GB" sz="4900" b="0" i="0" u="none" dirty="0" err="1">
                <a:solidFill>
                  <a:schemeClr val="accent1"/>
                </a:solidFill>
                <a:latin typeface="Tahoma" pitchFamily="34" charset="0"/>
                <a:ea typeface="Tahoma" pitchFamily="34" charset="0"/>
                <a:cs typeface="Tahoma" pitchFamily="34" charset="0"/>
              </a:rPr>
              <a:t>ku</a:t>
            </a:r>
            <a:r>
              <a:rPr lang="en-GB" sz="4900" b="0" i="0" u="none" dirty="0">
                <a:solidFill>
                  <a:schemeClr val="accent1"/>
                </a:solidFill>
                <a:latin typeface="Tahoma" pitchFamily="34" charset="0"/>
                <a:ea typeface="Tahoma" pitchFamily="34" charset="0"/>
                <a:cs typeface="Tahoma" pitchFamily="34" charset="0"/>
              </a:rPr>
              <a:t> </a:t>
            </a:r>
            <a:r>
              <a:rPr lang="en-GB" sz="4900" b="0" i="0" u="none" dirty="0" err="1">
                <a:solidFill>
                  <a:schemeClr val="accent1"/>
                </a:solidFill>
                <a:latin typeface="Tahoma" pitchFamily="34" charset="0"/>
                <a:ea typeface="Tahoma" pitchFamily="34" charset="0"/>
                <a:cs typeface="Tahoma" pitchFamily="34" charset="0"/>
              </a:rPr>
              <a:t>yaalla</a:t>
            </a:r>
            <a:r>
              <a:rPr lang="en" sz="4900" b="0" i="0" u="none" dirty="0">
                <a:solidFill>
                  <a:schemeClr val="accent1"/>
                </a:solidFill>
                <a:latin typeface="Tahoma" pitchFamily="34" charset="0"/>
                <a:ea typeface="Tahoma" pitchFamily="34" charset="0"/>
                <a:cs typeface="Tahoma" pitchFamily="34" charset="0"/>
              </a:rPr>
              <a:t> Desktop </a:t>
            </a:r>
            <a:br>
              <a:rPr lang="en" sz="4900" dirty="0">
                <a:solidFill>
                  <a:schemeClr val="accent1"/>
                </a:solidFill>
                <a:latin typeface="Tahoma" pitchFamily="34" charset="0"/>
                <a:ea typeface="Tahoma" pitchFamily="34" charset="0"/>
                <a:cs typeface="Tahoma" pitchFamily="34" charset="0"/>
              </a:rPr>
            </a:br>
            <a:br>
              <a:rPr lang="en" sz="2400" dirty="0">
                <a:solidFill>
                  <a:schemeClr val="accent1"/>
                </a:solidFill>
                <a:latin typeface="Tahoma" pitchFamily="34" charset="0"/>
                <a:ea typeface="Tahoma" pitchFamily="34" charset="0"/>
                <a:cs typeface="Tahoma" pitchFamily="34" charset="0"/>
              </a:rPr>
            </a:br>
            <a:endParaRPr lang="en" sz="2700" dirty="0">
              <a:latin typeface="Tahoma" pitchFamily="34" charset="0"/>
              <a:ea typeface="Tahoma" pitchFamily="34" charset="0"/>
              <a:cs typeface="Tahoma" pitchFamily="34" charset="0"/>
            </a:endParaRPr>
          </a:p>
        </p:txBody>
      </p:sp>
      <p:sp>
        <p:nvSpPr>
          <p:cNvPr id="74757" name="Rectangle 5"/>
          <p:cNvSpPr>
            <a:spLocks noGrp="1" noChangeArrowheads="1"/>
          </p:cNvSpPr>
          <p:nvPr>
            <p:ph type="body" sz="half" idx="4294967295"/>
          </p:nvPr>
        </p:nvSpPr>
        <p:spPr>
          <a:xfrm>
            <a:off x="827584" y="4509120"/>
            <a:ext cx="7523162" cy="1871662"/>
          </a:xfrm>
        </p:spPr>
        <p:txBody>
          <a:bodyPr>
            <a:normAutofit lnSpcReduction="10000"/>
          </a:bodyPr>
          <a:lstStyle/>
          <a:p>
            <a:pPr algn="l" rtl="0">
              <a:defRPr/>
            </a:pPr>
            <a:r>
              <a:rPr lang="en" sz="2400" b="1" i="0" u="none" dirty="0">
                <a:latin typeface="Tahoma" pitchFamily="34" charset="0"/>
                <a:ea typeface="Tahoma" pitchFamily="34" charset="0"/>
                <a:cs typeface="Tahoma" pitchFamily="34" charset="0"/>
              </a:rPr>
              <a:t>Eeg:</a:t>
            </a:r>
            <a:r>
              <a:rPr lang="en" sz="2400" b="0" i="0" u="none" dirty="0">
                <a:latin typeface="Tahoma" pitchFamily="34" charset="0"/>
                <a:ea typeface="Tahoma" pitchFamily="34" charset="0"/>
                <a:cs typeface="Tahoma" pitchFamily="34" charset="0"/>
              </a:rPr>
              <a:t> Halkan waxaad ka beddeli kartaa qiyaasta calaamadaha desktop ama korka miiska, matalan. </a:t>
            </a:r>
          </a:p>
          <a:p>
            <a:pPr algn="l" rtl="0">
              <a:defRPr/>
            </a:pPr>
            <a:r>
              <a:rPr lang="en" sz="2400" b="1" i="0" u="none" dirty="0">
                <a:latin typeface="Tahoma" pitchFamily="34" charset="0"/>
                <a:ea typeface="Tahoma" pitchFamily="34" charset="0"/>
                <a:cs typeface="Tahoma" pitchFamily="34" charset="0"/>
              </a:rPr>
              <a:t>Ku kala sooc:</a:t>
            </a:r>
            <a:r>
              <a:rPr lang="en" sz="2400" b="0" i="0" u="none" dirty="0">
                <a:latin typeface="Tahoma" pitchFamily="34" charset="0"/>
                <a:ea typeface="Tahoma" pitchFamily="34" charset="0"/>
                <a:cs typeface="Tahoma" pitchFamily="34" charset="0"/>
              </a:rPr>
              <a:t> Waxaa calaamadaha lagu kala sooci karaa qiyaas, magac, nooc shay, ama taariikh la beddelay.</a:t>
            </a:r>
          </a:p>
        </p:txBody>
      </p:sp>
      <p:sp>
        <p:nvSpPr>
          <p:cNvPr id="5" name="textruta 4"/>
          <p:cNvSpPr txBox="1"/>
          <p:nvPr/>
        </p:nvSpPr>
        <p:spPr>
          <a:xfrm>
            <a:off x="426026" y="908720"/>
            <a:ext cx="8178422" cy="769441"/>
          </a:xfrm>
          <a:prstGeom prst="rect">
            <a:avLst/>
          </a:prstGeom>
          <a:noFill/>
        </p:spPr>
        <p:txBody>
          <a:bodyPr wrap="square" rtlCol="0">
            <a:spAutoFit/>
          </a:bodyPr>
          <a:lstStyle/>
          <a:p>
            <a:pPr lvl="2" algn="l" rtl="0"/>
            <a:r>
              <a:rPr lang="en-GB" sz="2200" b="1" i="0" u="none" dirty="0" err="1">
                <a:latin typeface="Tahoma" pitchFamily="34" charset="0"/>
                <a:ea typeface="Tahoma" pitchFamily="34" charset="0"/>
                <a:cs typeface="Tahoma" pitchFamily="34" charset="0"/>
              </a:rPr>
              <a:t>Midig</a:t>
            </a:r>
            <a:r>
              <a:rPr lang="en-GB" sz="2200" b="1" i="0" u="none" dirty="0">
                <a:latin typeface="Tahoma" pitchFamily="34" charset="0"/>
                <a:ea typeface="Tahoma" pitchFamily="34" charset="0"/>
                <a:cs typeface="Tahoma" pitchFamily="34" charset="0"/>
              </a:rPr>
              <a:t> ka </a:t>
            </a:r>
            <a:r>
              <a:rPr lang="en-GB" sz="2200" b="1" i="0" u="none" dirty="0" err="1">
                <a:latin typeface="Tahoma" pitchFamily="34" charset="0"/>
                <a:ea typeface="Tahoma" pitchFamily="34" charset="0"/>
                <a:cs typeface="Tahoma" pitchFamily="34" charset="0"/>
              </a:rPr>
              <a:t>guji</a:t>
            </a:r>
            <a:r>
              <a:rPr lang="en"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doolliga</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ama</a:t>
            </a:r>
            <a:r>
              <a:rPr lang="en-GB" sz="2200" b="0" i="0" u="none" dirty="0">
                <a:latin typeface="Tahoma" pitchFamily="34" charset="0"/>
                <a:ea typeface="Tahoma" pitchFamily="34" charset="0"/>
                <a:cs typeface="Tahoma" pitchFamily="34" charset="0"/>
              </a:rPr>
              <a:t> mouse-ka </a:t>
            </a:r>
            <a:r>
              <a:rPr lang="en-GB" sz="2200" b="0" i="0" u="none" dirty="0" err="1">
                <a:latin typeface="Tahoma" pitchFamily="34" charset="0"/>
                <a:ea typeface="Tahoma" pitchFamily="34" charset="0"/>
                <a:cs typeface="Tahoma" pitchFamily="34" charset="0"/>
              </a:rPr>
              <a:t>meel</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bannaan</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oo</a:t>
            </a:r>
            <a:r>
              <a:rPr lang="en-GB" sz="2200" b="0" i="0" u="none" dirty="0">
                <a:latin typeface="Tahoma" pitchFamily="34" charset="0"/>
                <a:ea typeface="Tahoma" pitchFamily="34" charset="0"/>
                <a:cs typeface="Tahoma" pitchFamily="34" charset="0"/>
              </a:rPr>
              <a:t> ka mid ah Desktop </a:t>
            </a:r>
            <a:r>
              <a:rPr lang="en-GB" sz="2200" b="0" i="0" u="none" dirty="0" err="1">
                <a:latin typeface="Tahoma" pitchFamily="34" charset="0"/>
                <a:ea typeface="Tahoma" pitchFamily="34" charset="0"/>
                <a:cs typeface="Tahoma" pitchFamily="34" charset="0"/>
              </a:rPr>
              <a:t>si</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aad</a:t>
            </a:r>
            <a:r>
              <a:rPr lang="en-GB" sz="2200" b="0" i="0" u="none" dirty="0">
                <a:latin typeface="Tahoma" pitchFamily="34" charset="0"/>
                <a:ea typeface="Tahoma" pitchFamily="34" charset="0"/>
                <a:cs typeface="Tahoma" pitchFamily="34" charset="0"/>
              </a:rPr>
              <a:t> u </a:t>
            </a:r>
            <a:r>
              <a:rPr lang="en-GB" sz="2200" b="0" i="0" u="none" dirty="0" err="1">
                <a:latin typeface="Tahoma" pitchFamily="34" charset="0"/>
                <a:ea typeface="Tahoma" pitchFamily="34" charset="0"/>
                <a:cs typeface="Tahoma" pitchFamily="34" charset="0"/>
              </a:rPr>
              <a:t>soo</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saarto</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liiskan</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mawduuc</a:t>
            </a:r>
            <a:r>
              <a:rPr lang="en" sz="2200" b="0" i="0" u="none" dirty="0">
                <a:latin typeface="Tahoma" pitchFamily="34" charset="0"/>
                <a:ea typeface="Tahoma" pitchFamily="34" charset="0"/>
                <a:cs typeface="Tahoma" pitchFamily="34" charset="0"/>
              </a:rPr>
              <a:t>.</a:t>
            </a:r>
            <a:endParaRPr lang="en" sz="2200" dirty="0"/>
          </a:p>
        </p:txBody>
      </p:sp>
      <p:pic>
        <p:nvPicPr>
          <p:cNvPr id="11" name="Bildobjekt 10">
            <a:extLst>
              <a:ext uri="{FF2B5EF4-FFF2-40B4-BE49-F238E27FC236}">
                <a16:creationId xmlns:a16="http://schemas.microsoft.com/office/drawing/2014/main" id="{1EEC64C3-DE5F-43FE-98AC-E6E37740D8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924" y="1764229"/>
            <a:ext cx="3950063" cy="2716786"/>
          </a:xfrm>
          <a:prstGeom prst="rect">
            <a:avLst/>
          </a:prstGeom>
        </p:spPr>
      </p:pic>
    </p:spTree>
    <p:extLst>
      <p:ext uri="{BB962C8B-B14F-4D97-AF65-F5344CB8AC3E}">
        <p14:creationId xmlns:p14="http://schemas.microsoft.com/office/powerpoint/2010/main" val="177499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757">
                                            <p:txEl>
                                              <p:pRg st="0" end="0"/>
                                            </p:txEl>
                                          </p:spTgt>
                                        </p:tgtEl>
                                        <p:attrNameLst>
                                          <p:attrName>style.visibility</p:attrName>
                                        </p:attrNameLst>
                                      </p:cBhvr>
                                      <p:to>
                                        <p:strVal val="visible"/>
                                      </p:to>
                                    </p:set>
                                    <p:animEffect transition="in" filter="barn(inVertical)">
                                      <p:cBhvr>
                                        <p:cTn id="7" dur="500"/>
                                        <p:tgtEl>
                                          <p:spTgt spid="747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4757">
                                            <p:txEl>
                                              <p:pRg st="1" end="1"/>
                                            </p:txEl>
                                          </p:spTgt>
                                        </p:tgtEl>
                                        <p:attrNameLst>
                                          <p:attrName>style.visibility</p:attrName>
                                        </p:attrNameLst>
                                      </p:cBhvr>
                                      <p:to>
                                        <p:strVal val="visible"/>
                                      </p:to>
                                    </p:set>
                                    <p:animEffect transition="in" filter="barn(inVertical)">
                                      <p:cBhvr>
                                        <p:cTn id="12" dur="500"/>
                                        <p:tgtEl>
                                          <p:spTgt spid="747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494A5EC-C5C4-40BA-A880-84D486476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663" y="1901435"/>
            <a:ext cx="4613175" cy="4134630"/>
          </a:xfrm>
          <a:prstGeom prst="rect">
            <a:avLst/>
          </a:prstGeom>
        </p:spPr>
      </p:pic>
      <p:sp>
        <p:nvSpPr>
          <p:cNvPr id="76802" name="Rectangle 2"/>
          <p:cNvSpPr>
            <a:spLocks noGrp="1" noChangeArrowheads="1"/>
          </p:cNvSpPr>
          <p:nvPr>
            <p:ph type="title" idx="4294967295"/>
          </p:nvPr>
        </p:nvSpPr>
        <p:spPr>
          <a:xfrm>
            <a:off x="0" y="193942"/>
            <a:ext cx="9144001" cy="1255985"/>
          </a:xfrm>
        </p:spPr>
        <p:txBody>
          <a:bodyPr anchor="ctr" anchorCtr="1">
            <a:noAutofit/>
          </a:bodyPr>
          <a:lstStyle/>
          <a:p>
            <a:pPr algn="l" rtl="0" eaLnBrk="1" hangingPunct="1">
              <a:defRPr/>
            </a:pPr>
            <a:r>
              <a:rPr lang="en-GB" dirty="0" err="1">
                <a:solidFill>
                  <a:schemeClr val="accent1"/>
                </a:solidFill>
                <a:latin typeface="Tahoma" pitchFamily="34" charset="0"/>
                <a:ea typeface="Tahoma" pitchFamily="34" charset="0"/>
                <a:cs typeface="Tahoma" pitchFamily="34" charset="0"/>
              </a:rPr>
              <a:t>Abuuridda</a:t>
            </a:r>
            <a:r>
              <a:rPr lang="en-GB" dirty="0">
                <a:solidFill>
                  <a:schemeClr val="accent1"/>
                </a:solidFill>
                <a:latin typeface="Tahoma" pitchFamily="34" charset="0"/>
                <a:ea typeface="Tahoma" pitchFamily="34" charset="0"/>
                <a:cs typeface="Tahoma" pitchFamily="34" charset="0"/>
              </a:rPr>
              <a:t> </a:t>
            </a:r>
            <a:r>
              <a:rPr lang="en-GB" dirty="0" err="1">
                <a:solidFill>
                  <a:schemeClr val="accent1"/>
                </a:solidFill>
                <a:latin typeface="Tahoma" pitchFamily="34" charset="0"/>
                <a:ea typeface="Tahoma" pitchFamily="34" charset="0"/>
                <a:cs typeface="Tahoma" pitchFamily="34" charset="0"/>
              </a:rPr>
              <a:t>fayl</a:t>
            </a:r>
            <a:r>
              <a:rPr lang="en-GB" dirty="0">
                <a:solidFill>
                  <a:schemeClr val="accent1"/>
                </a:solidFill>
                <a:latin typeface="Tahoma" pitchFamily="34" charset="0"/>
                <a:ea typeface="Tahoma" pitchFamily="34" charset="0"/>
                <a:cs typeface="Tahoma" pitchFamily="34" charset="0"/>
              </a:rPr>
              <a:t> </a:t>
            </a:r>
            <a:r>
              <a:rPr lang="en-GB" dirty="0" err="1">
                <a:solidFill>
                  <a:schemeClr val="accent1"/>
                </a:solidFill>
                <a:latin typeface="Tahoma" pitchFamily="34" charset="0"/>
                <a:ea typeface="Tahoma" pitchFamily="34" charset="0"/>
                <a:cs typeface="Tahoma" pitchFamily="34" charset="0"/>
              </a:rPr>
              <a:t>cusub</a:t>
            </a:r>
            <a:r>
              <a:rPr lang="en-GB" dirty="0">
                <a:solidFill>
                  <a:schemeClr val="accent1"/>
                </a:solidFill>
                <a:latin typeface="Tahoma" pitchFamily="34" charset="0"/>
                <a:ea typeface="Tahoma" pitchFamily="34" charset="0"/>
                <a:cs typeface="Tahoma" pitchFamily="34" charset="0"/>
              </a:rPr>
              <a:t> </a:t>
            </a:r>
            <a:r>
              <a:rPr lang="en-GB" dirty="0" err="1">
                <a:solidFill>
                  <a:schemeClr val="accent1"/>
                </a:solidFill>
                <a:latin typeface="Tahoma" pitchFamily="34" charset="0"/>
                <a:ea typeface="Tahoma" pitchFamily="34" charset="0"/>
                <a:cs typeface="Tahoma" pitchFamily="34" charset="0"/>
              </a:rPr>
              <a:t>ama</a:t>
            </a:r>
            <a:r>
              <a:rPr lang="en-GB" dirty="0">
                <a:solidFill>
                  <a:schemeClr val="accent1"/>
                </a:solidFill>
                <a:latin typeface="Tahoma" pitchFamily="34" charset="0"/>
                <a:ea typeface="Tahoma" pitchFamily="34" charset="0"/>
                <a:cs typeface="Tahoma" pitchFamily="34" charset="0"/>
              </a:rPr>
              <a:t> gal </a:t>
            </a:r>
            <a:r>
              <a:rPr lang="en-GB" dirty="0" err="1">
                <a:solidFill>
                  <a:schemeClr val="accent1"/>
                </a:solidFill>
                <a:latin typeface="Tahoma" pitchFamily="34" charset="0"/>
                <a:ea typeface="Tahoma" pitchFamily="34" charset="0"/>
                <a:cs typeface="Tahoma" pitchFamily="34" charset="0"/>
              </a:rPr>
              <a:t>cusub</a:t>
            </a:r>
            <a:r>
              <a:rPr lang="en-GB" dirty="0">
                <a:solidFill>
                  <a:schemeClr val="accent1"/>
                </a:solidFill>
                <a:latin typeface="Tahoma" pitchFamily="34" charset="0"/>
                <a:ea typeface="Tahoma" pitchFamily="34" charset="0"/>
                <a:cs typeface="Tahoma" pitchFamily="34" charset="0"/>
              </a:rPr>
              <a:t> </a:t>
            </a:r>
            <a:r>
              <a:rPr lang="en-GB" dirty="0" err="1">
                <a:solidFill>
                  <a:schemeClr val="accent1"/>
                </a:solidFill>
                <a:latin typeface="Tahoma" pitchFamily="34" charset="0"/>
                <a:ea typeface="Tahoma" pitchFamily="34" charset="0"/>
                <a:cs typeface="Tahoma" pitchFamily="34" charset="0"/>
              </a:rPr>
              <a:t>oo</a:t>
            </a:r>
            <a:r>
              <a:rPr lang="en-GB" dirty="0">
                <a:solidFill>
                  <a:schemeClr val="accent1"/>
                </a:solidFill>
                <a:latin typeface="Tahoma" pitchFamily="34" charset="0"/>
                <a:ea typeface="Tahoma" pitchFamily="34" charset="0"/>
                <a:cs typeface="Tahoma" pitchFamily="34" charset="0"/>
              </a:rPr>
              <a:t> </a:t>
            </a:r>
            <a:r>
              <a:rPr lang="en-GB" dirty="0" err="1">
                <a:solidFill>
                  <a:schemeClr val="accent1"/>
                </a:solidFill>
                <a:latin typeface="Tahoma" pitchFamily="34" charset="0"/>
                <a:ea typeface="Tahoma" pitchFamily="34" charset="0"/>
                <a:cs typeface="Tahoma" pitchFamily="34" charset="0"/>
              </a:rPr>
              <a:t>ku</a:t>
            </a:r>
            <a:r>
              <a:rPr lang="en-GB" dirty="0">
                <a:solidFill>
                  <a:schemeClr val="accent1"/>
                </a:solidFill>
                <a:latin typeface="Tahoma" pitchFamily="34" charset="0"/>
                <a:ea typeface="Tahoma" pitchFamily="34" charset="0"/>
                <a:cs typeface="Tahoma" pitchFamily="34" charset="0"/>
              </a:rPr>
              <a:t> </a:t>
            </a:r>
            <a:r>
              <a:rPr lang="en-GB" dirty="0" err="1">
                <a:solidFill>
                  <a:schemeClr val="accent1"/>
                </a:solidFill>
                <a:latin typeface="Tahoma" pitchFamily="34" charset="0"/>
                <a:ea typeface="Tahoma" pitchFamily="34" charset="0"/>
                <a:cs typeface="Tahoma" pitchFamily="34" charset="0"/>
              </a:rPr>
              <a:t>yaalla</a:t>
            </a:r>
            <a:r>
              <a:rPr lang="en-GB" dirty="0">
                <a:solidFill>
                  <a:schemeClr val="accent1"/>
                </a:solidFill>
                <a:latin typeface="Tahoma" pitchFamily="34" charset="0"/>
                <a:ea typeface="Tahoma" pitchFamily="34" charset="0"/>
                <a:cs typeface="Tahoma" pitchFamily="34" charset="0"/>
              </a:rPr>
              <a:t> Desktop</a:t>
            </a:r>
            <a:endParaRPr lang="en" b="0" i="0" u="none" dirty="0">
              <a:solidFill>
                <a:schemeClr val="accent1"/>
              </a:solidFill>
              <a:latin typeface="Tahoma" pitchFamily="34" charset="0"/>
              <a:ea typeface="Tahoma" pitchFamily="34" charset="0"/>
              <a:cs typeface="Tahoma" pitchFamily="34" charset="0"/>
            </a:endParaRPr>
          </a:p>
        </p:txBody>
      </p:sp>
      <p:sp>
        <p:nvSpPr>
          <p:cNvPr id="28678" name="AutoShape 6"/>
          <p:cNvSpPr>
            <a:spLocks noChangeArrowheads="1"/>
          </p:cNvSpPr>
          <p:nvPr/>
        </p:nvSpPr>
        <p:spPr bwMode="auto">
          <a:xfrm>
            <a:off x="6732173" y="2276599"/>
            <a:ext cx="1584325" cy="1368425"/>
          </a:xfrm>
          <a:prstGeom prst="wedgeRoundRectCallout">
            <a:avLst>
              <a:gd name="adj1" fmla="val -58264"/>
              <a:gd name="adj2" fmla="val 74241"/>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400" b="1" i="0" u="none" dirty="0">
                <a:latin typeface="Tahoma" pitchFamily="34" charset="0"/>
                <a:ea typeface="Tahoma" pitchFamily="34" charset="0"/>
                <a:cs typeface="Tahoma" pitchFamily="34" charset="0"/>
              </a:rPr>
              <a:t>Dooro nooca faylka aad rabto in aad abuurto.</a:t>
            </a:r>
          </a:p>
        </p:txBody>
      </p:sp>
      <p:sp>
        <p:nvSpPr>
          <p:cNvPr id="10" name="AutoShape 6"/>
          <p:cNvSpPr>
            <a:spLocks noChangeArrowheads="1"/>
          </p:cNvSpPr>
          <p:nvPr/>
        </p:nvSpPr>
        <p:spPr bwMode="auto">
          <a:xfrm>
            <a:off x="4430250" y="1483002"/>
            <a:ext cx="2305050" cy="1441942"/>
          </a:xfrm>
          <a:prstGeom prst="wedgeRoundRectCallout">
            <a:avLst>
              <a:gd name="adj1" fmla="val -113101"/>
              <a:gd name="adj2" fmla="val 116736"/>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defRPr/>
            </a:pPr>
            <a:r>
              <a:rPr lang="en" sz="1400" b="1" i="0" u="none" dirty="0">
                <a:effectLst>
                  <a:outerShdw blurRad="38100" dist="38100" dir="2700000" algn="tl">
                    <a:srgbClr val="C0C0C0"/>
                  </a:outerShdw>
                </a:effectLst>
                <a:latin typeface="Tahoma" pitchFamily="34" charset="0"/>
                <a:ea typeface="Tahoma" pitchFamily="34" charset="0"/>
                <a:cs typeface="Tahoma" pitchFamily="34" charset="0"/>
              </a:rPr>
              <a:t>Midig ka guji doolliga meel bannaan oo ka mid ah Desktop. Dooro “Cusub".</a:t>
            </a:r>
            <a:endParaRPr lang="en" sz="1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7570311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8">
                                            <p:bg/>
                                          </p:spTgt>
                                        </p:tgtEl>
                                        <p:attrNameLst>
                                          <p:attrName>style.visibility</p:attrName>
                                        </p:attrNameLst>
                                      </p:cBhvr>
                                      <p:to>
                                        <p:strVal val="visible"/>
                                      </p:to>
                                    </p:set>
                                    <p:animEffect transition="in" filter="fade">
                                      <p:cBhvr>
                                        <p:cTn id="12" dur="500"/>
                                        <p:tgtEl>
                                          <p:spTgt spid="28678">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678">
                                            <p:txEl>
                                              <p:pRg st="0" end="0"/>
                                            </p:txEl>
                                          </p:spTgt>
                                        </p:tgtEl>
                                        <p:attrNameLst>
                                          <p:attrName>style.visibility</p:attrName>
                                        </p:attrNameLst>
                                      </p:cBhvr>
                                      <p:to>
                                        <p:strVal val="visible"/>
                                      </p:to>
                                    </p:set>
                                    <p:animEffect transition="in" filter="fade">
                                      <p:cBhvr>
                                        <p:cTn id="15" dur="500"/>
                                        <p:tgtEl>
                                          <p:spTgt spid="286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build="allAtOnce"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0" y="332656"/>
            <a:ext cx="9144000" cy="1439887"/>
          </a:xfrm>
        </p:spPr>
        <p:txBody>
          <a:bodyPr anchor="ctr" anchorCtr="1">
            <a:normAutofit fontScale="90000"/>
          </a:bodyPr>
          <a:lstStyle/>
          <a:p>
            <a:pPr algn="l">
              <a:defRPr/>
            </a:pPr>
            <a:r>
              <a:rPr lang="en" sz="4900" b="0" i="0" u="none" dirty="0">
                <a:solidFill>
                  <a:schemeClr val="accent1"/>
                </a:solidFill>
                <a:latin typeface="Tahoma" pitchFamily="34" charset="0"/>
                <a:ea typeface="Tahoma" pitchFamily="34" charset="0"/>
                <a:cs typeface="Tahoma" pitchFamily="34" charset="0"/>
              </a:rPr>
              <a:t>Gundhigyada u hagaaji miiskaaga Desktop</a:t>
            </a:r>
            <a:br>
              <a:rPr lang="en" sz="2800" dirty="0">
                <a:solidFill>
                  <a:schemeClr val="hlink"/>
                </a:solidFill>
                <a:latin typeface="Tahoma" pitchFamily="34" charset="0"/>
                <a:ea typeface="Tahoma" pitchFamily="34" charset="0"/>
                <a:cs typeface="Tahoma" pitchFamily="34" charset="0"/>
              </a:rPr>
            </a:br>
            <a:r>
              <a:rPr lang="en-GB" sz="2400" dirty="0" err="1">
                <a:latin typeface="Tahoma" pitchFamily="34" charset="0"/>
                <a:ea typeface="Tahoma" pitchFamily="34" charset="0"/>
                <a:cs typeface="Tahoma" pitchFamily="34" charset="0"/>
              </a:rPr>
              <a:t>Midig</a:t>
            </a:r>
            <a:r>
              <a:rPr lang="en-GB" sz="2400" dirty="0">
                <a:latin typeface="Tahoma" pitchFamily="34" charset="0"/>
                <a:ea typeface="Tahoma" pitchFamily="34" charset="0"/>
                <a:cs typeface="Tahoma" pitchFamily="34" charset="0"/>
              </a:rPr>
              <a:t> ka </a:t>
            </a:r>
            <a:r>
              <a:rPr lang="en-GB" sz="2400" dirty="0" err="1">
                <a:latin typeface="Tahoma" pitchFamily="34" charset="0"/>
                <a:ea typeface="Tahoma" pitchFamily="34" charset="0"/>
                <a:cs typeface="Tahoma" pitchFamily="34" charset="0"/>
              </a:rPr>
              <a:t>guji</a:t>
            </a:r>
            <a:r>
              <a:rPr lang="en-GB" sz="2400" dirty="0">
                <a:latin typeface="Tahoma" pitchFamily="34" charset="0"/>
                <a:ea typeface="Tahoma" pitchFamily="34" charset="0"/>
                <a:cs typeface="Tahoma" pitchFamily="34" charset="0"/>
              </a:rPr>
              <a:t> </a:t>
            </a:r>
            <a:r>
              <a:rPr lang="en-GB" sz="2400" dirty="0" err="1">
                <a:latin typeface="Tahoma" pitchFamily="34" charset="0"/>
                <a:ea typeface="Tahoma" pitchFamily="34" charset="0"/>
                <a:cs typeface="Tahoma" pitchFamily="34" charset="0"/>
              </a:rPr>
              <a:t>doolliga</a:t>
            </a:r>
            <a:r>
              <a:rPr lang="en-GB" sz="2400" dirty="0">
                <a:latin typeface="Tahoma" pitchFamily="34" charset="0"/>
                <a:ea typeface="Tahoma" pitchFamily="34" charset="0"/>
                <a:cs typeface="Tahoma" pitchFamily="34" charset="0"/>
              </a:rPr>
              <a:t> </a:t>
            </a:r>
            <a:r>
              <a:rPr lang="en-GB" sz="2400" dirty="0" err="1">
                <a:latin typeface="Tahoma" pitchFamily="34" charset="0"/>
                <a:ea typeface="Tahoma" pitchFamily="34" charset="0"/>
                <a:cs typeface="Tahoma" pitchFamily="34" charset="0"/>
              </a:rPr>
              <a:t>meel</a:t>
            </a:r>
            <a:r>
              <a:rPr lang="en-GB" sz="2400" dirty="0">
                <a:latin typeface="Tahoma" pitchFamily="34" charset="0"/>
                <a:ea typeface="Tahoma" pitchFamily="34" charset="0"/>
                <a:cs typeface="Tahoma" pitchFamily="34" charset="0"/>
              </a:rPr>
              <a:t> </a:t>
            </a:r>
            <a:r>
              <a:rPr lang="en-GB" sz="2400" dirty="0" err="1">
                <a:latin typeface="Tahoma" pitchFamily="34" charset="0"/>
                <a:ea typeface="Tahoma" pitchFamily="34" charset="0"/>
                <a:cs typeface="Tahoma" pitchFamily="34" charset="0"/>
              </a:rPr>
              <a:t>bannaan</a:t>
            </a:r>
            <a:r>
              <a:rPr lang="en-GB" sz="2400" dirty="0">
                <a:latin typeface="Tahoma" pitchFamily="34" charset="0"/>
                <a:ea typeface="Tahoma" pitchFamily="34" charset="0"/>
                <a:cs typeface="Tahoma" pitchFamily="34" charset="0"/>
              </a:rPr>
              <a:t> </a:t>
            </a:r>
            <a:r>
              <a:rPr lang="en-GB" sz="2400" dirty="0" err="1">
                <a:latin typeface="Tahoma" pitchFamily="34" charset="0"/>
                <a:ea typeface="Tahoma" pitchFamily="34" charset="0"/>
                <a:cs typeface="Tahoma" pitchFamily="34" charset="0"/>
              </a:rPr>
              <a:t>oo</a:t>
            </a:r>
            <a:r>
              <a:rPr lang="en-GB" sz="2400" dirty="0">
                <a:latin typeface="Tahoma" pitchFamily="34" charset="0"/>
                <a:ea typeface="Tahoma" pitchFamily="34" charset="0"/>
                <a:cs typeface="Tahoma" pitchFamily="34" charset="0"/>
              </a:rPr>
              <a:t> ka mid ah Desktop. </a:t>
            </a:r>
            <a:r>
              <a:rPr lang="en-GB" sz="2400" dirty="0" err="1">
                <a:latin typeface="Tahoma" pitchFamily="34" charset="0"/>
                <a:ea typeface="Tahoma" pitchFamily="34" charset="0"/>
                <a:cs typeface="Tahoma" pitchFamily="34" charset="0"/>
              </a:rPr>
              <a:t>Dooro</a:t>
            </a:r>
            <a:r>
              <a:rPr lang="en" sz="2400" b="0" i="0" u="none" dirty="0">
                <a:latin typeface="Tahoma" pitchFamily="34" charset="0"/>
                <a:ea typeface="Tahoma" pitchFamily="34" charset="0"/>
                <a:cs typeface="Tahoma" pitchFamily="34" charset="0"/>
              </a:rPr>
              <a:t> “Qofee":</a:t>
            </a:r>
          </a:p>
        </p:txBody>
      </p:sp>
      <p:sp>
        <p:nvSpPr>
          <p:cNvPr id="78854" name="Rectangle 6"/>
          <p:cNvSpPr>
            <a:spLocks noGrp="1" noChangeArrowheads="1"/>
          </p:cNvSpPr>
          <p:nvPr>
            <p:ph type="body" sz="half" idx="4294967295"/>
          </p:nvPr>
        </p:nvSpPr>
        <p:spPr>
          <a:xfrm>
            <a:off x="4499992" y="2348880"/>
            <a:ext cx="4365625" cy="3888432"/>
          </a:xfrm>
        </p:spPr>
        <p:txBody>
          <a:bodyPr>
            <a:normAutofit lnSpcReduction="10000"/>
          </a:bodyPr>
          <a:lstStyle/>
          <a:p>
            <a:pPr algn="l" rtl="0" eaLnBrk="1" hangingPunct="1">
              <a:defRPr/>
            </a:pPr>
            <a:r>
              <a:rPr lang="en" sz="2000" b="0" i="0" u="none" dirty="0">
                <a:latin typeface="Tahoma" pitchFamily="34" charset="0"/>
                <a:ea typeface="Tahoma" pitchFamily="34" charset="0"/>
                <a:cs typeface="Tahoma" pitchFamily="34" charset="0"/>
              </a:rPr>
              <a:t>Sifadan u isticmaal si aad ugu darto sawirro dhanka dambe ama si aad u doorato midabka gadaal, matalan. Wax ka dooro liiska soo dega qaybta “Gadaasha” si aad u doorato sawir aad muujiso, sawirro taxan ama midab keli ah. Waxaad weliba miiskaaga Desktop u dooran kartaa muuqaallo kaladuwan ama far kale oo wax loogu qoro. Waxaad weliba beddeli kartaa waxa ka muuqda liiska Bilow.  </a:t>
            </a:r>
          </a:p>
        </p:txBody>
      </p:sp>
      <p:pic>
        <p:nvPicPr>
          <p:cNvPr id="3" name="Bildobjekt 2">
            <a:extLst>
              <a:ext uri="{FF2B5EF4-FFF2-40B4-BE49-F238E27FC236}">
                <a16:creationId xmlns:a16="http://schemas.microsoft.com/office/drawing/2014/main" id="{A343B5C4-CFBA-4994-88D0-3871D5A3E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56" y="2379827"/>
            <a:ext cx="3018477" cy="2705357"/>
          </a:xfrm>
          <a:prstGeom prst="rect">
            <a:avLst/>
          </a:prstGeom>
        </p:spPr>
      </p:pic>
      <p:sp>
        <p:nvSpPr>
          <p:cNvPr id="4" name="Ellips 3">
            <a:extLst>
              <a:ext uri="{FF2B5EF4-FFF2-40B4-BE49-F238E27FC236}">
                <a16:creationId xmlns:a16="http://schemas.microsoft.com/office/drawing/2014/main" id="{C0E6B300-766E-4776-A297-7E40B34177D2}"/>
              </a:ext>
            </a:extLst>
          </p:cNvPr>
          <p:cNvSpPr/>
          <p:nvPr/>
        </p:nvSpPr>
        <p:spPr>
          <a:xfrm>
            <a:off x="251520" y="4149080"/>
            <a:ext cx="748589" cy="432048"/>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3561458"/>
            <a:ext cx="2818546" cy="1977639"/>
          </a:xfrm>
          <a:prstGeom prst="rect">
            <a:avLst/>
          </a:prstGeom>
        </p:spPr>
      </p:pic>
    </p:spTree>
    <p:extLst>
      <p:ext uri="{BB962C8B-B14F-4D97-AF65-F5344CB8AC3E}">
        <p14:creationId xmlns:p14="http://schemas.microsoft.com/office/powerpoint/2010/main" val="43047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500" fill="hold"/>
                                        <p:tgtEl>
                                          <p:spTgt spid="78850"/>
                                        </p:tgtEl>
                                        <p:attrNameLst>
                                          <p:attrName>ppt_x</p:attrName>
                                        </p:attrNameLst>
                                      </p:cBhvr>
                                      <p:tavLst>
                                        <p:tav tm="0">
                                          <p:val>
                                            <p:strVal val="#ppt_x"/>
                                          </p:val>
                                        </p:tav>
                                        <p:tav tm="100000">
                                          <p:val>
                                            <p:strVal val="#ppt_x"/>
                                          </p:val>
                                        </p:tav>
                                      </p:tavLst>
                                    </p:anim>
                                    <p:anim calcmode="lin" valueType="num">
                                      <p:cBhvr additive="base">
                                        <p:cTn id="8" dur="500" fill="hold"/>
                                        <p:tgtEl>
                                          <p:spTgt spid="788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8854">
                                            <p:txEl>
                                              <p:pRg st="0" end="0"/>
                                            </p:txEl>
                                          </p:spTgt>
                                        </p:tgtEl>
                                        <p:attrNameLst>
                                          <p:attrName>style.visibility</p:attrName>
                                        </p:attrNameLst>
                                      </p:cBhvr>
                                      <p:to>
                                        <p:strVal val="visible"/>
                                      </p:to>
                                    </p:set>
                                    <p:anim calcmode="lin" valueType="num">
                                      <p:cBhvr additive="base">
                                        <p:cTn id="29" dur="500" fill="hold"/>
                                        <p:tgtEl>
                                          <p:spTgt spid="7885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885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E357512-42D5-4ACB-9840-F3FED12A7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577" y="980728"/>
            <a:ext cx="4517846" cy="3169956"/>
          </a:xfrm>
          <a:prstGeom prst="rect">
            <a:avLst/>
          </a:prstGeom>
        </p:spPr>
      </p:pic>
      <p:sp>
        <p:nvSpPr>
          <p:cNvPr id="83972" name="Rectangle 4"/>
          <p:cNvSpPr>
            <a:spLocks noGrp="1" noChangeArrowheads="1"/>
          </p:cNvSpPr>
          <p:nvPr>
            <p:ph type="title" idx="4294967295"/>
          </p:nvPr>
        </p:nvSpPr>
        <p:spPr>
          <a:xfrm>
            <a:off x="0" y="114191"/>
            <a:ext cx="9144000" cy="984250"/>
          </a:xfrm>
        </p:spPr>
        <p:txBody>
          <a:bodyPr anchor="ctr" anchorCtr="1"/>
          <a:lstStyle/>
          <a:p>
            <a:pPr rtl="0" eaLnBrk="1" hangingPunct="1">
              <a:defRPr/>
            </a:pPr>
            <a:r>
              <a:rPr lang="en-GB" b="0" i="0" u="none"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Shaashad</a:t>
            </a:r>
            <a:r>
              <a:rPr lang="en-GB"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r>
              <a:rPr lang="en-GB" b="0" i="0" u="none"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kaydiye</a:t>
            </a:r>
            <a:endParaRPr lang="en"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83973" name="Rectangle 5"/>
          <p:cNvSpPr>
            <a:spLocks noGrp="1" noChangeArrowheads="1"/>
          </p:cNvSpPr>
          <p:nvPr>
            <p:ph type="body" sz="half" idx="4294967295"/>
          </p:nvPr>
        </p:nvSpPr>
        <p:spPr>
          <a:xfrm>
            <a:off x="611560" y="1293614"/>
            <a:ext cx="3670299" cy="4104456"/>
          </a:xfrm>
          <a:ln>
            <a:noFill/>
          </a:ln>
        </p:spPr>
        <p:txBody>
          <a:bodyPr>
            <a:noAutofit/>
          </a:bodyPr>
          <a:lstStyle/>
          <a:p>
            <a:pPr marL="0" indent="0">
              <a:defRPr/>
            </a:pPr>
            <a:r>
              <a:rPr lang="en" sz="1800" b="0" i="0" u="none" dirty="0">
                <a:latin typeface="Tahoma" pitchFamily="34" charset="0"/>
                <a:ea typeface="Tahoma" pitchFamily="34" charset="0"/>
                <a:cs typeface="Tahoma" pitchFamily="34" charset="0"/>
              </a:rPr>
              <a:t> </a:t>
            </a:r>
            <a:r>
              <a:rPr lang="en-GB" sz="1800" dirty="0" err="1">
                <a:latin typeface="Tahoma" pitchFamily="34" charset="0"/>
                <a:ea typeface="Tahoma" pitchFamily="34" charset="0"/>
                <a:cs typeface="Tahoma" pitchFamily="34" charset="0"/>
              </a:rPr>
              <a:t>Midig</a:t>
            </a:r>
            <a:r>
              <a:rPr lang="en-GB" sz="1800" dirty="0">
                <a:latin typeface="Tahoma" pitchFamily="34" charset="0"/>
                <a:ea typeface="Tahoma" pitchFamily="34" charset="0"/>
                <a:cs typeface="Tahoma" pitchFamily="34" charset="0"/>
              </a:rPr>
              <a:t> ka </a:t>
            </a:r>
            <a:r>
              <a:rPr lang="en-GB" sz="1800" dirty="0" err="1">
                <a:latin typeface="Tahoma" pitchFamily="34" charset="0"/>
                <a:ea typeface="Tahoma" pitchFamily="34" charset="0"/>
                <a:cs typeface="Tahoma" pitchFamily="34" charset="0"/>
              </a:rPr>
              <a:t>guji</a:t>
            </a:r>
            <a:r>
              <a:rPr lang="en-GB" sz="1800" dirty="0">
                <a:latin typeface="Tahoma" pitchFamily="34" charset="0"/>
                <a:ea typeface="Tahoma" pitchFamily="34" charset="0"/>
                <a:cs typeface="Tahoma" pitchFamily="34" charset="0"/>
              </a:rPr>
              <a:t> </a:t>
            </a:r>
            <a:r>
              <a:rPr lang="en-GB" sz="1800" dirty="0" err="1">
                <a:latin typeface="Tahoma" pitchFamily="34" charset="0"/>
                <a:ea typeface="Tahoma" pitchFamily="34" charset="0"/>
                <a:cs typeface="Tahoma" pitchFamily="34" charset="0"/>
              </a:rPr>
              <a:t>doolliga</a:t>
            </a:r>
            <a:r>
              <a:rPr lang="en-GB" sz="1800" dirty="0">
                <a:latin typeface="Tahoma" pitchFamily="34" charset="0"/>
                <a:ea typeface="Tahoma" pitchFamily="34" charset="0"/>
                <a:cs typeface="Tahoma" pitchFamily="34" charset="0"/>
              </a:rPr>
              <a:t> </a:t>
            </a:r>
            <a:r>
              <a:rPr lang="en-GB" sz="1800" dirty="0" err="1">
                <a:latin typeface="Tahoma" pitchFamily="34" charset="0"/>
                <a:ea typeface="Tahoma" pitchFamily="34" charset="0"/>
                <a:cs typeface="Tahoma" pitchFamily="34" charset="0"/>
              </a:rPr>
              <a:t>meel</a:t>
            </a:r>
            <a:r>
              <a:rPr lang="en-GB" sz="1800" dirty="0">
                <a:latin typeface="Tahoma" pitchFamily="34" charset="0"/>
                <a:ea typeface="Tahoma" pitchFamily="34" charset="0"/>
                <a:cs typeface="Tahoma" pitchFamily="34" charset="0"/>
              </a:rPr>
              <a:t> </a:t>
            </a:r>
            <a:r>
              <a:rPr lang="en-GB" sz="1800" dirty="0" err="1">
                <a:latin typeface="Tahoma" pitchFamily="34" charset="0"/>
                <a:ea typeface="Tahoma" pitchFamily="34" charset="0"/>
                <a:cs typeface="Tahoma" pitchFamily="34" charset="0"/>
              </a:rPr>
              <a:t>bannaan</a:t>
            </a:r>
            <a:r>
              <a:rPr lang="en-GB" sz="1800" dirty="0">
                <a:latin typeface="Tahoma" pitchFamily="34" charset="0"/>
                <a:ea typeface="Tahoma" pitchFamily="34" charset="0"/>
                <a:cs typeface="Tahoma" pitchFamily="34" charset="0"/>
              </a:rPr>
              <a:t> </a:t>
            </a:r>
            <a:r>
              <a:rPr lang="en-GB" sz="1800" dirty="0" err="1">
                <a:latin typeface="Tahoma" pitchFamily="34" charset="0"/>
                <a:ea typeface="Tahoma" pitchFamily="34" charset="0"/>
                <a:cs typeface="Tahoma" pitchFamily="34" charset="0"/>
              </a:rPr>
              <a:t>oo</a:t>
            </a:r>
            <a:r>
              <a:rPr lang="en-GB" sz="1800" dirty="0">
                <a:latin typeface="Tahoma" pitchFamily="34" charset="0"/>
                <a:ea typeface="Tahoma" pitchFamily="34" charset="0"/>
                <a:cs typeface="Tahoma" pitchFamily="34" charset="0"/>
              </a:rPr>
              <a:t> ka mid ah Desktop. </a:t>
            </a:r>
            <a:r>
              <a:rPr lang="en-GB" sz="1800" dirty="0" err="1">
                <a:latin typeface="Tahoma" pitchFamily="34" charset="0"/>
                <a:ea typeface="Tahoma" pitchFamily="34" charset="0"/>
                <a:cs typeface="Tahoma" pitchFamily="34" charset="0"/>
              </a:rPr>
              <a:t>Dooro</a:t>
            </a:r>
            <a:r>
              <a:rPr lang="en-GB" sz="1800" dirty="0">
                <a:latin typeface="Tahoma" pitchFamily="34" charset="0"/>
                <a:ea typeface="Tahoma" pitchFamily="34" charset="0"/>
                <a:cs typeface="Tahoma" pitchFamily="34" charset="0"/>
              </a:rPr>
              <a:t> </a:t>
            </a:r>
            <a:r>
              <a:rPr lang="en" sz="1800" b="0" i="0" u="none" dirty="0">
                <a:latin typeface="Tahoma" pitchFamily="34" charset="0"/>
                <a:ea typeface="Tahoma" pitchFamily="34" charset="0"/>
                <a:cs typeface="Tahoma" pitchFamily="34" charset="0"/>
              </a:rPr>
              <a:t>“Qofee": </a:t>
            </a:r>
          </a:p>
          <a:p>
            <a:pPr marL="0" indent="0" algn="l" rtl="0">
              <a:defRPr/>
            </a:pPr>
            <a:endParaRPr lang="en" sz="1800" dirty="0">
              <a:latin typeface="Tahoma" pitchFamily="34" charset="0"/>
              <a:ea typeface="Tahoma" pitchFamily="34" charset="0"/>
              <a:cs typeface="Tahoma" pitchFamily="34" charset="0"/>
            </a:endParaRPr>
          </a:p>
          <a:p>
            <a:pPr marL="0" indent="0" algn="l" rtl="0">
              <a:defRPr/>
            </a:pPr>
            <a:r>
              <a:rPr lang="en" sz="1800" b="0" i="0" u="none" dirty="0">
                <a:effectLst>
                  <a:outerShdw blurRad="38100" dist="38100" dir="2700000" algn="tl">
                    <a:srgbClr val="C0C0C0"/>
                  </a:outerShdw>
                </a:effectLst>
                <a:latin typeface="Tahoma" pitchFamily="34" charset="0"/>
                <a:ea typeface="Tahoma" pitchFamily="34" charset="0"/>
                <a:cs typeface="Tahoma" pitchFamily="34" charset="0"/>
              </a:rPr>
              <a:t> Daaqadda furanta, ka guji “Shaashad Kaydiye".</a:t>
            </a:r>
            <a:endParaRPr lang="en" sz="1800" dirty="0">
              <a:effectLst>
                <a:outerShdw blurRad="38100" dist="38100" dir="2700000" algn="tl">
                  <a:srgbClr val="C0C0C0"/>
                </a:outerShdw>
              </a:effectLst>
              <a:latin typeface="Tahoma" pitchFamily="34" charset="0"/>
              <a:ea typeface="Tahoma" pitchFamily="34" charset="0"/>
              <a:cs typeface="Tahoma" pitchFamily="34" charset="0"/>
            </a:endParaRPr>
          </a:p>
          <a:p>
            <a:pPr marL="0" indent="0" algn="l" rtl="0">
              <a:defRPr/>
            </a:pPr>
            <a:r>
              <a:rPr lang="en" sz="1800" b="0" i="0" u="none" dirty="0">
                <a:effectLst>
                  <a:outerShdw blurRad="38100" dist="38100" dir="2700000" algn="tl">
                    <a:srgbClr val="C0C0C0"/>
                  </a:outerShdw>
                </a:effectLst>
                <a:latin typeface="Tahoma" pitchFamily="34" charset="0"/>
                <a:ea typeface="Tahoma" pitchFamily="34" charset="0"/>
                <a:cs typeface="Tahoma" pitchFamily="34" charset="0"/>
              </a:rPr>
              <a:t> Daaqadda cusub ee furanta, ka habee nooca shaashad kadiye ee aad rabto in aad isticmaasho.</a:t>
            </a:r>
          </a:p>
          <a:p>
            <a:pPr marL="0" indent="0" algn="l" rtl="0">
              <a:buNone/>
              <a:defRPr/>
            </a:pPr>
            <a:r>
              <a:rPr lang="en" sz="1800" b="0" i="0" u="none" dirty="0">
                <a:effectLst>
                  <a:outerShdw blurRad="38100" dist="38100" dir="2700000" algn="tl">
                    <a:srgbClr val="C0C0C0"/>
                  </a:outerShdw>
                </a:effectLst>
                <a:latin typeface="Tahoma" pitchFamily="34" charset="0"/>
                <a:ea typeface="Tahoma" pitchFamily="34" charset="0"/>
                <a:cs typeface="Tahoma" pitchFamily="34" charset="0"/>
              </a:rPr>
              <a:t> </a:t>
            </a:r>
          </a:p>
          <a:p>
            <a:pPr marL="0" indent="0" algn="l" rtl="0">
              <a:defRPr/>
            </a:pPr>
            <a:r>
              <a:rPr lang="en" sz="1800" b="0" i="0" u="none" dirty="0">
                <a:effectLst>
                  <a:outerShdw blurRad="38100" dist="38100" dir="2700000" algn="tl">
                    <a:srgbClr val="C0C0C0"/>
                  </a:outerShdw>
                </a:effectLst>
                <a:latin typeface="Tahoma" pitchFamily="34" charset="0"/>
                <a:ea typeface="Tahoma" pitchFamily="34" charset="0"/>
                <a:cs typeface="Tahoma" pitchFamily="34" charset="0"/>
              </a:rPr>
              <a:t> Waxaad weliba dooran kartaa muddada kumbiyuutarku taagan yahay ka hor inta uusan shaashad kadiyuhu daarmin.</a:t>
            </a:r>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029" y="2708920"/>
            <a:ext cx="3147299" cy="3458716"/>
          </a:xfrm>
          <a:prstGeom prst="rect">
            <a:avLst/>
          </a:prstGeom>
        </p:spPr>
      </p:pic>
      <p:sp>
        <p:nvSpPr>
          <p:cNvPr id="83976" name="AutoShape 8"/>
          <p:cNvSpPr>
            <a:spLocks noChangeArrowheads="1"/>
          </p:cNvSpPr>
          <p:nvPr/>
        </p:nvSpPr>
        <p:spPr bwMode="auto">
          <a:xfrm>
            <a:off x="6616009" y="5085184"/>
            <a:ext cx="2304355" cy="941939"/>
          </a:xfrm>
          <a:prstGeom prst="wedgeRoundRectCallout">
            <a:avLst>
              <a:gd name="adj1" fmla="val -104415"/>
              <a:gd name="adj2" fmla="val -63086"/>
              <a:gd name="adj3" fmla="val 16667"/>
            </a:avLst>
          </a:prstGeom>
          <a:solidFill>
            <a:schemeClr val="accent1">
              <a:lumMod val="40000"/>
              <a:lumOff val="60000"/>
            </a:schemeClr>
          </a:solidFill>
          <a:ln w="3175">
            <a:solidFill>
              <a:schemeClr val="tx1"/>
            </a:solidFill>
            <a:miter lim="800000"/>
            <a:headEnd/>
            <a:tailEnd/>
          </a:ln>
        </p:spPr>
        <p:txBody>
          <a:bodyPr/>
          <a:lstStyle/>
          <a:p>
            <a:pPr lvl="1" algn="l" rtl="0"/>
            <a:r>
              <a:rPr lang="en" sz="1200" b="1" i="0" u="none" dirty="0">
                <a:latin typeface="Tahoma" pitchFamily="34" charset="0"/>
                <a:ea typeface="Tahoma" pitchFamily="34" charset="0"/>
                <a:cs typeface="Tahoma" pitchFamily="34" charset="0"/>
              </a:rPr>
              <a:t>Halkan ayaad ka habaynaysaa waqtiga la sugo shaashad kaydiyaha</a:t>
            </a:r>
            <a:endParaRPr lang="en" sz="1200" b="1" dirty="0">
              <a:latin typeface="Tahoma" pitchFamily="34" charset="0"/>
              <a:ea typeface="Tahoma" pitchFamily="34" charset="0"/>
              <a:cs typeface="Tahoma" pitchFamily="34" charset="0"/>
            </a:endParaRPr>
          </a:p>
          <a:p>
            <a:endParaRPr lang="en" sz="1800" dirty="0">
              <a:latin typeface="Tahoma" pitchFamily="34" charset="0"/>
              <a:ea typeface="Tahoma" pitchFamily="34" charset="0"/>
              <a:cs typeface="Tahoma" pitchFamily="34" charset="0"/>
            </a:endParaRPr>
          </a:p>
        </p:txBody>
      </p:sp>
      <p:sp>
        <p:nvSpPr>
          <p:cNvPr id="21512" name="AutoShape 8"/>
          <p:cNvSpPr>
            <a:spLocks noChangeArrowheads="1"/>
          </p:cNvSpPr>
          <p:nvPr/>
        </p:nvSpPr>
        <p:spPr bwMode="auto">
          <a:xfrm>
            <a:off x="4413577" y="3235234"/>
            <a:ext cx="1444040" cy="719708"/>
          </a:xfrm>
          <a:prstGeom prst="wedgeRoundRectCallout">
            <a:avLst>
              <a:gd name="adj1" fmla="val 43655"/>
              <a:gd name="adj2" fmla="val 142573"/>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defRPr/>
            </a:pPr>
            <a:r>
              <a:rPr lang="en" sz="12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 sz="1200" b="1" i="0" u="none" dirty="0">
                <a:effectLst>
                  <a:outerShdw blurRad="38100" dist="38100" dir="2700000" algn="tl">
                    <a:srgbClr val="C0C0C0"/>
                  </a:outerShdw>
                </a:effectLst>
                <a:latin typeface="Tahoma" pitchFamily="34" charset="0"/>
                <a:ea typeface="Tahoma" pitchFamily="34" charset="0"/>
                <a:cs typeface="Tahoma" pitchFamily="34" charset="0"/>
              </a:rPr>
              <a:t>Halkan ka dooro nooca shaashad kadiye</a:t>
            </a:r>
            <a:endParaRPr lang="en" sz="1200" b="1" dirty="0">
              <a:latin typeface="Tahoma" pitchFamily="34" charset="0"/>
              <a:ea typeface="Tahoma" pitchFamily="34" charset="0"/>
              <a:cs typeface="Tahoma" pitchFamily="34" charset="0"/>
            </a:endParaRPr>
          </a:p>
        </p:txBody>
      </p:sp>
      <p:sp>
        <p:nvSpPr>
          <p:cNvPr id="4" name="Ellips 3"/>
          <p:cNvSpPr/>
          <p:nvPr/>
        </p:nvSpPr>
        <p:spPr>
          <a:xfrm>
            <a:off x="7696178" y="2974880"/>
            <a:ext cx="764254" cy="742152"/>
          </a:xfrm>
          <a:prstGeom prst="ellipse">
            <a:avLst/>
          </a:prstGeom>
          <a:no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130091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73">
                                            <p:txEl>
                                              <p:pRg st="0" end="0"/>
                                            </p:txEl>
                                          </p:spTgt>
                                        </p:tgtEl>
                                        <p:attrNameLst>
                                          <p:attrName>style.visibility</p:attrName>
                                        </p:attrNameLst>
                                      </p:cBhvr>
                                      <p:to>
                                        <p:strVal val="visible"/>
                                      </p:to>
                                    </p:set>
                                    <p:anim calcmode="lin" valueType="num">
                                      <p:cBhvr additive="base">
                                        <p:cTn id="7" dur="500" fill="hold"/>
                                        <p:tgtEl>
                                          <p:spTgt spid="839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3973">
                                            <p:txEl>
                                              <p:pRg st="2" end="2"/>
                                            </p:txEl>
                                          </p:spTgt>
                                        </p:tgtEl>
                                        <p:attrNameLst>
                                          <p:attrName>style.visibility</p:attrName>
                                        </p:attrNameLst>
                                      </p:cBhvr>
                                      <p:to>
                                        <p:strVal val="visible"/>
                                      </p:to>
                                    </p:set>
                                    <p:anim calcmode="lin" valueType="num">
                                      <p:cBhvr additive="base">
                                        <p:cTn id="11" dur="500" fill="hold"/>
                                        <p:tgtEl>
                                          <p:spTgt spid="8397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397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3973">
                                            <p:txEl>
                                              <p:pRg st="3" end="3"/>
                                            </p:txEl>
                                          </p:spTgt>
                                        </p:tgtEl>
                                        <p:attrNameLst>
                                          <p:attrName>style.visibility</p:attrName>
                                        </p:attrNameLst>
                                      </p:cBhvr>
                                      <p:to>
                                        <p:strVal val="visible"/>
                                      </p:to>
                                    </p:set>
                                    <p:anim calcmode="lin" valueType="num">
                                      <p:cBhvr additive="base">
                                        <p:cTn id="15" dur="500" fill="hold"/>
                                        <p:tgtEl>
                                          <p:spTgt spid="8397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397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3973">
                                            <p:txEl>
                                              <p:pRg st="4" end="4"/>
                                            </p:txEl>
                                          </p:spTgt>
                                        </p:tgtEl>
                                        <p:attrNameLst>
                                          <p:attrName>style.visibility</p:attrName>
                                        </p:attrNameLst>
                                      </p:cBhvr>
                                      <p:to>
                                        <p:strVal val="visible"/>
                                      </p:to>
                                    </p:set>
                                    <p:anim calcmode="lin" valueType="num">
                                      <p:cBhvr additive="base">
                                        <p:cTn id="19" dur="500" fill="hold"/>
                                        <p:tgtEl>
                                          <p:spTgt spid="8397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97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3973">
                                            <p:txEl>
                                              <p:pRg st="5" end="5"/>
                                            </p:txEl>
                                          </p:spTgt>
                                        </p:tgtEl>
                                        <p:attrNameLst>
                                          <p:attrName>style.visibility</p:attrName>
                                        </p:attrNameLst>
                                      </p:cBhvr>
                                      <p:to>
                                        <p:strVal val="visible"/>
                                      </p:to>
                                    </p:set>
                                    <p:anim calcmode="lin" valueType="num">
                                      <p:cBhvr additive="base">
                                        <p:cTn id="23" dur="500" fill="hold"/>
                                        <p:tgtEl>
                                          <p:spTgt spid="8397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397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512"/>
                                        </p:tgtEl>
                                        <p:attrNameLst>
                                          <p:attrName>style.visibility</p:attrName>
                                        </p:attrNameLst>
                                      </p:cBhvr>
                                      <p:to>
                                        <p:strVal val="visible"/>
                                      </p:to>
                                    </p:set>
                                    <p:anim calcmode="lin" valueType="num">
                                      <p:cBhvr additive="base">
                                        <p:cTn id="41" dur="500" fill="hold"/>
                                        <p:tgtEl>
                                          <p:spTgt spid="21512"/>
                                        </p:tgtEl>
                                        <p:attrNameLst>
                                          <p:attrName>ppt_x</p:attrName>
                                        </p:attrNameLst>
                                      </p:cBhvr>
                                      <p:tavLst>
                                        <p:tav tm="0">
                                          <p:val>
                                            <p:strVal val="#ppt_x"/>
                                          </p:val>
                                        </p:tav>
                                        <p:tav tm="100000">
                                          <p:val>
                                            <p:strVal val="#ppt_x"/>
                                          </p:val>
                                        </p:tav>
                                      </p:tavLst>
                                    </p:anim>
                                    <p:anim calcmode="lin" valueType="num">
                                      <p:cBhvr additive="base">
                                        <p:cTn id="42" dur="500" fill="hold"/>
                                        <p:tgtEl>
                                          <p:spTgt spid="215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3976"/>
                                        </p:tgtEl>
                                        <p:attrNameLst>
                                          <p:attrName>style.visibility</p:attrName>
                                        </p:attrNameLst>
                                      </p:cBhvr>
                                      <p:to>
                                        <p:strVal val="visible"/>
                                      </p:to>
                                    </p:set>
                                    <p:anim calcmode="lin" valueType="num">
                                      <p:cBhvr additive="base">
                                        <p:cTn id="47" dur="500" fill="hold"/>
                                        <p:tgtEl>
                                          <p:spTgt spid="83976"/>
                                        </p:tgtEl>
                                        <p:attrNameLst>
                                          <p:attrName>ppt_x</p:attrName>
                                        </p:attrNameLst>
                                      </p:cBhvr>
                                      <p:tavLst>
                                        <p:tav tm="0">
                                          <p:val>
                                            <p:strVal val="#ppt_x"/>
                                          </p:val>
                                        </p:tav>
                                        <p:tav tm="100000">
                                          <p:val>
                                            <p:strVal val="#ppt_x"/>
                                          </p:val>
                                        </p:tav>
                                      </p:tavLst>
                                    </p:anim>
                                    <p:anim calcmode="lin" valueType="num">
                                      <p:cBhvr additive="base">
                                        <p:cTn id="48" dur="500" fill="hold"/>
                                        <p:tgtEl>
                                          <p:spTgt spid="839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6" grpId="0" animBg="1"/>
      <p:bldP spid="2151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Rectangle 6"/>
          <p:cNvSpPr>
            <a:spLocks noGrp="1" noChangeArrowheads="1"/>
          </p:cNvSpPr>
          <p:nvPr>
            <p:ph type="body" sz="half" idx="4294967295"/>
          </p:nvPr>
        </p:nvSpPr>
        <p:spPr>
          <a:xfrm>
            <a:off x="5182076" y="1557338"/>
            <a:ext cx="3961924" cy="4535958"/>
          </a:xfrm>
        </p:spPr>
        <p:txBody>
          <a:bodyPr>
            <a:normAutofit fontScale="77500" lnSpcReduction="20000"/>
          </a:bodyPr>
          <a:lstStyle/>
          <a:p>
            <a:pPr algn="l" rtl="0">
              <a:defRPr/>
            </a:pPr>
            <a:r>
              <a:rPr lang="en" sz="2800" b="0" i="0" u="none" dirty="0">
                <a:latin typeface="Tahoma" pitchFamily="34" charset="0"/>
                <a:ea typeface="Tahoma" pitchFamily="34" charset="0"/>
                <a:cs typeface="Tahoma" pitchFamily="34" charset="0"/>
              </a:rPr>
              <a:t>Guji liiska soo dega ee hoose oo dooro muuqaallo kaladuwan ama faro kale oo wax loogu qoro miiskaaga desktop. </a:t>
            </a:r>
            <a:endParaRPr lang="en" sz="2800" dirty="0">
              <a:latin typeface="Tahoma" pitchFamily="34" charset="0"/>
              <a:ea typeface="Tahoma" pitchFamily="34" charset="0"/>
              <a:cs typeface="Tahoma" pitchFamily="34" charset="0"/>
            </a:endParaRPr>
          </a:p>
          <a:p>
            <a:pPr algn="l" rtl="0" eaLnBrk="1" hangingPunct="1">
              <a:defRPr/>
            </a:pPr>
            <a:r>
              <a:rPr lang="en-GB" sz="2800" dirty="0" err="1">
                <a:latin typeface="Tahoma" pitchFamily="34" charset="0"/>
                <a:ea typeface="Tahoma" pitchFamily="34" charset="0"/>
                <a:cs typeface="Tahoma" pitchFamily="34" charset="0"/>
              </a:rPr>
              <a:t>waxaad</a:t>
            </a:r>
            <a:r>
              <a:rPr lang="en" sz="2800" dirty="0">
                <a:latin typeface="Tahoma" pitchFamily="34" charset="0"/>
                <a:ea typeface="Tahoma" pitchFamily="34" charset="0"/>
                <a:cs typeface="Tahoma" pitchFamily="34" charset="0"/>
              </a:rPr>
              <a:t> dooran kartaa midabyada daaqadaha waxaanad ka dooran kartaa muuqaallo kaladuwan</a:t>
            </a:r>
            <a:r>
              <a:rPr lang="en" sz="2800" b="0" i="0" u="none" dirty="0">
                <a:latin typeface="Tahoma" pitchFamily="34" charset="0"/>
                <a:ea typeface="Tahoma" pitchFamily="34" charset="0"/>
                <a:cs typeface="Tahoma" pitchFamily="34" charset="0"/>
              </a:rPr>
              <a:t>.</a:t>
            </a:r>
          </a:p>
          <a:p>
            <a:pPr algn="l" rtl="0" eaLnBrk="1" hangingPunct="1">
              <a:buNone/>
              <a:defRPr/>
            </a:pPr>
            <a:endParaRPr lang="en" sz="2800" dirty="0">
              <a:latin typeface="Tahoma" pitchFamily="34" charset="0"/>
              <a:ea typeface="Tahoma" pitchFamily="34" charset="0"/>
              <a:cs typeface="Tahoma" pitchFamily="34" charset="0"/>
            </a:endParaRPr>
          </a:p>
          <a:p>
            <a:pPr algn="l" rtl="0" eaLnBrk="1" hangingPunct="1">
              <a:defRPr/>
            </a:pPr>
            <a:r>
              <a:rPr lang="en" sz="2800" b="0" i="0" u="none" dirty="0">
                <a:latin typeface="Tahoma" pitchFamily="34" charset="0"/>
                <a:ea typeface="Tahoma" pitchFamily="34" charset="0"/>
                <a:cs typeface="Tahoma" pitchFamily="34" charset="0"/>
              </a:rPr>
              <a:t>Waxaad weliba habayn kartaa qiyaasta calaamadaha ka muuqda miiska Desktop</a:t>
            </a:r>
          </a:p>
        </p:txBody>
      </p:sp>
      <p:pic>
        <p:nvPicPr>
          <p:cNvPr id="22531" name="Picture 10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90581" y="1124744"/>
            <a:ext cx="3121534" cy="2797723"/>
          </a:xfrm>
        </p:spPr>
      </p:pic>
      <p:sp>
        <p:nvSpPr>
          <p:cNvPr id="4" name="Rectangle 4"/>
          <p:cNvSpPr txBox="1">
            <a:spLocks noChangeArrowheads="1"/>
          </p:cNvSpPr>
          <p:nvPr/>
        </p:nvSpPr>
        <p:spPr bwMode="auto">
          <a:xfrm>
            <a:off x="0" y="332656"/>
            <a:ext cx="9144000" cy="984250"/>
          </a:xfrm>
          <a:prstGeom prst="rect">
            <a:avLst/>
          </a:prstGeom>
          <a:noFill/>
          <a:ln w="9525">
            <a:noFill/>
            <a:miter lim="800000"/>
            <a:headEnd/>
            <a:tailEnd/>
          </a:ln>
          <a:effectLst/>
        </p:spPr>
        <p:txBody>
          <a:bodyPr anchor="ctr" anchorCtr="1"/>
          <a:lstStyle/>
          <a:p>
            <a:pPr algn="r" rtl="0">
              <a:defRPr/>
            </a:pPr>
            <a:r>
              <a:rPr lang="en-GB" sz="4400" b="0" i="0" u="none" dirty="0" err="1">
                <a:solidFill>
                  <a:schemeClr val="accent1"/>
                </a:solidFill>
                <a:latin typeface="Tahoma" pitchFamily="34" charset="0"/>
                <a:ea typeface="Tahoma" pitchFamily="34" charset="0"/>
                <a:cs typeface="Tahoma" pitchFamily="34" charset="0"/>
              </a:rPr>
              <a:t>Muuqaalka</a:t>
            </a:r>
            <a:r>
              <a:rPr lang="en" sz="3600" b="0" i="0" u="none"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rPr>
              <a:t>   </a:t>
            </a:r>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326" y="1628800"/>
            <a:ext cx="3961924" cy="2805792"/>
          </a:xfrm>
          <a:prstGeom prst="rect">
            <a:avLst/>
          </a:prstGeom>
        </p:spPr>
      </p:pic>
      <p:sp>
        <p:nvSpPr>
          <p:cNvPr id="22535" name="Line 7"/>
          <p:cNvSpPr>
            <a:spLocks noChangeShapeType="1"/>
          </p:cNvSpPr>
          <p:nvPr/>
        </p:nvSpPr>
        <p:spPr bwMode="auto">
          <a:xfrm flipH="1">
            <a:off x="5097012" y="3356992"/>
            <a:ext cx="433387" cy="0"/>
          </a:xfrm>
          <a:prstGeom prst="line">
            <a:avLst/>
          </a:prstGeom>
          <a:noFill/>
          <a:ln w="38100">
            <a:solidFill>
              <a:schemeClr val="hlink"/>
            </a:solidFill>
            <a:round/>
            <a:headEnd/>
            <a:tailEnd type="stealth" w="med" len="med"/>
          </a:ln>
        </p:spPr>
        <p:txBody>
          <a:bodyPr wrap="none" anchor="ctr">
            <a:spAutoFit/>
          </a:bodyPr>
          <a:lstStyle/>
          <a:p>
            <a:endParaRPr lang="en">
              <a:latin typeface="Tahoma" pitchFamily="34" charset="0"/>
              <a:ea typeface="Tahoma" pitchFamily="34" charset="0"/>
              <a:cs typeface="Tahoma" pitchFamily="34" charset="0"/>
            </a:endParaRPr>
          </a:p>
        </p:txBody>
      </p:sp>
      <p:sp>
        <p:nvSpPr>
          <p:cNvPr id="7" name="Line 7"/>
          <p:cNvSpPr>
            <a:spLocks noChangeShapeType="1"/>
          </p:cNvSpPr>
          <p:nvPr/>
        </p:nvSpPr>
        <p:spPr bwMode="auto">
          <a:xfrm flipH="1">
            <a:off x="1336085" y="3140968"/>
            <a:ext cx="431800" cy="0"/>
          </a:xfrm>
          <a:prstGeom prst="line">
            <a:avLst/>
          </a:prstGeom>
          <a:noFill/>
          <a:ln w="38100">
            <a:solidFill>
              <a:schemeClr val="hlink"/>
            </a:solidFill>
            <a:round/>
            <a:headEnd/>
            <a:tailEnd type="stealth" w="med" len="med"/>
          </a:ln>
        </p:spPr>
        <p:txBody>
          <a:bodyPr wrap="none" anchor="ctr">
            <a:spAutoFit/>
          </a:bodyPr>
          <a:lstStyle/>
          <a:p>
            <a:endParaRPr lang="en">
              <a:latin typeface="Tahoma" pitchFamily="34" charset="0"/>
              <a:ea typeface="Tahoma" pitchFamily="34" charset="0"/>
              <a:cs typeface="Tahoma" pitchFamily="34" charset="0"/>
            </a:endParaRPr>
          </a:p>
        </p:txBody>
      </p:sp>
      <p:sp>
        <p:nvSpPr>
          <p:cNvPr id="22534" name="Oval 6"/>
          <p:cNvSpPr>
            <a:spLocks noChangeArrowheads="1"/>
          </p:cNvSpPr>
          <p:nvPr/>
        </p:nvSpPr>
        <p:spPr bwMode="auto">
          <a:xfrm>
            <a:off x="3059832" y="3789040"/>
            <a:ext cx="791716" cy="645552"/>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79260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arn(inVertical)">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022">
                                            <p:txEl>
                                              <p:pRg st="0" end="0"/>
                                            </p:txEl>
                                          </p:spTgt>
                                        </p:tgtEl>
                                        <p:attrNameLst>
                                          <p:attrName>style.visibility</p:attrName>
                                        </p:attrNameLst>
                                      </p:cBhvr>
                                      <p:to>
                                        <p:strVal val="visible"/>
                                      </p:to>
                                    </p:set>
                                    <p:animEffect transition="in" filter="barn(inVertical)">
                                      <p:cBhvr>
                                        <p:cTn id="12" dur="500"/>
                                        <p:tgtEl>
                                          <p:spTgt spid="860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6022">
                                            <p:txEl>
                                              <p:pRg st="1" end="1"/>
                                            </p:txEl>
                                          </p:spTgt>
                                        </p:tgtEl>
                                        <p:attrNameLst>
                                          <p:attrName>style.visibility</p:attrName>
                                        </p:attrNameLst>
                                      </p:cBhvr>
                                      <p:to>
                                        <p:strVal val="visible"/>
                                      </p:to>
                                    </p:set>
                                    <p:animEffect transition="in" filter="barn(inVertical)">
                                      <p:cBhvr>
                                        <p:cTn id="17" dur="500"/>
                                        <p:tgtEl>
                                          <p:spTgt spid="860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6022">
                                            <p:txEl>
                                              <p:pRg st="3" end="3"/>
                                            </p:txEl>
                                          </p:spTgt>
                                        </p:tgtEl>
                                        <p:attrNameLst>
                                          <p:attrName>style.visibility</p:attrName>
                                        </p:attrNameLst>
                                      </p:cBhvr>
                                      <p:to>
                                        <p:strVal val="visible"/>
                                      </p:to>
                                    </p:set>
                                    <p:animEffect transition="in" filter="barn(inVertical)">
                                      <p:cBhvr>
                                        <p:cTn id="22" dur="500"/>
                                        <p:tgtEl>
                                          <p:spTgt spid="860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2535"/>
                                        </p:tgtEl>
                                        <p:attrNameLst>
                                          <p:attrName>style.visibility</p:attrName>
                                        </p:attrNameLst>
                                      </p:cBhvr>
                                      <p:to>
                                        <p:strVal val="visible"/>
                                      </p:to>
                                    </p:set>
                                    <p:anim calcmode="lin" valueType="num">
                                      <p:cBhvr additive="base">
                                        <p:cTn id="39" dur="500" fill="hold"/>
                                        <p:tgtEl>
                                          <p:spTgt spid="22535"/>
                                        </p:tgtEl>
                                        <p:attrNameLst>
                                          <p:attrName>ppt_x</p:attrName>
                                        </p:attrNameLst>
                                      </p:cBhvr>
                                      <p:tavLst>
                                        <p:tav tm="0">
                                          <p:val>
                                            <p:strVal val="#ppt_x"/>
                                          </p:val>
                                        </p:tav>
                                        <p:tav tm="100000">
                                          <p:val>
                                            <p:strVal val="#ppt_x"/>
                                          </p:val>
                                        </p:tav>
                                      </p:tavLst>
                                    </p:anim>
                                    <p:anim calcmode="lin" valueType="num">
                                      <p:cBhvr additive="base">
                                        <p:cTn id="40"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2534"/>
                                        </p:tgtEl>
                                        <p:attrNameLst>
                                          <p:attrName>style.visibility</p:attrName>
                                        </p:attrNameLst>
                                      </p:cBhvr>
                                      <p:to>
                                        <p:strVal val="visible"/>
                                      </p:to>
                                    </p:set>
                                    <p:anim calcmode="lin" valueType="num">
                                      <p:cBhvr additive="base">
                                        <p:cTn id="45" dur="500" fill="hold"/>
                                        <p:tgtEl>
                                          <p:spTgt spid="22534"/>
                                        </p:tgtEl>
                                        <p:attrNameLst>
                                          <p:attrName>ppt_x</p:attrName>
                                        </p:attrNameLst>
                                      </p:cBhvr>
                                      <p:tavLst>
                                        <p:tav tm="0">
                                          <p:val>
                                            <p:strVal val="#ppt_x"/>
                                          </p:val>
                                        </p:tav>
                                        <p:tav tm="100000">
                                          <p:val>
                                            <p:strVal val="#ppt_x"/>
                                          </p:val>
                                        </p:tav>
                                      </p:tavLst>
                                    </p:anim>
                                    <p:anim calcmode="lin" valueType="num">
                                      <p:cBhvr additive="base">
                                        <p:cTn id="46"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uiExpand="1" build="p"/>
      <p:bldP spid="22535" grpId="0" animBg="1"/>
      <p:bldP spid="7" grpId="0" animBg="1"/>
      <p:bldP spid="225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3" name="Rectangle 9"/>
          <p:cNvSpPr>
            <a:spLocks noGrp="1" noChangeArrowheads="1"/>
          </p:cNvSpPr>
          <p:nvPr>
            <p:ph type="body" sz="half" idx="4294967295"/>
          </p:nvPr>
        </p:nvSpPr>
        <p:spPr>
          <a:xfrm>
            <a:off x="4644008" y="1988840"/>
            <a:ext cx="4499992" cy="3960440"/>
          </a:xfrm>
        </p:spPr>
        <p:txBody>
          <a:bodyPr>
            <a:noAutofit/>
          </a:bodyPr>
          <a:lstStyle/>
          <a:p>
            <a:pPr algn="l" rtl="0" eaLnBrk="1" hangingPunct="1">
              <a:defRPr/>
            </a:pPr>
            <a:r>
              <a:rPr lang="en" b="0" i="0" u="none" dirty="0">
                <a:latin typeface="Tahoma" pitchFamily="34" charset="0"/>
                <a:ea typeface="Tahoma" pitchFamily="34" charset="0"/>
                <a:cs typeface="Tahoma" pitchFamily="34" charset="0"/>
              </a:rPr>
              <a:t>Marka hore guji Muujin ka dibna guji waadaxyada kale, halkaasoo aad ka habayn karto tayada midabka iyo waadaxa shaashadda. </a:t>
            </a:r>
          </a:p>
        </p:txBody>
      </p:sp>
      <p:pic>
        <p:nvPicPr>
          <p:cNvPr id="88074" name="Picture 15"/>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386519" y="1615252"/>
            <a:ext cx="3943350" cy="2766859"/>
          </a:xfrm>
        </p:spPr>
      </p:pic>
      <p:sp>
        <p:nvSpPr>
          <p:cNvPr id="4" name="Rectangle 4"/>
          <p:cNvSpPr txBox="1">
            <a:spLocks noChangeArrowheads="1"/>
          </p:cNvSpPr>
          <p:nvPr/>
        </p:nvSpPr>
        <p:spPr bwMode="auto">
          <a:xfrm>
            <a:off x="-1" y="328613"/>
            <a:ext cx="9144001" cy="984250"/>
          </a:xfrm>
          <a:prstGeom prst="rect">
            <a:avLst/>
          </a:prstGeom>
          <a:noFill/>
          <a:ln w="9525">
            <a:noFill/>
            <a:miter lim="800000"/>
            <a:headEnd/>
            <a:tailEnd/>
          </a:ln>
          <a:effectLst/>
        </p:spPr>
        <p:txBody>
          <a:bodyPr anchor="ctr" anchorCtr="1"/>
          <a:lstStyle/>
          <a:p>
            <a:pPr algn="l" rtl="0">
              <a:defRPr/>
            </a:pPr>
            <a:r>
              <a:rPr lang="en-GB" sz="4400" b="0" i="0" u="none" dirty="0" err="1">
                <a:solidFill>
                  <a:schemeClr val="accent1"/>
                </a:solidFill>
                <a:latin typeface="Tahoma" pitchFamily="34" charset="0"/>
                <a:ea typeface="Tahoma" pitchFamily="34" charset="0"/>
                <a:cs typeface="Tahoma" pitchFamily="34" charset="0"/>
              </a:rPr>
              <a:t>Gundhigyada</a:t>
            </a:r>
            <a:r>
              <a:rPr lang="en" sz="4400" b="1"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p>
        </p:txBody>
      </p:sp>
      <p:sp>
        <p:nvSpPr>
          <p:cNvPr id="23558" name="Oval 6"/>
          <p:cNvSpPr>
            <a:spLocks noChangeArrowheads="1"/>
          </p:cNvSpPr>
          <p:nvPr/>
        </p:nvSpPr>
        <p:spPr bwMode="auto">
          <a:xfrm>
            <a:off x="683568" y="3140968"/>
            <a:ext cx="576064" cy="215071"/>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en" sz="4400">
              <a:solidFill>
                <a:schemeClr val="accent1"/>
              </a:solidFill>
              <a:latin typeface="Tahoma" pitchFamily="34" charset="0"/>
              <a:ea typeface="Tahoma" pitchFamily="34" charset="0"/>
              <a:cs typeface="Tahoma" pitchFamily="34" charset="0"/>
            </a:endParaRPr>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643" y="2399341"/>
            <a:ext cx="3034519" cy="2496819"/>
          </a:xfrm>
          <a:prstGeom prst="rect">
            <a:avLst/>
          </a:prstGeom>
        </p:spPr>
      </p:pic>
      <p:sp>
        <p:nvSpPr>
          <p:cNvPr id="3" name="Ellips 2"/>
          <p:cNvSpPr/>
          <p:nvPr/>
        </p:nvSpPr>
        <p:spPr>
          <a:xfrm>
            <a:off x="1120257" y="2816932"/>
            <a:ext cx="504056"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2924944"/>
            <a:ext cx="3241376" cy="2309339"/>
          </a:xfrm>
          <a:prstGeom prst="rect">
            <a:avLst/>
          </a:prstGeom>
        </p:spPr>
      </p:pic>
    </p:spTree>
    <p:extLst>
      <p:ext uri="{BB962C8B-B14F-4D97-AF65-F5344CB8AC3E}">
        <p14:creationId xmlns:p14="http://schemas.microsoft.com/office/powerpoint/2010/main" val="1046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8074"/>
                                        </p:tgtEl>
                                        <p:attrNameLst>
                                          <p:attrName>style.visibility</p:attrName>
                                        </p:attrNameLst>
                                      </p:cBhvr>
                                      <p:to>
                                        <p:strVal val="visible"/>
                                      </p:to>
                                    </p:set>
                                    <p:animEffect transition="in" filter="barn(inVertical)">
                                      <p:cBhvr>
                                        <p:cTn id="7" dur="500"/>
                                        <p:tgtEl>
                                          <p:spTgt spid="88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8073">
                                            <p:txEl>
                                              <p:pRg st="0" end="0"/>
                                            </p:txEl>
                                          </p:spTgt>
                                        </p:tgtEl>
                                        <p:attrNameLst>
                                          <p:attrName>style.visibility</p:attrName>
                                        </p:attrNameLst>
                                      </p:cBhvr>
                                      <p:to>
                                        <p:strVal val="visible"/>
                                      </p:to>
                                    </p:set>
                                    <p:animEffect transition="in" filter="barn(inVertical)">
                                      <p:cBhvr>
                                        <p:cTn id="12" dur="500"/>
                                        <p:tgtEl>
                                          <p:spTgt spid="8807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558"/>
                                        </p:tgtEl>
                                        <p:attrNameLst>
                                          <p:attrName>style.visibility</p:attrName>
                                        </p:attrNameLst>
                                      </p:cBhvr>
                                      <p:to>
                                        <p:strVal val="visible"/>
                                      </p:to>
                                    </p:set>
                                    <p:animEffect transition="in" filter="barn(inVertical)">
                                      <p:cBhvr>
                                        <p:cTn id="17" dur="500"/>
                                        <p:tgtEl>
                                          <p:spTgt spid="2355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3" grpId="0" build="p"/>
      <p:bldP spid="23558"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title" idx="4294967295"/>
          </p:nvPr>
        </p:nvSpPr>
        <p:spPr>
          <a:xfrm>
            <a:off x="0" y="260648"/>
            <a:ext cx="9144000" cy="1143000"/>
          </a:xfrm>
        </p:spPr>
        <p:txBody>
          <a:bodyPr anchor="ctr" anchorCtr="1">
            <a:normAutofit fontScale="90000"/>
          </a:bodyPr>
          <a:lstStyle/>
          <a:p>
            <a:pPr algn="r" rtl="0" eaLnBrk="1" hangingPunct="1">
              <a:defRPr/>
            </a:pPr>
            <a:r>
              <a:rPr lang="en-GB" b="0" i="0" u="none" dirty="0" err="1">
                <a:solidFill>
                  <a:schemeClr val="accent1"/>
                </a:solidFill>
                <a:latin typeface="Tahoma" pitchFamily="34" charset="0"/>
                <a:ea typeface="Tahoma" pitchFamily="34" charset="0"/>
                <a:cs typeface="Tahoma" pitchFamily="34" charset="0"/>
              </a:rPr>
              <a:t>Jeexa</a:t>
            </a:r>
            <a:r>
              <a:rPr lang="en-GB" b="0" i="0" u="none" dirty="0">
                <a:solidFill>
                  <a:schemeClr val="accent1"/>
                </a:solidFill>
                <a:latin typeface="Tahoma" pitchFamily="34" charset="0"/>
                <a:ea typeface="Tahoma" pitchFamily="34" charset="0"/>
                <a:cs typeface="Tahoma" pitchFamily="34" charset="0"/>
              </a:rPr>
              <a:t> </a:t>
            </a:r>
            <a:r>
              <a:rPr lang="en-GB" b="0" i="0" u="none" dirty="0" err="1">
                <a:solidFill>
                  <a:schemeClr val="accent1"/>
                </a:solidFill>
                <a:latin typeface="Tahoma" pitchFamily="34" charset="0"/>
                <a:ea typeface="Tahoma" pitchFamily="34" charset="0"/>
                <a:cs typeface="Tahoma" pitchFamily="34" charset="0"/>
              </a:rPr>
              <a:t>hawsha</a:t>
            </a:r>
            <a:r>
              <a:rPr lang="en" b="1" i="0" u="none"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rPr>
              <a:t> </a:t>
            </a:r>
            <a:br>
              <a:rPr lang="en" b="1"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rPr>
            </a:br>
            <a:endParaRPr lang="en" b="1"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91156" name="Rectangle 20"/>
          <p:cNvSpPr>
            <a:spLocks noGrp="1" noChangeArrowheads="1"/>
          </p:cNvSpPr>
          <p:nvPr>
            <p:ph type="body" sz="half" idx="4294967295"/>
          </p:nvPr>
        </p:nvSpPr>
        <p:spPr>
          <a:xfrm>
            <a:off x="0" y="908720"/>
            <a:ext cx="9144000" cy="4320480"/>
          </a:xfrm>
        </p:spPr>
        <p:txBody>
          <a:bodyPr>
            <a:normAutofit/>
          </a:bodyPr>
          <a:lstStyle/>
          <a:p>
            <a:pPr algn="l" rtl="0" eaLnBrk="1" hangingPunct="1">
              <a:defRPr/>
            </a:pPr>
            <a:r>
              <a:rPr lang="en" sz="2200" dirty="0">
                <a:effectLst>
                  <a:outerShdw blurRad="38100" dist="38100" dir="2700000" algn="tl">
                    <a:srgbClr val="C0C0C0"/>
                  </a:outerShdw>
                </a:effectLst>
                <a:latin typeface="Tahoma" pitchFamily="34" charset="0"/>
                <a:ea typeface="Tahoma" pitchFamily="34" charset="0"/>
                <a:cs typeface="Tahoma" pitchFamily="34" charset="0"/>
              </a:rPr>
              <a:t>Jeexa hawshu waa jeex dhanka hoose kaga yaalla shaashadda. Badhanka Bilow ayaa koonaha fog ee bidix kaga yaalla jeexa hawsha. Jeexa hawsha waxaa laga daari karaa barnaamijyo, looga kala gudbi karaa barnaamijyo waxaana lagu arki karaa barnaamijyada socda.</a:t>
            </a:r>
            <a:endParaRPr lang="en" sz="2200" b="0" i="0" u="none"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defRPr/>
            </a:pP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Jeexa hawsha waxaa caadi ahaan laga helaa dhanka hoose ee shaashadda, laakiin waxaa weliba loo jiidi karaa bidix, midig, ama qaybta sare ee shaashadda iyadoo lagu jiido doolliga. </a:t>
            </a:r>
          </a:p>
          <a:p>
            <a:pPr algn="l" rtl="0" eaLnBrk="1" hangingPunct="1">
              <a:defRPr/>
            </a:pP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(Midig ka guji jeexa hawsha si aad u hubiso in uusan qufulnayn – haddii uu qufulan yahay suurogal kuuma noqonayso in aad meel kale u qaaddo.)</a:t>
            </a:r>
          </a:p>
        </p:txBody>
      </p:sp>
      <p:pic>
        <p:nvPicPr>
          <p:cNvPr id="91143" name="Picture 6"/>
          <p:cNvPicPr>
            <a:picLocks noGrp="1" noChangeAspect="1" noChangeArrowheads="1"/>
          </p:cNvPicPr>
          <p:nvPr>
            <p:ph sz="half" idx="4294967295"/>
          </p:nvPr>
        </p:nvPicPr>
        <p:blipFill>
          <a:blip r:embed="rId2" cstate="print"/>
          <a:srcRect/>
          <a:stretch>
            <a:fillRect/>
          </a:stretch>
        </p:blipFill>
        <p:spPr>
          <a:xfrm>
            <a:off x="467544" y="5301208"/>
            <a:ext cx="8229600" cy="1096962"/>
          </a:xfrm>
        </p:spPr>
      </p:pic>
      <p:sp>
        <p:nvSpPr>
          <p:cNvPr id="91145" name="AutoShape 9"/>
          <p:cNvSpPr>
            <a:spLocks noChangeArrowheads="1"/>
          </p:cNvSpPr>
          <p:nvPr/>
        </p:nvSpPr>
        <p:spPr bwMode="auto">
          <a:xfrm>
            <a:off x="446857" y="5717133"/>
            <a:ext cx="2063800" cy="376583"/>
          </a:xfrm>
          <a:prstGeom prst="wedgeEllipseCallout">
            <a:avLst>
              <a:gd name="adj1" fmla="val -24395"/>
              <a:gd name="adj2" fmla="val 87422"/>
            </a:avLst>
          </a:prstGeom>
          <a:solidFill>
            <a:schemeClr val="accent1">
              <a:lumMod val="40000"/>
              <a:lumOff val="60000"/>
            </a:schemeClr>
          </a:solidFill>
          <a:ln w="9525">
            <a:solidFill>
              <a:srgbClr val="000000"/>
            </a:solidFill>
            <a:miter lim="800000"/>
            <a:headEnd/>
            <a:tailEnd/>
          </a:ln>
        </p:spPr>
        <p:txBody>
          <a:bodyPr/>
          <a:lstStyle/>
          <a:p>
            <a:pPr algn="l" rtl="0"/>
            <a:r>
              <a:rPr lang="en" sz="1200" b="1" i="0" u="none" dirty="0">
                <a:latin typeface="Tahoma" pitchFamily="34" charset="0"/>
                <a:ea typeface="Tahoma" pitchFamily="34" charset="0"/>
                <a:cs typeface="Tahoma" pitchFamily="34" charset="0"/>
              </a:rPr>
              <a:t>Badhanka Bilow</a:t>
            </a:r>
          </a:p>
        </p:txBody>
      </p:sp>
      <p:grpSp>
        <p:nvGrpSpPr>
          <p:cNvPr id="2" name="Group 14"/>
          <p:cNvGrpSpPr>
            <a:grpSpLocks/>
          </p:cNvGrpSpPr>
          <p:nvPr/>
        </p:nvGrpSpPr>
        <p:grpSpPr bwMode="auto">
          <a:xfrm>
            <a:off x="2109019" y="5445670"/>
            <a:ext cx="2160588" cy="863600"/>
            <a:chOff x="1474" y="1797"/>
            <a:chExt cx="1361" cy="544"/>
          </a:xfrm>
        </p:grpSpPr>
        <p:sp>
          <p:nvSpPr>
            <p:cNvPr id="34823" name="Rectangle 10"/>
            <p:cNvSpPr>
              <a:spLocks noChangeArrowheads="1"/>
            </p:cNvSpPr>
            <p:nvPr/>
          </p:nvSpPr>
          <p:spPr bwMode="auto">
            <a:xfrm>
              <a:off x="1837" y="1797"/>
              <a:ext cx="888" cy="383"/>
            </a:xfrm>
            <a:prstGeom prst="rect">
              <a:avLst/>
            </a:prstGeom>
            <a:solidFill>
              <a:schemeClr val="accent1">
                <a:lumMod val="40000"/>
                <a:lumOff val="60000"/>
              </a:schemeClr>
            </a:solidFill>
            <a:ln w="9525">
              <a:solidFill>
                <a:srgbClr val="000000"/>
              </a:solidFill>
              <a:miter lim="800000"/>
              <a:headEnd/>
              <a:tailEnd/>
            </a:ln>
          </p:spPr>
          <p:txBody>
            <a:bodyPr/>
            <a:lstStyle/>
            <a:p>
              <a:pPr algn="ctr" rtl="0"/>
              <a:r>
                <a:rPr lang="en-GB" sz="1200" b="1" i="0" u="none" dirty="0" err="1">
                  <a:latin typeface="Tahoma" pitchFamily="34" charset="0"/>
                  <a:ea typeface="Tahoma" pitchFamily="34" charset="0"/>
                  <a:cs typeface="Tahoma" pitchFamily="34" charset="0"/>
                </a:rPr>
                <a:t>Fayl</a:t>
              </a:r>
              <a:r>
                <a:rPr lang="en-GB" sz="1200" b="1" dirty="0" err="1">
                  <a:latin typeface="Tahoma" pitchFamily="34" charset="0"/>
                  <a:ea typeface="Tahoma" pitchFamily="34" charset="0"/>
                  <a:cs typeface="Tahoma" pitchFamily="34" charset="0"/>
                </a:rPr>
                <a:t>al</a:t>
              </a:r>
              <a:r>
                <a:rPr lang="en-GB" sz="1200" b="1" dirty="0">
                  <a:latin typeface="Tahoma" pitchFamily="34" charset="0"/>
                  <a:ea typeface="Tahoma" pitchFamily="34" charset="0"/>
                  <a:cs typeface="Tahoma" pitchFamily="34" charset="0"/>
                </a:rPr>
                <a:t> </a:t>
              </a:r>
              <a:r>
                <a:rPr lang="en-GB" sz="1200" b="1" dirty="0" err="1">
                  <a:latin typeface="Tahoma" pitchFamily="34" charset="0"/>
                  <a:ea typeface="Tahoma" pitchFamily="34" charset="0"/>
                  <a:cs typeface="Tahoma" pitchFamily="34" charset="0"/>
                </a:rPr>
                <a:t>iyo</a:t>
              </a:r>
              <a:r>
                <a:rPr lang="en-GB" sz="1200" b="1" dirty="0">
                  <a:latin typeface="Tahoma" pitchFamily="34" charset="0"/>
                  <a:ea typeface="Tahoma" pitchFamily="34" charset="0"/>
                  <a:cs typeface="Tahoma" pitchFamily="34" charset="0"/>
                </a:rPr>
                <a:t> </a:t>
              </a:r>
              <a:r>
                <a:rPr lang="en-GB" sz="1200" b="1" dirty="0" err="1">
                  <a:latin typeface="Tahoma" pitchFamily="34" charset="0"/>
                  <a:ea typeface="Tahoma" pitchFamily="34" charset="0"/>
                  <a:cs typeface="Tahoma" pitchFamily="34" charset="0"/>
                </a:rPr>
                <a:t>barnaamijyo</a:t>
              </a:r>
              <a:r>
                <a:rPr lang="en-GB" sz="1200" b="1" dirty="0">
                  <a:latin typeface="Tahoma" pitchFamily="34" charset="0"/>
                  <a:ea typeface="Tahoma" pitchFamily="34" charset="0"/>
                  <a:cs typeface="Tahoma" pitchFamily="34" charset="0"/>
                </a:rPr>
                <a:t> furan</a:t>
              </a:r>
              <a:endParaRPr lang="en" sz="1800" b="1" dirty="0">
                <a:latin typeface="Tahoma" pitchFamily="34" charset="0"/>
                <a:ea typeface="Tahoma" pitchFamily="34" charset="0"/>
                <a:cs typeface="Tahoma" pitchFamily="34" charset="0"/>
              </a:endParaRPr>
            </a:p>
          </p:txBody>
        </p:sp>
        <p:sp>
          <p:nvSpPr>
            <p:cNvPr id="34824" name="Line 11"/>
            <p:cNvSpPr>
              <a:spLocks noChangeShapeType="1"/>
            </p:cNvSpPr>
            <p:nvPr/>
          </p:nvSpPr>
          <p:spPr bwMode="auto">
            <a:xfrm flipH="1">
              <a:off x="1474" y="2069"/>
              <a:ext cx="408" cy="227"/>
            </a:xfrm>
            <a:prstGeom prst="line">
              <a:avLst/>
            </a:prstGeom>
            <a:noFill/>
            <a:ln w="9525">
              <a:solidFill>
                <a:schemeClr val="tx1"/>
              </a:solidFill>
              <a:round/>
              <a:headEnd/>
              <a:tailEnd type="triangle" w="med" len="med"/>
            </a:ln>
          </p:spPr>
          <p:txBody>
            <a:bodyPr wrap="none" anchor="ctr">
              <a:spAutoFit/>
            </a:bodyPr>
            <a:lstStyle/>
            <a:p>
              <a:endParaRPr lang="en">
                <a:latin typeface="Tahoma" pitchFamily="34" charset="0"/>
                <a:ea typeface="Tahoma" pitchFamily="34" charset="0"/>
                <a:cs typeface="Tahoma" pitchFamily="34" charset="0"/>
              </a:endParaRPr>
            </a:p>
          </p:txBody>
        </p:sp>
        <p:sp>
          <p:nvSpPr>
            <p:cNvPr id="34825" name="Line 12"/>
            <p:cNvSpPr>
              <a:spLocks noChangeShapeType="1"/>
            </p:cNvSpPr>
            <p:nvPr/>
          </p:nvSpPr>
          <p:spPr bwMode="auto">
            <a:xfrm flipH="1">
              <a:off x="2245" y="2069"/>
              <a:ext cx="45" cy="272"/>
            </a:xfrm>
            <a:prstGeom prst="line">
              <a:avLst/>
            </a:prstGeom>
            <a:noFill/>
            <a:ln w="9525">
              <a:solidFill>
                <a:schemeClr val="tx1"/>
              </a:solidFill>
              <a:round/>
              <a:headEnd/>
              <a:tailEnd type="triangle" w="med" len="med"/>
            </a:ln>
          </p:spPr>
          <p:txBody>
            <a:bodyPr anchor="ctr">
              <a:spAutoFit/>
            </a:bodyPr>
            <a:lstStyle/>
            <a:p>
              <a:endParaRPr lang="en">
                <a:latin typeface="Tahoma" pitchFamily="34" charset="0"/>
                <a:ea typeface="Tahoma" pitchFamily="34" charset="0"/>
                <a:cs typeface="Tahoma" pitchFamily="34" charset="0"/>
              </a:endParaRPr>
            </a:p>
          </p:txBody>
        </p:sp>
        <p:sp>
          <p:nvSpPr>
            <p:cNvPr id="34826" name="Line 13"/>
            <p:cNvSpPr>
              <a:spLocks noChangeShapeType="1"/>
            </p:cNvSpPr>
            <p:nvPr/>
          </p:nvSpPr>
          <p:spPr bwMode="auto">
            <a:xfrm>
              <a:off x="2699" y="2069"/>
              <a:ext cx="136" cy="227"/>
            </a:xfrm>
            <a:prstGeom prst="line">
              <a:avLst/>
            </a:prstGeom>
            <a:noFill/>
            <a:ln w="9525">
              <a:solidFill>
                <a:schemeClr val="tx1"/>
              </a:solidFill>
              <a:round/>
              <a:headEnd/>
              <a:tailEnd type="triangle" w="med" len="med"/>
            </a:ln>
          </p:spPr>
          <p:txBody>
            <a:bodyPr wrap="none" anchor="ctr">
              <a:spAutoFit/>
            </a:bodyPr>
            <a:lstStyle/>
            <a:p>
              <a:endParaRPr lang="en">
                <a:latin typeface="Tahoma" pitchFamily="34" charset="0"/>
                <a:ea typeface="Tahoma" pitchFamily="34" charset="0"/>
                <a:cs typeface="Tahoma" pitchFamily="34" charset="0"/>
              </a:endParaRPr>
            </a:p>
          </p:txBody>
        </p:sp>
      </p:grpSp>
      <p:sp>
        <p:nvSpPr>
          <p:cNvPr id="91151" name="AutoShape 15"/>
          <p:cNvSpPr>
            <a:spLocks noChangeArrowheads="1"/>
          </p:cNvSpPr>
          <p:nvPr/>
        </p:nvSpPr>
        <p:spPr bwMode="auto">
          <a:xfrm>
            <a:off x="5148064" y="5445670"/>
            <a:ext cx="1548830" cy="608013"/>
          </a:xfrm>
          <a:prstGeom prst="wedgeEllipseCallout">
            <a:avLst>
              <a:gd name="adj1" fmla="val 82788"/>
              <a:gd name="adj2" fmla="val 85148"/>
            </a:avLst>
          </a:prstGeom>
          <a:solidFill>
            <a:schemeClr val="accent1">
              <a:lumMod val="40000"/>
              <a:lumOff val="60000"/>
            </a:schemeClr>
          </a:solidFill>
          <a:ln w="9525">
            <a:solidFill>
              <a:srgbClr val="000000"/>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Badhanka luqadaha</a:t>
            </a:r>
            <a:endParaRPr lang="en" sz="18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88989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1143"/>
                                        </p:tgtEl>
                                        <p:attrNameLst>
                                          <p:attrName>style.visibility</p:attrName>
                                        </p:attrNameLst>
                                      </p:cBhvr>
                                      <p:to>
                                        <p:strVal val="visible"/>
                                      </p:to>
                                    </p:set>
                                    <p:animEffect transition="in" filter="barn(inVertical)">
                                      <p:cBhvr>
                                        <p:cTn id="7" dur="500"/>
                                        <p:tgtEl>
                                          <p:spTgt spid="911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1145"/>
                                        </p:tgtEl>
                                        <p:attrNameLst>
                                          <p:attrName>style.visibility</p:attrName>
                                        </p:attrNameLst>
                                      </p:cBhvr>
                                      <p:to>
                                        <p:strVal val="visible"/>
                                      </p:to>
                                    </p:set>
                                    <p:animEffect transition="in" filter="barn(inVertical)">
                                      <p:cBhvr>
                                        <p:cTn id="12" dur="500"/>
                                        <p:tgtEl>
                                          <p:spTgt spid="9114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1151"/>
                                        </p:tgtEl>
                                        <p:attrNameLst>
                                          <p:attrName>style.visibility</p:attrName>
                                        </p:attrNameLst>
                                      </p:cBhvr>
                                      <p:to>
                                        <p:strVal val="visible"/>
                                      </p:to>
                                    </p:set>
                                    <p:animEffect transition="in" filter="barn(inVertical)">
                                      <p:cBhvr>
                                        <p:cTn id="22" dur="500"/>
                                        <p:tgtEl>
                                          <p:spTgt spid="9115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1156">
                                            <p:txEl>
                                              <p:pRg st="0" end="0"/>
                                            </p:txEl>
                                          </p:spTgt>
                                        </p:tgtEl>
                                        <p:attrNameLst>
                                          <p:attrName>style.visibility</p:attrName>
                                        </p:attrNameLst>
                                      </p:cBhvr>
                                      <p:to>
                                        <p:strVal val="visible"/>
                                      </p:to>
                                    </p:set>
                                    <p:animEffect transition="in" filter="barn(inVertical)">
                                      <p:cBhvr>
                                        <p:cTn id="27" dur="500"/>
                                        <p:tgtEl>
                                          <p:spTgt spid="9115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1156">
                                            <p:txEl>
                                              <p:pRg st="1" end="1"/>
                                            </p:txEl>
                                          </p:spTgt>
                                        </p:tgtEl>
                                        <p:attrNameLst>
                                          <p:attrName>style.visibility</p:attrName>
                                        </p:attrNameLst>
                                      </p:cBhvr>
                                      <p:to>
                                        <p:strVal val="visible"/>
                                      </p:to>
                                    </p:set>
                                    <p:animEffect transition="in" filter="barn(inVertical)">
                                      <p:cBhvr>
                                        <p:cTn id="32" dur="500"/>
                                        <p:tgtEl>
                                          <p:spTgt spid="9115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1156">
                                            <p:txEl>
                                              <p:pRg st="2" end="2"/>
                                            </p:txEl>
                                          </p:spTgt>
                                        </p:tgtEl>
                                        <p:attrNameLst>
                                          <p:attrName>style.visibility</p:attrName>
                                        </p:attrNameLst>
                                      </p:cBhvr>
                                      <p:to>
                                        <p:strVal val="visible"/>
                                      </p:to>
                                    </p:set>
                                    <p:animEffect transition="in" filter="barn(inVertical)">
                                      <p:cBhvr>
                                        <p:cTn id="37" dur="500"/>
                                        <p:tgtEl>
                                          <p:spTgt spid="911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6" grpId="0" uiExpand="1" build="p"/>
      <p:bldP spid="91145" grpId="0" uiExpand="1" animBg="1"/>
      <p:bldP spid="91151" grpId="0" uiExpan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1520" y="260648"/>
            <a:ext cx="8784976" cy="1008112"/>
          </a:xfrm>
        </p:spPr>
        <p:txBody>
          <a:bodyPr anchor="ctr" anchorCtr="1">
            <a:normAutofit/>
          </a:bodyPr>
          <a:lstStyle/>
          <a:p>
            <a:pPr algn="l" eaLnBrk="1" hangingPunct="1">
              <a:defRPr/>
            </a:pPr>
            <a:r>
              <a:rPr lang="sv-SE"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Soo</a:t>
            </a:r>
            <a:r>
              <a:rPr lang="sv-S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r>
              <a:rPr lang="sv-SE"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bandhigida</a:t>
            </a:r>
            <a:r>
              <a:rPr lang="sv-S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r>
              <a:rPr lang="sv-SE"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kombiyuutarka</a:t>
            </a:r>
            <a:endParaRPr lang="sv-S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10243" name="Rectangle 3"/>
          <p:cNvSpPr>
            <a:spLocks noGrp="1" noChangeArrowheads="1"/>
          </p:cNvSpPr>
          <p:nvPr>
            <p:ph type="body" idx="4294967295"/>
          </p:nvPr>
        </p:nvSpPr>
        <p:spPr>
          <a:xfrm>
            <a:off x="1043608" y="1628800"/>
            <a:ext cx="7416800" cy="3816424"/>
          </a:xfrm>
        </p:spPr>
        <p:txBody>
          <a:bodyPr>
            <a:normAutofit/>
          </a:bodyPr>
          <a:lstStyle/>
          <a:p>
            <a:pPr eaLnBrk="1" hangingPunct="1">
              <a:defRPr/>
            </a:pPr>
            <a:r>
              <a:rPr lang="sv-SE" sz="2000" dirty="0" err="1">
                <a:latin typeface="Tahoma" pitchFamily="34" charset="0"/>
                <a:ea typeface="Tahoma" pitchFamily="34" charset="0"/>
                <a:cs typeface="Tahoma" pitchFamily="34" charset="0"/>
              </a:rPr>
              <a:t>Kombiyuutarka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waxuu</a:t>
            </a:r>
            <a:r>
              <a:rPr lang="sv-SE" sz="2000" dirty="0">
                <a:latin typeface="Tahoma" pitchFamily="34" charset="0"/>
                <a:ea typeface="Tahoma" pitchFamily="34" charset="0"/>
                <a:cs typeface="Tahoma" pitchFamily="34" charset="0"/>
              </a:rPr>
              <a:t> ka mid </a:t>
            </a:r>
            <a:r>
              <a:rPr lang="sv-SE" sz="2000" dirty="0" err="1">
                <a:latin typeface="Tahoma" pitchFamily="34" charset="0"/>
                <a:ea typeface="Tahoma" pitchFamily="34" charset="0"/>
                <a:cs typeface="Tahoma" pitchFamily="34" charset="0"/>
              </a:rPr>
              <a:t>yahay</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qalabyada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noogu</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muhimsan</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qarnigan</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hada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ku</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jirno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Waxuu</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ku</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sinayaa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fursad</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aad</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kuu</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keydsatid</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soo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qaadasho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iyo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qiimeyn</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iyo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macluumaadyo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aad</a:t>
            </a:r>
            <a:r>
              <a:rPr lang="sv-SE" sz="2000" dirty="0">
                <a:latin typeface="Tahoma" pitchFamily="34" charset="0"/>
                <a:ea typeface="Tahoma" pitchFamily="34" charset="0"/>
                <a:cs typeface="Tahoma" pitchFamily="34" charset="0"/>
              </a:rPr>
              <a:t> u </a:t>
            </a:r>
            <a:r>
              <a:rPr lang="sv-SE" sz="2000" dirty="0" err="1">
                <a:latin typeface="Tahoma" pitchFamily="34" charset="0"/>
                <a:ea typeface="Tahoma" pitchFamily="34" charset="0"/>
                <a:cs typeface="Tahoma" pitchFamily="34" charset="0"/>
              </a:rPr>
              <a:t>badan</a:t>
            </a:r>
            <a:r>
              <a:rPr lang="sv-SE" sz="2000" dirty="0">
                <a:latin typeface="Tahoma" pitchFamily="34" charset="0"/>
                <a:ea typeface="Tahoma" pitchFamily="34" charset="0"/>
                <a:cs typeface="Tahoma" pitchFamily="34" charset="0"/>
              </a:rPr>
              <a:t> . </a:t>
            </a:r>
            <a:r>
              <a:rPr lang="sv-SE" sz="2000" dirty="0" err="1">
                <a:latin typeface="Tahoma" pitchFamily="34" charset="0"/>
                <a:ea typeface="Tahoma" pitchFamily="34" charset="0"/>
                <a:cs typeface="Tahoma" pitchFamily="34" charset="0"/>
              </a:rPr>
              <a:t>Kombiyuutarka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waa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uu</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xawli</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badanyahay</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wana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taxadar</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leyahay</a:t>
            </a:r>
            <a:r>
              <a:rPr lang="sv-SE" sz="2000" dirty="0">
                <a:latin typeface="Tahoma" pitchFamily="34" charset="0"/>
                <a:ea typeface="Tahoma" pitchFamily="34" charset="0"/>
                <a:cs typeface="Tahoma" pitchFamily="34" charset="0"/>
              </a:rPr>
              <a:t>.</a:t>
            </a:r>
          </a:p>
          <a:p>
            <a:pPr eaLnBrk="1" hangingPunct="1">
              <a:defRPr/>
            </a:pPr>
            <a:endParaRPr lang="sv-SE" sz="2000" dirty="0">
              <a:latin typeface="Tahoma" pitchFamily="34" charset="0"/>
              <a:ea typeface="Tahoma" pitchFamily="34" charset="0"/>
              <a:cs typeface="Tahoma" pitchFamily="34" charset="0"/>
            </a:endParaRPr>
          </a:p>
          <a:p>
            <a:pPr eaLnBrk="1" hangingPunct="1">
              <a:defRPr/>
            </a:pPr>
            <a:r>
              <a:rPr lang="sv-SE" sz="2000" dirty="0" err="1">
                <a:latin typeface="Tahoma" pitchFamily="34" charset="0"/>
                <a:ea typeface="Tahoma" pitchFamily="34" charset="0"/>
                <a:cs typeface="Tahoma" pitchFamily="34" charset="0"/>
              </a:rPr>
              <a:t>Kombiyuutarka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meelooyin</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badan</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waa</a:t>
            </a:r>
            <a:r>
              <a:rPr lang="sv-SE" sz="2000" dirty="0">
                <a:latin typeface="Tahoma" pitchFamily="34" charset="0"/>
                <a:ea typeface="Tahoma" pitchFamily="34" charset="0"/>
                <a:cs typeface="Tahoma" pitchFamily="34" charset="0"/>
              </a:rPr>
              <a:t> laga </a:t>
            </a:r>
            <a:r>
              <a:rPr lang="sv-SE" sz="2000" dirty="0" err="1">
                <a:latin typeface="Tahoma" pitchFamily="34" charset="0"/>
                <a:ea typeface="Tahoma" pitchFamily="34" charset="0"/>
                <a:cs typeface="Tahoma" pitchFamily="34" charset="0"/>
              </a:rPr>
              <a:t>helaa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xaladooyin</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badana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dadka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wey</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uu</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isticmaalan</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Meelaha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loogu</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isticmaalo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waxaa</a:t>
            </a:r>
            <a:r>
              <a:rPr lang="sv-SE" sz="2000" dirty="0">
                <a:latin typeface="Tahoma" pitchFamily="34" charset="0"/>
                <a:ea typeface="Tahoma" pitchFamily="34" charset="0"/>
                <a:cs typeface="Tahoma" pitchFamily="34" charset="0"/>
              </a:rPr>
              <a:t> ka mid ah </a:t>
            </a:r>
            <a:r>
              <a:rPr lang="sv-SE" sz="2000" dirty="0" err="1">
                <a:latin typeface="Tahoma" pitchFamily="34" charset="0"/>
                <a:ea typeface="Tahoma" pitchFamily="34" charset="0"/>
                <a:cs typeface="Tahoma" pitchFamily="34" charset="0"/>
              </a:rPr>
              <a:t>iskuulada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jaamacadaha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warshadaha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haayadaha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iyo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guryaha</a:t>
            </a:r>
            <a:r>
              <a:rPr lang="sv-SE" sz="2000" dirty="0">
                <a:latin typeface="Tahoma" pitchFamily="34" charset="0"/>
                <a:ea typeface="Tahoma" pitchFamily="34" charset="0"/>
                <a:cs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ox(in)">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box(in)">
                                      <p:cBhvr>
                                        <p:cTn id="12"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idx="4294967295"/>
          </p:nvPr>
        </p:nvSpPr>
        <p:spPr>
          <a:xfrm>
            <a:off x="179512" y="504056"/>
            <a:ext cx="4938364" cy="1052736"/>
          </a:xfrm>
        </p:spPr>
        <p:txBody>
          <a:bodyPr anchor="ctr" anchorCtr="1">
            <a:normAutofit fontScale="90000"/>
          </a:bodyPr>
          <a:lstStyle/>
          <a:p>
            <a:pPr algn="l">
              <a:defRPr/>
            </a:pPr>
            <a:r>
              <a:rPr lang="en-GB" sz="2400" dirty="0" err="1">
                <a:latin typeface="Tahoma" pitchFamily="34" charset="0"/>
                <a:ea typeface="Tahoma" pitchFamily="34" charset="0"/>
                <a:cs typeface="Tahoma" pitchFamily="34" charset="0"/>
              </a:rPr>
              <a:t>Midig</a:t>
            </a:r>
            <a:r>
              <a:rPr lang="en-GB" sz="2400" dirty="0">
                <a:latin typeface="Tahoma" pitchFamily="34" charset="0"/>
                <a:ea typeface="Tahoma" pitchFamily="34" charset="0"/>
                <a:cs typeface="Tahoma" pitchFamily="34" charset="0"/>
              </a:rPr>
              <a:t> </a:t>
            </a:r>
            <a:r>
              <a:rPr lang="en-GB" sz="2400" dirty="0" err="1">
                <a:latin typeface="Tahoma" pitchFamily="34" charset="0"/>
                <a:ea typeface="Tahoma" pitchFamily="34" charset="0"/>
                <a:cs typeface="Tahoma" pitchFamily="34" charset="0"/>
              </a:rPr>
              <a:t>kaga</a:t>
            </a:r>
            <a:r>
              <a:rPr lang="en-GB" sz="2400" dirty="0">
                <a:latin typeface="Tahoma" pitchFamily="34" charset="0"/>
                <a:ea typeface="Tahoma" pitchFamily="34" charset="0"/>
                <a:cs typeface="Tahoma" pitchFamily="34" charset="0"/>
              </a:rPr>
              <a:t> </a:t>
            </a:r>
            <a:r>
              <a:rPr lang="en-GB" sz="2400" dirty="0" err="1">
                <a:latin typeface="Tahoma" pitchFamily="34" charset="0"/>
                <a:ea typeface="Tahoma" pitchFamily="34" charset="0"/>
                <a:cs typeface="Tahoma" pitchFamily="34" charset="0"/>
              </a:rPr>
              <a:t>guji</a:t>
            </a:r>
            <a:r>
              <a:rPr lang="en-GB" sz="2400" dirty="0">
                <a:latin typeface="Tahoma" pitchFamily="34" charset="0"/>
                <a:ea typeface="Tahoma" pitchFamily="34" charset="0"/>
                <a:cs typeface="Tahoma" pitchFamily="34" charset="0"/>
              </a:rPr>
              <a:t> </a:t>
            </a:r>
            <a:r>
              <a:rPr lang="en-GB" sz="2400" dirty="0" err="1">
                <a:latin typeface="Tahoma" pitchFamily="34" charset="0"/>
                <a:ea typeface="Tahoma" pitchFamily="34" charset="0"/>
                <a:cs typeface="Tahoma" pitchFamily="34" charset="0"/>
              </a:rPr>
              <a:t>doolliga</a:t>
            </a:r>
            <a:r>
              <a:rPr lang="en-GB" sz="2400" dirty="0">
                <a:latin typeface="Tahoma" pitchFamily="34" charset="0"/>
                <a:ea typeface="Tahoma" pitchFamily="34" charset="0"/>
                <a:cs typeface="Tahoma" pitchFamily="34" charset="0"/>
              </a:rPr>
              <a:t> </a:t>
            </a:r>
            <a:r>
              <a:rPr lang="en-GB" sz="2400" dirty="0" err="1">
                <a:latin typeface="Tahoma" pitchFamily="34" charset="0"/>
                <a:ea typeface="Tahoma" pitchFamily="34" charset="0"/>
                <a:cs typeface="Tahoma" pitchFamily="34" charset="0"/>
              </a:rPr>
              <a:t>jeexa</a:t>
            </a:r>
            <a:r>
              <a:rPr lang="en-GB" sz="2400" dirty="0">
                <a:latin typeface="Tahoma" pitchFamily="34" charset="0"/>
                <a:ea typeface="Tahoma" pitchFamily="34" charset="0"/>
                <a:cs typeface="Tahoma" pitchFamily="34" charset="0"/>
              </a:rPr>
              <a:t> </a:t>
            </a:r>
            <a:r>
              <a:rPr lang="en-GB" sz="2400" dirty="0" err="1">
                <a:latin typeface="Tahoma" pitchFamily="34" charset="0"/>
                <a:ea typeface="Tahoma" pitchFamily="34" charset="0"/>
                <a:cs typeface="Tahoma" pitchFamily="34" charset="0"/>
              </a:rPr>
              <a:t>hawsha</a:t>
            </a:r>
            <a:r>
              <a:rPr lang="en-GB" sz="2400" dirty="0">
                <a:latin typeface="Tahoma" pitchFamily="34" charset="0"/>
                <a:ea typeface="Tahoma" pitchFamily="34" charset="0"/>
                <a:cs typeface="Tahoma" pitchFamily="34" charset="0"/>
              </a:rPr>
              <a:t>. </a:t>
            </a:r>
            <a:r>
              <a:rPr lang="en-GB" sz="2400" dirty="0" err="1">
                <a:latin typeface="Tahoma" pitchFamily="34" charset="0"/>
                <a:ea typeface="Tahoma" pitchFamily="34" charset="0"/>
                <a:cs typeface="Tahoma" pitchFamily="34" charset="0"/>
              </a:rPr>
              <a:t>Dooro</a:t>
            </a:r>
            <a:r>
              <a:rPr lang="en" sz="2400" b="0" i="0" u="none" dirty="0">
                <a:latin typeface="Tahoma" pitchFamily="34" charset="0"/>
                <a:ea typeface="Tahoma" pitchFamily="34" charset="0"/>
                <a:cs typeface="Tahoma" pitchFamily="34" charset="0"/>
              </a:rPr>
              <a:t> </a:t>
            </a:r>
            <a:r>
              <a:rPr lang="en" sz="2400" b="1" i="0" u="none" dirty="0">
                <a:latin typeface="Tahoma" pitchFamily="34" charset="0"/>
                <a:ea typeface="Tahoma" pitchFamily="34" charset="0"/>
                <a:cs typeface="Tahoma" pitchFamily="34" charset="0"/>
              </a:rPr>
              <a:t>Tilmaamaha</a:t>
            </a:r>
            <a:r>
              <a:rPr lang="en" sz="2400" b="0" i="0" u="none" dirty="0">
                <a:latin typeface="Tahoma" pitchFamily="34" charset="0"/>
                <a:ea typeface="Tahoma" pitchFamily="34" charset="0"/>
                <a:cs typeface="Tahoma" pitchFamily="34" charset="0"/>
              </a:rPr>
              <a:t>.</a:t>
            </a:r>
            <a:br>
              <a:rPr lang="en" sz="2400" dirty="0">
                <a:latin typeface="Tahoma" pitchFamily="34" charset="0"/>
                <a:ea typeface="Tahoma" pitchFamily="34" charset="0"/>
                <a:cs typeface="Tahoma" pitchFamily="34" charset="0"/>
              </a:rPr>
            </a:br>
            <a:br>
              <a:rPr lang="en" sz="2400" dirty="0">
                <a:latin typeface="Tahoma" pitchFamily="34" charset="0"/>
                <a:ea typeface="Tahoma" pitchFamily="34" charset="0"/>
                <a:cs typeface="Tahoma" pitchFamily="34" charset="0"/>
              </a:rPr>
            </a:br>
            <a:r>
              <a:rPr lang="en" sz="2400" b="0" i="0" u="none" dirty="0">
                <a:latin typeface="Tahoma" pitchFamily="34" charset="0"/>
                <a:ea typeface="Tahoma" pitchFamily="34" charset="0"/>
                <a:cs typeface="Tahoma" pitchFamily="34" charset="0"/>
              </a:rPr>
              <a:t>Sanduuq hadal ayaa muuqanaya:</a:t>
            </a:r>
          </a:p>
        </p:txBody>
      </p:sp>
      <p:sp>
        <p:nvSpPr>
          <p:cNvPr id="96262" name="Rectangle 6"/>
          <p:cNvSpPr>
            <a:spLocks noGrp="1" noChangeArrowheads="1"/>
          </p:cNvSpPr>
          <p:nvPr>
            <p:ph type="body" sz="half" idx="4294967295"/>
          </p:nvPr>
        </p:nvSpPr>
        <p:spPr>
          <a:xfrm>
            <a:off x="4355976" y="908720"/>
            <a:ext cx="4644008" cy="5544616"/>
          </a:xfrm>
        </p:spPr>
        <p:txBody>
          <a:bodyPr>
            <a:noAutofit/>
          </a:bodyPr>
          <a:lstStyle/>
          <a:p>
            <a:pPr algn="l" rtl="0" eaLnBrk="1" hangingPunct="1">
              <a:lnSpc>
                <a:spcPct val="90000"/>
              </a:lnSpc>
              <a:defRPr/>
            </a:pPr>
            <a:r>
              <a:rPr lang="en" sz="2000" b="1" i="0" u="none" dirty="0">
                <a:latin typeface="Tahoma" pitchFamily="34" charset="0"/>
                <a:ea typeface="Tahoma" pitchFamily="34" charset="0"/>
                <a:cs typeface="Tahoma" pitchFamily="34" charset="0"/>
              </a:rPr>
              <a:t>Quful jeexa hawsha</a:t>
            </a:r>
            <a:r>
              <a:rPr lang="en" sz="2000" b="0" i="0" u="none" dirty="0">
                <a:latin typeface="Tahoma" pitchFamily="34" charset="0"/>
                <a:ea typeface="Tahoma" pitchFamily="34" charset="0"/>
                <a:cs typeface="Tahoma" pitchFamily="34" charset="0"/>
              </a:rPr>
              <a:t>: Marka la qufulo, jeexa hawsha looma qaadi karo meel kale.</a:t>
            </a:r>
          </a:p>
          <a:p>
            <a:pPr algn="l" rtl="0" eaLnBrk="1" hangingPunct="1">
              <a:lnSpc>
                <a:spcPct val="90000"/>
              </a:lnSpc>
              <a:defRPr/>
            </a:pPr>
            <a:r>
              <a:rPr lang="en" sz="2000" b="1" i="0" u="none" dirty="0">
                <a:latin typeface="Tahoma" pitchFamily="34" charset="0"/>
                <a:ea typeface="Tahoma" pitchFamily="34" charset="0"/>
                <a:cs typeface="Tahoma" pitchFamily="34" charset="0"/>
              </a:rPr>
              <a:t>Iskiis u qari jeexa hawsha</a:t>
            </a:r>
            <a:r>
              <a:rPr lang="en" sz="2000" b="0" i="0" u="none" dirty="0">
                <a:latin typeface="Tahoma" pitchFamily="34" charset="0"/>
                <a:ea typeface="Tahoma" pitchFamily="34" charset="0"/>
                <a:cs typeface="Tahoma" pitchFamily="34" charset="0"/>
              </a:rPr>
              <a:t>: Haddii gundhiggan la daaro, jeexa hawshu waxuu muuqanayaa uun haddii aad fiiqaha doolliga agtiisa dul mariso. Marka aad fiiqaha doolliga ka qaaddo, jeexa hawshu wuu is qarinayaa.</a:t>
            </a:r>
          </a:p>
          <a:p>
            <a:pPr algn="l" rtl="0" eaLnBrk="1" hangingPunct="1">
              <a:lnSpc>
                <a:spcPct val="90000"/>
              </a:lnSpc>
              <a:defRPr/>
            </a:pPr>
            <a:r>
              <a:rPr lang="en" sz="2000" b="1" i="0" u="none" dirty="0">
                <a:latin typeface="Tahoma" pitchFamily="34" charset="0"/>
                <a:ea typeface="Tahoma" pitchFamily="34" charset="0"/>
                <a:cs typeface="Tahoma" pitchFamily="34" charset="0"/>
              </a:rPr>
              <a:t>Jeexa hawsha ku dul hay daaqado kale</a:t>
            </a:r>
            <a:r>
              <a:rPr lang="en" sz="2000" b="0" i="0" u="none" dirty="0">
                <a:latin typeface="Tahoma" pitchFamily="34" charset="0"/>
                <a:ea typeface="Tahoma" pitchFamily="34" charset="0"/>
                <a:cs typeface="Tahoma" pitchFamily="34" charset="0"/>
              </a:rPr>
              <a:t>: Sidan jeexa hawsha ayaa marwalba shaashadda ka muuqanaya.</a:t>
            </a:r>
          </a:p>
          <a:p>
            <a:pPr algn="l" rtl="0" eaLnBrk="1" hangingPunct="1">
              <a:lnSpc>
                <a:spcPct val="90000"/>
              </a:lnSpc>
              <a:defRPr/>
            </a:pPr>
            <a:r>
              <a:rPr lang="en" sz="2000" b="1" i="0" u="none" dirty="0">
                <a:latin typeface="Tahoma" pitchFamily="34" charset="0"/>
                <a:ea typeface="Tahoma" pitchFamily="34" charset="0"/>
                <a:cs typeface="Tahoma" pitchFamily="34" charset="0"/>
              </a:rPr>
              <a:t>Isku ururi badhannada jeexa hawsha ee wada siman</a:t>
            </a:r>
            <a:r>
              <a:rPr lang="en" sz="2000" b="0" i="0" u="none" dirty="0">
                <a:latin typeface="Tahoma" pitchFamily="34" charset="0"/>
                <a:ea typeface="Tahoma" pitchFamily="34" charset="0"/>
                <a:cs typeface="Tahoma" pitchFamily="34" charset="0"/>
              </a:rPr>
              <a:t>: Markan bogagga Daalacaha ee furan oo dhan, matalan, ayaa wadajir uga muuqanaya jeexa hawsha.</a:t>
            </a:r>
            <a:endParaRPr lang="en" sz="2000" dirty="0">
              <a:latin typeface="Tahoma" pitchFamily="34" charset="0"/>
              <a:ea typeface="Tahoma" pitchFamily="34" charset="0"/>
              <a:cs typeface="Tahoma" pitchFamily="34" charset="0"/>
            </a:endParaRPr>
          </a:p>
        </p:txBody>
      </p:sp>
      <p:pic>
        <p:nvPicPr>
          <p:cNvPr id="96263" name="Picture 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23528" y="1890774"/>
            <a:ext cx="3456384" cy="3864487"/>
          </a:xfrm>
        </p:spPr>
      </p:pic>
      <p:sp>
        <p:nvSpPr>
          <p:cNvPr id="25612" name="Oval 12"/>
          <p:cNvSpPr>
            <a:spLocks noChangeArrowheads="1"/>
          </p:cNvSpPr>
          <p:nvPr/>
        </p:nvSpPr>
        <p:spPr bwMode="auto">
          <a:xfrm>
            <a:off x="3131841" y="5242634"/>
            <a:ext cx="576063" cy="562630"/>
          </a:xfrm>
          <a:prstGeom prst="ellipse">
            <a:avLst/>
          </a:prstGeom>
          <a:solidFill>
            <a:schemeClr val="accent1">
              <a:alpha val="0"/>
            </a:schemeClr>
          </a:solidFill>
          <a:ln w="254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2" name="Vänster 1"/>
          <p:cNvSpPr/>
          <p:nvPr/>
        </p:nvSpPr>
        <p:spPr>
          <a:xfrm>
            <a:off x="2627784" y="2780928"/>
            <a:ext cx="720080"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3" name="Vänster 2"/>
          <p:cNvSpPr/>
          <p:nvPr/>
        </p:nvSpPr>
        <p:spPr>
          <a:xfrm>
            <a:off x="2483768" y="2996952"/>
            <a:ext cx="864096"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4" name="Vänster 3"/>
          <p:cNvSpPr/>
          <p:nvPr/>
        </p:nvSpPr>
        <p:spPr>
          <a:xfrm>
            <a:off x="3635896" y="3284984"/>
            <a:ext cx="648072"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5" name="Vänster 4"/>
          <p:cNvSpPr/>
          <p:nvPr/>
        </p:nvSpPr>
        <p:spPr>
          <a:xfrm>
            <a:off x="3635896" y="3573016"/>
            <a:ext cx="648072"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185022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60"/>
                                        </p:tgtEl>
                                        <p:attrNameLst>
                                          <p:attrName>style.visibility</p:attrName>
                                        </p:attrNameLst>
                                      </p:cBhvr>
                                      <p:to>
                                        <p:strVal val="visible"/>
                                      </p:to>
                                    </p:set>
                                    <p:anim calcmode="lin" valueType="num">
                                      <p:cBhvr additive="base">
                                        <p:cTn id="7" dur="500" fill="hold"/>
                                        <p:tgtEl>
                                          <p:spTgt spid="96260"/>
                                        </p:tgtEl>
                                        <p:attrNameLst>
                                          <p:attrName>ppt_x</p:attrName>
                                        </p:attrNameLst>
                                      </p:cBhvr>
                                      <p:tavLst>
                                        <p:tav tm="0">
                                          <p:val>
                                            <p:strVal val="#ppt_x"/>
                                          </p:val>
                                        </p:tav>
                                        <p:tav tm="100000">
                                          <p:val>
                                            <p:strVal val="#ppt_x"/>
                                          </p:val>
                                        </p:tav>
                                      </p:tavLst>
                                    </p:anim>
                                    <p:anim calcmode="lin" valueType="num">
                                      <p:cBhvr additive="base">
                                        <p:cTn id="8" dur="500" fill="hold"/>
                                        <p:tgtEl>
                                          <p:spTgt spid="962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6262">
                                            <p:txEl>
                                              <p:pRg st="0" end="0"/>
                                            </p:txEl>
                                          </p:spTgt>
                                        </p:tgtEl>
                                        <p:attrNameLst>
                                          <p:attrName>style.visibility</p:attrName>
                                        </p:attrNameLst>
                                      </p:cBhvr>
                                      <p:to>
                                        <p:strVal val="visible"/>
                                      </p:to>
                                    </p:set>
                                    <p:animEffect transition="in" filter="fade">
                                      <p:cBhvr>
                                        <p:cTn id="13" dur="1000"/>
                                        <p:tgtEl>
                                          <p:spTgt spid="96262">
                                            <p:txEl>
                                              <p:pRg st="0" end="0"/>
                                            </p:txEl>
                                          </p:spTgt>
                                        </p:tgtEl>
                                      </p:cBhvr>
                                    </p:animEffect>
                                    <p:anim calcmode="lin" valueType="num">
                                      <p:cBhvr>
                                        <p:cTn id="14" dur="1000" fill="hold"/>
                                        <p:tgtEl>
                                          <p:spTgt spid="9626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962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6262">
                                            <p:txEl>
                                              <p:pRg st="1" end="1"/>
                                            </p:txEl>
                                          </p:spTgt>
                                        </p:tgtEl>
                                        <p:attrNameLst>
                                          <p:attrName>style.visibility</p:attrName>
                                        </p:attrNameLst>
                                      </p:cBhvr>
                                      <p:to>
                                        <p:strVal val="visible"/>
                                      </p:to>
                                    </p:set>
                                    <p:animEffect transition="in" filter="fade">
                                      <p:cBhvr>
                                        <p:cTn id="20" dur="1000"/>
                                        <p:tgtEl>
                                          <p:spTgt spid="96262">
                                            <p:txEl>
                                              <p:pRg st="1" end="1"/>
                                            </p:txEl>
                                          </p:spTgt>
                                        </p:tgtEl>
                                      </p:cBhvr>
                                    </p:animEffect>
                                    <p:anim calcmode="lin" valueType="num">
                                      <p:cBhvr>
                                        <p:cTn id="21" dur="1000" fill="hold"/>
                                        <p:tgtEl>
                                          <p:spTgt spid="9626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962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6262">
                                            <p:txEl>
                                              <p:pRg st="2" end="2"/>
                                            </p:txEl>
                                          </p:spTgt>
                                        </p:tgtEl>
                                        <p:attrNameLst>
                                          <p:attrName>style.visibility</p:attrName>
                                        </p:attrNameLst>
                                      </p:cBhvr>
                                      <p:to>
                                        <p:strVal val="visible"/>
                                      </p:to>
                                    </p:set>
                                    <p:animEffect transition="in" filter="fade">
                                      <p:cBhvr>
                                        <p:cTn id="27" dur="1000"/>
                                        <p:tgtEl>
                                          <p:spTgt spid="96262">
                                            <p:txEl>
                                              <p:pRg st="2" end="2"/>
                                            </p:txEl>
                                          </p:spTgt>
                                        </p:tgtEl>
                                      </p:cBhvr>
                                    </p:animEffect>
                                    <p:anim calcmode="lin" valueType="num">
                                      <p:cBhvr>
                                        <p:cTn id="28" dur="1000" fill="hold"/>
                                        <p:tgtEl>
                                          <p:spTgt spid="9626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962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6262">
                                            <p:txEl>
                                              <p:pRg st="3" end="3"/>
                                            </p:txEl>
                                          </p:spTgt>
                                        </p:tgtEl>
                                        <p:attrNameLst>
                                          <p:attrName>style.visibility</p:attrName>
                                        </p:attrNameLst>
                                      </p:cBhvr>
                                      <p:to>
                                        <p:strVal val="visible"/>
                                      </p:to>
                                    </p:set>
                                    <p:animEffect transition="in" filter="fade">
                                      <p:cBhvr>
                                        <p:cTn id="34" dur="1000"/>
                                        <p:tgtEl>
                                          <p:spTgt spid="96262">
                                            <p:txEl>
                                              <p:pRg st="3" end="3"/>
                                            </p:txEl>
                                          </p:spTgt>
                                        </p:tgtEl>
                                      </p:cBhvr>
                                    </p:animEffect>
                                    <p:anim calcmode="lin" valueType="num">
                                      <p:cBhvr>
                                        <p:cTn id="35" dur="1000" fill="hold"/>
                                        <p:tgtEl>
                                          <p:spTgt spid="9626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962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6263"/>
                                        </p:tgtEl>
                                        <p:attrNameLst>
                                          <p:attrName>style.visibility</p:attrName>
                                        </p:attrNameLst>
                                      </p:cBhvr>
                                      <p:to>
                                        <p:strVal val="visible"/>
                                      </p:to>
                                    </p:set>
                                    <p:animEffect transition="in" filter="fade">
                                      <p:cBhvr>
                                        <p:cTn id="41" dur="1000"/>
                                        <p:tgtEl>
                                          <p:spTgt spid="96263"/>
                                        </p:tgtEl>
                                      </p:cBhvr>
                                    </p:animEffect>
                                    <p:anim calcmode="lin" valueType="num">
                                      <p:cBhvr>
                                        <p:cTn id="42" dur="1000" fill="hold"/>
                                        <p:tgtEl>
                                          <p:spTgt spid="96263"/>
                                        </p:tgtEl>
                                        <p:attrNameLst>
                                          <p:attrName>ppt_x</p:attrName>
                                        </p:attrNameLst>
                                      </p:cBhvr>
                                      <p:tavLst>
                                        <p:tav tm="0">
                                          <p:val>
                                            <p:strVal val="#ppt_x"/>
                                          </p:val>
                                        </p:tav>
                                        <p:tav tm="100000">
                                          <p:val>
                                            <p:strVal val="#ppt_x"/>
                                          </p:val>
                                        </p:tav>
                                      </p:tavLst>
                                    </p:anim>
                                    <p:anim calcmode="lin" valueType="num">
                                      <p:cBhvr>
                                        <p:cTn id="43" dur="1000" fill="hold"/>
                                        <p:tgtEl>
                                          <p:spTgt spid="9626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anim calcmode="lin" valueType="num">
                                      <p:cBhvr>
                                        <p:cTn id="56" dur="1000" fill="hold"/>
                                        <p:tgtEl>
                                          <p:spTgt spid="3"/>
                                        </p:tgtEl>
                                        <p:attrNameLst>
                                          <p:attrName>ppt_x</p:attrName>
                                        </p:attrNameLst>
                                      </p:cBhvr>
                                      <p:tavLst>
                                        <p:tav tm="0">
                                          <p:val>
                                            <p:strVal val="#ppt_x"/>
                                          </p:val>
                                        </p:tav>
                                        <p:tav tm="100000">
                                          <p:val>
                                            <p:strVal val="#ppt_x"/>
                                          </p:val>
                                        </p:tav>
                                      </p:tavLst>
                                    </p:anim>
                                    <p:anim calcmode="lin" valueType="num">
                                      <p:cBhvr>
                                        <p:cTn id="5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5612"/>
                                        </p:tgtEl>
                                        <p:attrNameLst>
                                          <p:attrName>style.visibility</p:attrName>
                                        </p:attrNameLst>
                                      </p:cBhvr>
                                      <p:to>
                                        <p:strVal val="visible"/>
                                      </p:to>
                                    </p:set>
                                    <p:anim calcmode="lin" valueType="num">
                                      <p:cBhvr additive="base">
                                        <p:cTn id="76" dur="500" fill="hold"/>
                                        <p:tgtEl>
                                          <p:spTgt spid="25612"/>
                                        </p:tgtEl>
                                        <p:attrNameLst>
                                          <p:attrName>ppt_x</p:attrName>
                                        </p:attrNameLst>
                                      </p:cBhvr>
                                      <p:tavLst>
                                        <p:tav tm="0">
                                          <p:val>
                                            <p:strVal val="#ppt_x"/>
                                          </p:val>
                                        </p:tav>
                                        <p:tav tm="100000">
                                          <p:val>
                                            <p:strVal val="#ppt_x"/>
                                          </p:val>
                                        </p:tav>
                                      </p:tavLst>
                                    </p:anim>
                                    <p:anim calcmode="lin" valueType="num">
                                      <p:cBhvr additive="base">
                                        <p:cTn id="77" dur="500" fill="hold"/>
                                        <p:tgtEl>
                                          <p:spTgt spid="256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p:bldP spid="96262" grpId="0" build="p"/>
      <p:bldP spid="25612" grpId="0" animBg="1"/>
      <p:bldP spid="2" grpId="0" animBg="1"/>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ChangeArrowheads="1"/>
          </p:cNvSpPr>
          <p:nvPr>
            <p:ph type="title" idx="4294967295"/>
          </p:nvPr>
        </p:nvSpPr>
        <p:spPr>
          <a:xfrm>
            <a:off x="0" y="188640"/>
            <a:ext cx="9144000" cy="1143000"/>
          </a:xfrm>
        </p:spPr>
        <p:txBody>
          <a:bodyPr anchor="ctr" anchorCtr="1"/>
          <a:lstStyle/>
          <a:p>
            <a:pPr rtl="0" eaLnBrk="1" hangingPunct="1">
              <a:defRPr/>
            </a:pPr>
            <a:r>
              <a:rPr lang="en-GB" b="0" i="0" u="none" dirty="0" err="1">
                <a:solidFill>
                  <a:schemeClr val="accent1"/>
                </a:solidFill>
                <a:latin typeface="Tahoma" pitchFamily="34" charset="0"/>
                <a:ea typeface="Tahoma" pitchFamily="34" charset="0"/>
                <a:cs typeface="Tahoma" pitchFamily="34" charset="0"/>
              </a:rPr>
              <a:t>Badhanka</a:t>
            </a:r>
            <a:r>
              <a:rPr lang="en-GB" b="0" i="0" u="none" dirty="0">
                <a:solidFill>
                  <a:schemeClr val="accent1"/>
                </a:solidFill>
                <a:latin typeface="Tahoma" pitchFamily="34" charset="0"/>
                <a:ea typeface="Tahoma" pitchFamily="34" charset="0"/>
                <a:cs typeface="Tahoma" pitchFamily="34" charset="0"/>
              </a:rPr>
              <a:t> </a:t>
            </a:r>
            <a:r>
              <a:rPr lang="en-GB" b="0" i="0" u="none" dirty="0" err="1">
                <a:solidFill>
                  <a:schemeClr val="accent1"/>
                </a:solidFill>
                <a:latin typeface="Tahoma" pitchFamily="34" charset="0"/>
                <a:ea typeface="Tahoma" pitchFamily="34" charset="0"/>
                <a:cs typeface="Tahoma" pitchFamily="34" charset="0"/>
              </a:rPr>
              <a:t>bilow</a:t>
            </a:r>
            <a:r>
              <a:rPr lang="en" b="0" i="0" u="none" dirty="0">
                <a:solidFill>
                  <a:schemeClr val="bg1"/>
                </a:solidFill>
                <a:effectLst>
                  <a:outerShdw blurRad="38100" dist="38100" dir="2700000" algn="tl">
                    <a:srgbClr val="C0C0C0"/>
                  </a:outerShdw>
                </a:effectLst>
                <a:latin typeface="Tahoma" pitchFamily="34" charset="0"/>
                <a:ea typeface="Tahoma" pitchFamily="34" charset="0"/>
                <a:cs typeface="Tahoma" pitchFamily="34" charset="0"/>
              </a:rPr>
              <a:t> </a:t>
            </a:r>
          </a:p>
        </p:txBody>
      </p:sp>
      <p:sp>
        <p:nvSpPr>
          <p:cNvPr id="98310" name="Rectangle 6"/>
          <p:cNvSpPr>
            <a:spLocks noGrp="1" noChangeArrowheads="1"/>
          </p:cNvSpPr>
          <p:nvPr>
            <p:ph type="body" sz="half" idx="4294967295"/>
          </p:nvPr>
        </p:nvSpPr>
        <p:spPr>
          <a:xfrm>
            <a:off x="4067944" y="1268760"/>
            <a:ext cx="4788024" cy="5328592"/>
          </a:xfrm>
        </p:spPr>
        <p:txBody>
          <a:bodyPr>
            <a:noAutofit/>
          </a:bodyPr>
          <a:lstStyle/>
          <a:p>
            <a:pPr algn="l" rtl="0" eaLnBrk="1" hangingPunct="1">
              <a:defRPr/>
            </a:pP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Badhanka Bilow waxuu dhanka bidix kaga yaallaa jeexa hawsha. Marka aad kaas gujiso, liis gaar ah ayaa u furmaya nidaamka hawlgalka iyo barnaamijyo kaladuwan.</a:t>
            </a:r>
          </a:p>
          <a:p>
            <a:pPr algn="l" rtl="0" eaLnBrk="1" hangingPunct="1">
              <a:defRPr/>
            </a:pPr>
            <a:endParaRPr lang="en" sz="2200"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defRPr/>
            </a:pP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Waxaa la hagaajin karaa tilmaamaha liiska Bilow iyadoo midig laga gujiyo badhanka Bilow. Tilmaamaha ka dooro liiska mawduuc ee soo baxa. Ka dibna dooro </a:t>
            </a:r>
            <a:r>
              <a:rPr lang="en" sz="2200" dirty="0">
                <a:effectLst>
                  <a:outerShdw blurRad="38100" dist="38100" dir="2700000" algn="tl">
                    <a:srgbClr val="C0C0C0"/>
                  </a:outerShdw>
                </a:effectLst>
                <a:latin typeface="Tahoma" pitchFamily="34" charset="0"/>
                <a:ea typeface="Tahoma" pitchFamily="34" charset="0"/>
                <a:cs typeface="Tahoma" pitchFamily="34" charset="0"/>
              </a:rPr>
              <a:t>lifaaq</a:t>
            </a: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a </a:t>
            </a:r>
            <a:r>
              <a:rPr lang="en" sz="2200" b="1" i="0" u="none" dirty="0">
                <a:effectLst>
                  <a:outerShdw blurRad="38100" dist="38100" dir="2700000" algn="tl">
                    <a:srgbClr val="C0C0C0"/>
                  </a:outerShdw>
                </a:effectLst>
                <a:latin typeface="Tahoma" pitchFamily="34" charset="0"/>
                <a:ea typeface="Tahoma" pitchFamily="34" charset="0"/>
                <a:cs typeface="Tahoma" pitchFamily="34" charset="0"/>
              </a:rPr>
              <a:t>liiska Bilow</a:t>
            </a:r>
            <a:endParaRPr lang="en" sz="2200" b="1" dirty="0">
              <a:solidFill>
                <a:srgbClr val="CC3300"/>
              </a:solidFill>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98312" name="Picture 8"/>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39552" y="1956048"/>
            <a:ext cx="3294063" cy="3683000"/>
          </a:xfrm>
        </p:spPr>
      </p:pic>
    </p:spTree>
    <p:extLst>
      <p:ext uri="{BB962C8B-B14F-4D97-AF65-F5344CB8AC3E}">
        <p14:creationId xmlns:p14="http://schemas.microsoft.com/office/powerpoint/2010/main" val="329574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8312"/>
                                        </p:tgtEl>
                                        <p:attrNameLst>
                                          <p:attrName>style.visibility</p:attrName>
                                        </p:attrNameLst>
                                      </p:cBhvr>
                                      <p:to>
                                        <p:strVal val="visible"/>
                                      </p:to>
                                    </p:set>
                                    <p:animEffect transition="in" filter="barn(inVertical)">
                                      <p:cBhvr>
                                        <p:cTn id="7" dur="500"/>
                                        <p:tgtEl>
                                          <p:spTgt spid="983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8310">
                                            <p:txEl>
                                              <p:pRg st="0" end="0"/>
                                            </p:txEl>
                                          </p:spTgt>
                                        </p:tgtEl>
                                        <p:attrNameLst>
                                          <p:attrName>style.visibility</p:attrName>
                                        </p:attrNameLst>
                                      </p:cBhvr>
                                      <p:to>
                                        <p:strVal val="visible"/>
                                      </p:to>
                                    </p:set>
                                    <p:animEffect transition="in" filter="barn(inVertical)">
                                      <p:cBhvr>
                                        <p:cTn id="12" dur="500"/>
                                        <p:tgtEl>
                                          <p:spTgt spid="983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8310">
                                            <p:txEl>
                                              <p:pRg st="2" end="2"/>
                                            </p:txEl>
                                          </p:spTgt>
                                        </p:tgtEl>
                                        <p:attrNameLst>
                                          <p:attrName>style.visibility</p:attrName>
                                        </p:attrNameLst>
                                      </p:cBhvr>
                                      <p:to>
                                        <p:strVal val="visible"/>
                                      </p:to>
                                    </p:set>
                                    <p:animEffect transition="in" filter="barn(inVertical)">
                                      <p:cBhvr>
                                        <p:cTn id="17" dur="500"/>
                                        <p:tgtEl>
                                          <p:spTgt spid="983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title" idx="4294967295"/>
          </p:nvPr>
        </p:nvSpPr>
        <p:spPr>
          <a:xfrm>
            <a:off x="0" y="548680"/>
            <a:ext cx="9144000" cy="1008088"/>
          </a:xfrm>
        </p:spPr>
        <p:txBody>
          <a:bodyPr anchor="ctr" anchorCtr="1">
            <a:normAutofit fontScale="90000"/>
          </a:bodyPr>
          <a:lstStyle/>
          <a:p>
            <a:pPr algn="l" rtl="0" eaLnBrk="1" hangingPunct="1">
              <a:defRPr/>
            </a:pPr>
            <a:br>
              <a:rPr lang="en" sz="3200" dirty="0">
                <a:effectLst>
                  <a:outerShdw blurRad="38100" dist="38100" dir="2700000" algn="tl">
                    <a:srgbClr val="C0C0C0"/>
                  </a:outerShdw>
                </a:effectLst>
                <a:latin typeface="Tahoma" pitchFamily="34" charset="0"/>
                <a:ea typeface="Tahoma" pitchFamily="34" charset="0"/>
                <a:cs typeface="Tahoma" pitchFamily="34" charset="0"/>
              </a:rPr>
            </a:br>
            <a:r>
              <a:rPr lang="en" sz="2400" b="0" i="0" u="none"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Gujinta badhanka Bilow waxay muujinaysaa liiska ugu muhiimsan nidaamka hawlgalka Windows, oo la yiraahdo liiska Bilow.</a:t>
            </a:r>
          </a:p>
        </p:txBody>
      </p:sp>
      <p:sp>
        <p:nvSpPr>
          <p:cNvPr id="100357" name="Rectangle 5"/>
          <p:cNvSpPr>
            <a:spLocks noGrp="1" noChangeArrowheads="1"/>
          </p:cNvSpPr>
          <p:nvPr>
            <p:ph type="body" sz="half" idx="4294967295"/>
          </p:nvPr>
        </p:nvSpPr>
        <p:spPr>
          <a:xfrm>
            <a:off x="467544" y="1600920"/>
            <a:ext cx="3589338" cy="4924424"/>
          </a:xfrm>
        </p:spPr>
        <p:txBody>
          <a:bodyPr>
            <a:noAutofit/>
          </a:bodyPr>
          <a:lstStyle/>
          <a:p>
            <a:pPr algn="l" rtl="0" eaLnBrk="1" hangingPunct="1">
              <a:defRPr/>
            </a:pPr>
            <a:r>
              <a:rPr lang="en" sz="2000" b="1" i="0" u="none" dirty="0">
                <a:effectLst>
                  <a:outerShdw blurRad="38100" dist="38100" dir="2700000" algn="tl">
                    <a:srgbClr val="C0C0C0"/>
                  </a:outerShdw>
                </a:effectLst>
                <a:latin typeface="Tahoma" pitchFamily="34" charset="0"/>
                <a:ea typeface="Tahoma" pitchFamily="34" charset="0"/>
                <a:cs typeface="Tahoma" pitchFamily="34" charset="0"/>
              </a:rPr>
              <a:t>Barnaamijyada oo dhan</a:t>
            </a:r>
            <a:endParaRPr lang="en" sz="2000" dirty="0">
              <a:effectLst>
                <a:outerShdw blurRad="38100" dist="38100" dir="2700000" algn="tl">
                  <a:srgbClr val="C0C0C0"/>
                </a:outerShdw>
              </a:effectLst>
              <a:latin typeface="Tahoma" pitchFamily="34" charset="0"/>
              <a:ea typeface="Tahoma" pitchFamily="34" charset="0"/>
              <a:cs typeface="Tahoma" pitchFamily="34" charset="0"/>
            </a:endParaRPr>
          </a:p>
          <a:p>
            <a:pPr marL="0" indent="0" algn="l" rtl="0" eaLnBrk="1" hangingPunct="1">
              <a:buFont typeface="Wingdings" pitchFamily="2" charset="2"/>
              <a:buNone/>
              <a:defRPr/>
            </a:pPr>
            <a:r>
              <a:rPr lang="en" sz="2000" b="0" i="0" u="none" dirty="0">
                <a:effectLst>
                  <a:outerShdw blurRad="38100" dist="38100" dir="2700000" algn="tl">
                    <a:srgbClr val="C0C0C0"/>
                  </a:outerShdw>
                </a:effectLst>
                <a:latin typeface="Tahoma" pitchFamily="34" charset="0"/>
                <a:ea typeface="Tahoma" pitchFamily="34" charset="0"/>
                <a:cs typeface="Tahoma" pitchFamily="34" charset="0"/>
              </a:rPr>
              <a:t>Waxay muujinaysaa liiska dariiqyada gaaban ee loo maro barnaamij kaste oo ku jira kumbiyuutarkaaga.</a:t>
            </a:r>
          </a:p>
          <a:p>
            <a:pPr marL="0" indent="0" algn="l" rtl="0" eaLnBrk="1" hangingPunct="1">
              <a:buFont typeface="Wingdings" pitchFamily="2" charset="2"/>
              <a:buNone/>
              <a:defRPr/>
            </a:pPr>
            <a:endParaRPr lang="en" sz="2000"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defRPr/>
            </a:pPr>
            <a:r>
              <a:rPr lang="en" sz="2000" b="1" i="0" u="none" dirty="0">
                <a:effectLst>
                  <a:outerShdw blurRad="38100" dist="38100" dir="2700000" algn="tl">
                    <a:srgbClr val="C0C0C0"/>
                  </a:outerShdw>
                </a:effectLst>
                <a:latin typeface="Tahoma" pitchFamily="34" charset="0"/>
                <a:ea typeface="Tahoma" pitchFamily="34" charset="0"/>
                <a:cs typeface="Tahoma" pitchFamily="34" charset="0"/>
              </a:rPr>
              <a:t>Barnaamijyada dhawaan la furay</a:t>
            </a:r>
          </a:p>
          <a:p>
            <a:pPr marL="0" indent="0" algn="l" rtl="0" eaLnBrk="1" hangingPunct="1">
              <a:buFont typeface="Wingdings" pitchFamily="2" charset="2"/>
              <a:buNone/>
              <a:defRPr/>
            </a:pPr>
            <a:r>
              <a:rPr lang="en" sz="2000" b="0" i="0" u="none" dirty="0">
                <a:effectLst>
                  <a:outerShdw blurRad="38100" dist="38100" dir="2700000" algn="tl">
                    <a:srgbClr val="C0C0C0"/>
                  </a:outerShdw>
                </a:effectLst>
                <a:latin typeface="Tahoma" pitchFamily="34" charset="0"/>
                <a:ea typeface="Tahoma" pitchFamily="34" charset="0"/>
                <a:cs typeface="Tahoma" pitchFamily="34" charset="0"/>
              </a:rPr>
              <a:t>Waxay muujinaysaa barnaamijyada ugu dhawaa ee la furay. </a:t>
            </a:r>
            <a:r>
              <a:rPr lang="en" sz="2000" dirty="0">
                <a:effectLst>
                  <a:outerShdw blurRad="38100" dist="38100" dir="2700000" algn="tl">
                    <a:srgbClr val="C0C0C0"/>
                  </a:outerShdw>
                </a:effectLst>
                <a:latin typeface="Tahoma" pitchFamily="34" charset="0"/>
                <a:ea typeface="Tahoma" pitchFamily="34" charset="0"/>
                <a:cs typeface="Tahoma" pitchFamily="34" charset="0"/>
              </a:rPr>
              <a:t>Tirada barnaamijyada aad rabto in aad muujiso ayaad ka habayn kartaa gundhigyada liiska Bilow.</a:t>
            </a:r>
            <a:endParaRPr lang="en" sz="2000" b="0" i="0" u="none"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00359" name="Picture 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741175" y="1772816"/>
            <a:ext cx="3448730" cy="4637088"/>
          </a:xfrm>
        </p:spPr>
      </p:pic>
      <p:sp>
        <p:nvSpPr>
          <p:cNvPr id="9" name="Rectangle 4"/>
          <p:cNvSpPr txBox="1">
            <a:spLocks noChangeArrowheads="1"/>
          </p:cNvSpPr>
          <p:nvPr/>
        </p:nvSpPr>
        <p:spPr bwMode="auto">
          <a:xfrm>
            <a:off x="0" y="332656"/>
            <a:ext cx="9144000" cy="433387"/>
          </a:xfrm>
          <a:prstGeom prst="rect">
            <a:avLst/>
          </a:prstGeom>
          <a:noFill/>
          <a:ln w="9525">
            <a:noFill/>
            <a:miter lim="800000"/>
            <a:headEnd/>
            <a:tailEnd/>
          </a:ln>
          <a:effectLst/>
        </p:spPr>
        <p:txBody>
          <a:bodyPr anchor="ctr" anchorCtr="1"/>
          <a:lstStyle/>
          <a:p>
            <a:pPr algn="ctr" rtl="0">
              <a:defRPr/>
            </a:pPr>
            <a:r>
              <a:rPr lang="en-GB" sz="4400" b="0" i="0" u="none"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Waxa</a:t>
            </a:r>
            <a:r>
              <a:rPr lang="en-GB" sz="4400"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r>
              <a:rPr lang="en-GB" sz="4400" b="0" i="0" u="none"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ku</a:t>
            </a:r>
            <a:r>
              <a:rPr lang="en-GB" sz="4400"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r>
              <a:rPr lang="en-GB" sz="4400" b="0" i="0" u="none"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jira</a:t>
            </a:r>
            <a:r>
              <a:rPr lang="en-GB" sz="4400"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r>
              <a:rPr lang="en-GB" sz="4400" b="0" i="0" u="none"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liiska</a:t>
            </a:r>
            <a:r>
              <a:rPr lang="en-GB" sz="4400"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r>
              <a:rPr lang="en-GB" sz="4400" b="0" i="0" u="none"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Bilow</a:t>
            </a:r>
            <a:endParaRPr lang="en" sz="4400"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38919" name="Oval 9"/>
          <p:cNvSpPr>
            <a:spLocks noChangeArrowheads="1"/>
          </p:cNvSpPr>
          <p:nvPr/>
        </p:nvSpPr>
        <p:spPr bwMode="auto">
          <a:xfrm>
            <a:off x="4860009" y="5277421"/>
            <a:ext cx="1512888" cy="561975"/>
          </a:xfrm>
          <a:prstGeom prst="ellipse">
            <a:avLst/>
          </a:prstGeom>
          <a:solidFill>
            <a:schemeClr val="accent1">
              <a:alpha val="0"/>
            </a:schemeClr>
          </a:solidFill>
          <a:ln w="38100" algn="ctr">
            <a:solidFill>
              <a:schemeClr val="hlink"/>
            </a:solidFill>
            <a:round/>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10" name="AutoShape 12"/>
          <p:cNvSpPr>
            <a:spLocks noChangeArrowheads="1"/>
          </p:cNvSpPr>
          <p:nvPr/>
        </p:nvSpPr>
        <p:spPr bwMode="auto">
          <a:xfrm>
            <a:off x="4932040" y="2132856"/>
            <a:ext cx="1728192" cy="442674"/>
          </a:xfrm>
          <a:prstGeom prst="roundRect">
            <a:avLst>
              <a:gd name="adj" fmla="val 16667"/>
            </a:avLst>
          </a:prstGeom>
          <a:solidFill>
            <a:schemeClr val="accent1">
              <a:alpha val="0"/>
            </a:schemeClr>
          </a:solidFill>
          <a:ln w="254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74877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barn(inVertical)">
                                      <p:cBhvr>
                                        <p:cTn id="7" dur="500"/>
                                        <p:tgtEl>
                                          <p:spTgt spid="1003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0359"/>
                                        </p:tgtEl>
                                        <p:attrNameLst>
                                          <p:attrName>style.visibility</p:attrName>
                                        </p:attrNameLst>
                                      </p:cBhvr>
                                      <p:to>
                                        <p:strVal val="visible"/>
                                      </p:to>
                                    </p:set>
                                    <p:animEffect transition="in" filter="barn(inVertical)">
                                      <p:cBhvr>
                                        <p:cTn id="12" dur="500"/>
                                        <p:tgtEl>
                                          <p:spTgt spid="10035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0357">
                                            <p:txEl>
                                              <p:pRg st="0" end="0"/>
                                            </p:txEl>
                                          </p:spTgt>
                                        </p:tgtEl>
                                        <p:attrNameLst>
                                          <p:attrName>style.visibility</p:attrName>
                                        </p:attrNameLst>
                                      </p:cBhvr>
                                      <p:to>
                                        <p:strVal val="visible"/>
                                      </p:to>
                                    </p:set>
                                    <p:animEffect transition="in" filter="barn(inVertical)">
                                      <p:cBhvr>
                                        <p:cTn id="17" dur="500"/>
                                        <p:tgtEl>
                                          <p:spTgt spid="100357">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0357">
                                            <p:txEl>
                                              <p:pRg st="1" end="1"/>
                                            </p:txEl>
                                          </p:spTgt>
                                        </p:tgtEl>
                                        <p:attrNameLst>
                                          <p:attrName>style.visibility</p:attrName>
                                        </p:attrNameLst>
                                      </p:cBhvr>
                                      <p:to>
                                        <p:strVal val="visible"/>
                                      </p:to>
                                    </p:set>
                                    <p:animEffect transition="in" filter="barn(inVertical)">
                                      <p:cBhvr>
                                        <p:cTn id="20" dur="500"/>
                                        <p:tgtEl>
                                          <p:spTgt spid="10035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0357">
                                            <p:txEl>
                                              <p:pRg st="3" end="3"/>
                                            </p:txEl>
                                          </p:spTgt>
                                        </p:tgtEl>
                                        <p:attrNameLst>
                                          <p:attrName>style.visibility</p:attrName>
                                        </p:attrNameLst>
                                      </p:cBhvr>
                                      <p:to>
                                        <p:strVal val="visible"/>
                                      </p:to>
                                    </p:set>
                                    <p:animEffect transition="in" filter="barn(inVertical)">
                                      <p:cBhvr>
                                        <p:cTn id="25" dur="500"/>
                                        <p:tgtEl>
                                          <p:spTgt spid="100357">
                                            <p:txEl>
                                              <p:pRg st="3" end="3"/>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0357">
                                            <p:txEl>
                                              <p:pRg st="4" end="4"/>
                                            </p:txEl>
                                          </p:spTgt>
                                        </p:tgtEl>
                                        <p:attrNameLst>
                                          <p:attrName>style.visibility</p:attrName>
                                        </p:attrNameLst>
                                      </p:cBhvr>
                                      <p:to>
                                        <p:strVal val="visible"/>
                                      </p:to>
                                    </p:set>
                                    <p:animEffect transition="in" filter="barn(inVertical)">
                                      <p:cBhvr>
                                        <p:cTn id="28" dur="500"/>
                                        <p:tgtEl>
                                          <p:spTgt spid="10035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7" grpId="0" uiExpand="1" build="p"/>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8" name="Rectangle 8"/>
          <p:cNvSpPr>
            <a:spLocks noGrp="1" noChangeArrowheads="1"/>
          </p:cNvSpPr>
          <p:nvPr>
            <p:ph type="body" sz="half" idx="4294967295"/>
          </p:nvPr>
        </p:nvSpPr>
        <p:spPr>
          <a:xfrm>
            <a:off x="0" y="332656"/>
            <a:ext cx="9144000" cy="1428750"/>
          </a:xfrm>
        </p:spPr>
        <p:txBody>
          <a:bodyPr>
            <a:normAutofit fontScale="77500" lnSpcReduction="20000"/>
          </a:bodyPr>
          <a:lstStyle/>
          <a:p>
            <a:pPr algn="ctr" rtl="0" eaLnBrk="1" hangingPunct="1">
              <a:lnSpc>
                <a:spcPct val="90000"/>
              </a:lnSpc>
              <a:buNone/>
              <a:defRPr/>
            </a:pPr>
            <a:r>
              <a:rPr lang="en" sz="2800"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r>
              <a:rPr lang="en-GB" sz="5200" b="0" i="0" u="none"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Dukumeentiyadii</a:t>
            </a:r>
            <a:r>
              <a:rPr lang="en-GB" sz="5200"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r>
              <a:rPr lang="en-GB" sz="5200" b="0" i="0" u="none" dirty="0" err="1">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Dhawaa</a:t>
            </a:r>
            <a:r>
              <a:rPr lang="en" sz="5200"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a:t>
            </a:r>
            <a:br>
              <a:rPr lang="en" sz="44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br>
            <a:endParaRPr lang="en" sz="44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lnSpc>
                <a:spcPct val="90000"/>
              </a:lnSpc>
              <a:buNone/>
              <a:defRPr/>
            </a:pPr>
            <a:r>
              <a:rPr lang="en" sz="2800"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r>
              <a:rPr lang="en-GB" sz="2800" b="0" i="0" u="none" dirty="0" err="1">
                <a:effectLst>
                  <a:outerShdw blurRad="38100" dist="38100" dir="2700000" algn="tl">
                    <a:srgbClr val="C0C0C0"/>
                  </a:outerShdw>
                </a:effectLst>
                <a:latin typeface="Tahoma" pitchFamily="34" charset="0"/>
                <a:ea typeface="Tahoma" pitchFamily="34" charset="0"/>
                <a:cs typeface="Tahoma" pitchFamily="34" charset="0"/>
              </a:rPr>
              <a:t>Dukumeentiyadii</a:t>
            </a:r>
            <a:r>
              <a:rPr lang="en-GB" sz="28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2800" b="0" i="0" u="none" dirty="0" err="1">
                <a:effectLst>
                  <a:outerShdw blurRad="38100" dist="38100" dir="2700000" algn="tl">
                    <a:srgbClr val="C0C0C0"/>
                  </a:outerShdw>
                </a:effectLst>
                <a:latin typeface="Tahoma" pitchFamily="34" charset="0"/>
                <a:ea typeface="Tahoma" pitchFamily="34" charset="0"/>
                <a:cs typeface="Tahoma" pitchFamily="34" charset="0"/>
              </a:rPr>
              <a:t>ugu</a:t>
            </a:r>
            <a:r>
              <a:rPr lang="en-GB" sz="28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2800" b="0" i="0" u="none" dirty="0" err="1">
                <a:effectLst>
                  <a:outerShdw blurRad="38100" dist="38100" dir="2700000" algn="tl">
                    <a:srgbClr val="C0C0C0"/>
                  </a:outerShdw>
                </a:effectLst>
                <a:latin typeface="Tahoma" pitchFamily="34" charset="0"/>
                <a:ea typeface="Tahoma" pitchFamily="34" charset="0"/>
                <a:cs typeface="Tahoma" pitchFamily="34" charset="0"/>
              </a:rPr>
              <a:t>dhawaa</a:t>
            </a:r>
            <a:r>
              <a:rPr lang="en-GB" sz="28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2800" b="0" i="0" u="none" dirty="0" err="1">
                <a:effectLst>
                  <a:outerShdw blurRad="38100" dist="38100" dir="2700000" algn="tl">
                    <a:srgbClr val="C0C0C0"/>
                  </a:outerShdw>
                </a:effectLst>
                <a:latin typeface="Tahoma" pitchFamily="34" charset="0"/>
                <a:ea typeface="Tahoma" pitchFamily="34" charset="0"/>
                <a:cs typeface="Tahoma" pitchFamily="34" charset="0"/>
              </a:rPr>
              <a:t>ee</a:t>
            </a:r>
            <a:r>
              <a:rPr lang="en-GB" sz="2800" b="0" i="0" u="none" dirty="0">
                <a:effectLst>
                  <a:outerShdw blurRad="38100" dist="38100" dir="2700000" algn="tl">
                    <a:srgbClr val="C0C0C0"/>
                  </a:outerShdw>
                </a:effectLst>
                <a:latin typeface="Tahoma" pitchFamily="34" charset="0"/>
                <a:ea typeface="Tahoma" pitchFamily="34" charset="0"/>
                <a:cs typeface="Tahoma" pitchFamily="34" charset="0"/>
              </a:rPr>
              <a:t> la </a:t>
            </a:r>
            <a:r>
              <a:rPr lang="en-GB" sz="2800" b="0" i="0" u="none" dirty="0" err="1">
                <a:effectLst>
                  <a:outerShdw blurRad="38100" dist="38100" dir="2700000" algn="tl">
                    <a:srgbClr val="C0C0C0"/>
                  </a:outerShdw>
                </a:effectLst>
                <a:latin typeface="Tahoma" pitchFamily="34" charset="0"/>
                <a:ea typeface="Tahoma" pitchFamily="34" charset="0"/>
                <a:cs typeface="Tahoma" pitchFamily="34" charset="0"/>
              </a:rPr>
              <a:t>furay</a:t>
            </a:r>
            <a:r>
              <a:rPr lang="en-GB" sz="28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2800" b="0" i="0" u="none" dirty="0" err="1">
                <a:effectLst>
                  <a:outerShdw blurRad="38100" dist="38100" dir="2700000" algn="tl">
                    <a:srgbClr val="C0C0C0"/>
                  </a:outerShdw>
                </a:effectLst>
                <a:latin typeface="Tahoma" pitchFamily="34" charset="0"/>
                <a:ea typeface="Tahoma" pitchFamily="34" charset="0"/>
                <a:cs typeface="Tahoma" pitchFamily="34" charset="0"/>
              </a:rPr>
              <a:t>ayaa</a:t>
            </a:r>
            <a:r>
              <a:rPr lang="en-GB" sz="28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2800" b="0" i="0" u="none" dirty="0" err="1">
                <a:effectLst>
                  <a:outerShdw blurRad="38100" dist="38100" dir="2700000" algn="tl">
                    <a:srgbClr val="C0C0C0"/>
                  </a:outerShdw>
                </a:effectLst>
                <a:latin typeface="Tahoma" pitchFamily="34" charset="0"/>
                <a:ea typeface="Tahoma" pitchFamily="34" charset="0"/>
                <a:cs typeface="Tahoma" pitchFamily="34" charset="0"/>
              </a:rPr>
              <a:t>muuqda</a:t>
            </a:r>
            <a:r>
              <a:rPr lang="en-GB" sz="28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2800" b="0" i="0" u="none" dirty="0" err="1">
                <a:effectLst>
                  <a:outerShdw blurRad="38100" dist="38100" dir="2700000" algn="tl">
                    <a:srgbClr val="C0C0C0"/>
                  </a:outerShdw>
                </a:effectLst>
                <a:latin typeface="Tahoma" pitchFamily="34" charset="0"/>
                <a:ea typeface="Tahoma" pitchFamily="34" charset="0"/>
                <a:cs typeface="Tahoma" pitchFamily="34" charset="0"/>
              </a:rPr>
              <a:t>marka</a:t>
            </a:r>
            <a:r>
              <a:rPr lang="en-GB" sz="28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2800" b="0" i="0" u="none" dirty="0" err="1">
                <a:effectLst>
                  <a:outerShdw blurRad="38100" dist="38100" dir="2700000" algn="tl">
                    <a:srgbClr val="C0C0C0"/>
                  </a:outerShdw>
                </a:effectLst>
                <a:latin typeface="Tahoma" pitchFamily="34" charset="0"/>
                <a:ea typeface="Tahoma" pitchFamily="34" charset="0"/>
                <a:cs typeface="Tahoma" pitchFamily="34" charset="0"/>
              </a:rPr>
              <a:t>aad</a:t>
            </a:r>
            <a:r>
              <a:rPr lang="en-GB" sz="28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2800" b="0" i="0" u="none" dirty="0" err="1">
                <a:effectLst>
                  <a:outerShdw blurRad="38100" dist="38100" dir="2700000" algn="tl">
                    <a:srgbClr val="C0C0C0"/>
                  </a:outerShdw>
                </a:effectLst>
                <a:latin typeface="Tahoma" pitchFamily="34" charset="0"/>
                <a:ea typeface="Tahoma" pitchFamily="34" charset="0"/>
                <a:cs typeface="Tahoma" pitchFamily="34" charset="0"/>
              </a:rPr>
              <a:t>gujiso</a:t>
            </a:r>
            <a:r>
              <a:rPr lang="en-GB" sz="28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2800" b="0" i="0" u="none" dirty="0" err="1">
                <a:effectLst>
                  <a:outerShdw blurRad="38100" dist="38100" dir="2700000" algn="tl">
                    <a:srgbClr val="C0C0C0"/>
                  </a:outerShdw>
                </a:effectLst>
                <a:latin typeface="Tahoma" pitchFamily="34" charset="0"/>
                <a:ea typeface="Tahoma" pitchFamily="34" charset="0"/>
                <a:cs typeface="Tahoma" pitchFamily="34" charset="0"/>
              </a:rPr>
              <a:t>barnaamijyadii</a:t>
            </a:r>
            <a:r>
              <a:rPr lang="en-GB" sz="28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2800" b="0" i="0" u="none" dirty="0" err="1">
                <a:effectLst>
                  <a:outerShdw blurRad="38100" dist="38100" dir="2700000" algn="tl">
                    <a:srgbClr val="C0C0C0"/>
                  </a:outerShdw>
                </a:effectLst>
                <a:latin typeface="Tahoma" pitchFamily="34" charset="0"/>
                <a:ea typeface="Tahoma" pitchFamily="34" charset="0"/>
                <a:cs typeface="Tahoma" pitchFamily="34" charset="0"/>
              </a:rPr>
              <a:t>dhawaa</a:t>
            </a:r>
            <a:endParaRPr lang="en" sz="25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02410" name="Picture 20"/>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943217" y="2420888"/>
            <a:ext cx="3126201" cy="3565525"/>
          </a:xfrm>
        </p:spPr>
      </p:pic>
      <p:sp>
        <p:nvSpPr>
          <p:cNvPr id="3" name="Höger 2"/>
          <p:cNvSpPr/>
          <p:nvPr/>
        </p:nvSpPr>
        <p:spPr>
          <a:xfrm>
            <a:off x="1547664" y="2852936"/>
            <a:ext cx="129614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280797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10"/>
                                        </p:tgtEl>
                                        <p:attrNameLst>
                                          <p:attrName>style.visibility</p:attrName>
                                        </p:attrNameLst>
                                      </p:cBhvr>
                                      <p:to>
                                        <p:strVal val="visible"/>
                                      </p:to>
                                    </p:set>
                                    <p:animEffect transition="in" filter="barn(inVertical)">
                                      <p:cBhvr>
                                        <p:cTn id="7" dur="500"/>
                                        <p:tgtEl>
                                          <p:spTgt spid="102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title" idx="4294967295"/>
          </p:nvPr>
        </p:nvSpPr>
        <p:spPr>
          <a:xfrm>
            <a:off x="0" y="0"/>
            <a:ext cx="9144000" cy="836613"/>
          </a:xfrm>
        </p:spPr>
        <p:txBody>
          <a:bodyPr anchor="ctr" anchorCtr="1"/>
          <a:lstStyle/>
          <a:p>
            <a:pPr rtl="0" eaLnBrk="1" hangingPunct="1">
              <a:defRPr/>
            </a:pPr>
            <a:r>
              <a:rPr lang="en" sz="4000" b="0" i="0" u="none"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rPr>
              <a:t>   </a:t>
            </a:r>
            <a:r>
              <a:rPr lang="en-GB" b="0" i="0" u="none" dirty="0" err="1">
                <a:solidFill>
                  <a:schemeClr val="accent1"/>
                </a:solidFill>
                <a:latin typeface="Tahoma" pitchFamily="34" charset="0"/>
                <a:ea typeface="Tahoma" pitchFamily="34" charset="0"/>
                <a:cs typeface="Tahoma" pitchFamily="34" charset="0"/>
              </a:rPr>
              <a:t>Raadin</a:t>
            </a:r>
            <a:r>
              <a:rPr lang="en"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p>
        </p:txBody>
      </p:sp>
      <p:sp>
        <p:nvSpPr>
          <p:cNvPr id="105478" name="Rectangle 6"/>
          <p:cNvSpPr>
            <a:spLocks noGrp="1" noChangeArrowheads="1"/>
          </p:cNvSpPr>
          <p:nvPr>
            <p:ph type="body" sz="half" idx="4294967295"/>
          </p:nvPr>
        </p:nvSpPr>
        <p:spPr>
          <a:xfrm>
            <a:off x="4762282" y="1196752"/>
            <a:ext cx="4355976" cy="3312368"/>
          </a:xfrm>
          <a:ln>
            <a:no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l" rtl="0" eaLnBrk="1" hangingPunct="1">
              <a:lnSpc>
                <a:spcPct val="80000"/>
              </a:lnSpc>
              <a:defRPr/>
            </a:pPr>
            <a:r>
              <a:rPr lang="en" sz="2200" b="0" i="0" u="none" dirty="0">
                <a:latin typeface="Tahoma" pitchFamily="34" charset="0"/>
                <a:ea typeface="Tahoma" pitchFamily="34" charset="0"/>
                <a:cs typeface="Tahoma" pitchFamily="34" charset="0"/>
              </a:rPr>
              <a:t>Hawsha raadin waxay ku taallaa liiska Bilow. Waxay naga caawin kartaa in aan fayl ka helno kumbiyuutarka, matalan fayl qoraal ah, fayl sawir ah ama fayl maqal ah, iwm. Waxaad garaacaysaa:</a:t>
            </a:r>
          </a:p>
          <a:p>
            <a:pPr algn="l" rtl="0" eaLnBrk="1" hangingPunct="1">
              <a:lnSpc>
                <a:spcPct val="80000"/>
              </a:lnSpc>
              <a:defRPr/>
            </a:pPr>
            <a:endParaRPr lang="en" sz="2200" dirty="0">
              <a:latin typeface="Tahoma" pitchFamily="34" charset="0"/>
              <a:ea typeface="Tahoma" pitchFamily="34" charset="0"/>
              <a:cs typeface="Tahoma" pitchFamily="34" charset="0"/>
            </a:endParaRPr>
          </a:p>
          <a:p>
            <a:pPr algn="l" rtl="0" eaLnBrk="1" hangingPunct="1">
              <a:lnSpc>
                <a:spcPct val="80000"/>
              </a:lnSpc>
              <a:defRPr/>
            </a:pPr>
            <a:r>
              <a:rPr lang="en" sz="2200" b="0" i="0" u="none" dirty="0">
                <a:latin typeface="Tahoma" pitchFamily="34" charset="0"/>
                <a:ea typeface="Tahoma" pitchFamily="34" charset="0"/>
                <a:cs typeface="Tahoma" pitchFamily="34" charset="0"/>
              </a:rPr>
              <a:t>Magaca ama qayb ka mid ah magaca faylka.</a:t>
            </a:r>
          </a:p>
          <a:p>
            <a:pPr algn="l" rtl="0" eaLnBrk="1" hangingPunct="1">
              <a:lnSpc>
                <a:spcPct val="80000"/>
              </a:lnSpc>
              <a:defRPr/>
            </a:pPr>
            <a:endParaRPr lang="en" sz="2200" dirty="0">
              <a:latin typeface="Tahoma" pitchFamily="34" charset="0"/>
              <a:ea typeface="Tahoma" pitchFamily="34" charset="0"/>
              <a:cs typeface="Tahoma" pitchFamily="34" charset="0"/>
            </a:endParaRPr>
          </a:p>
          <a:p>
            <a:pPr algn="l" rtl="0" eaLnBrk="1" hangingPunct="1">
              <a:lnSpc>
                <a:spcPct val="80000"/>
              </a:lnSpc>
              <a:defRPr/>
            </a:pPr>
            <a:r>
              <a:rPr lang="en" sz="2200" dirty="0">
                <a:latin typeface="Tahoma" pitchFamily="34" charset="0"/>
                <a:ea typeface="Tahoma" pitchFamily="34" charset="0"/>
                <a:cs typeface="Tahoma" pitchFamily="34" charset="0"/>
              </a:rPr>
              <a:t>Weedh ama ereyo laga helo faylka</a:t>
            </a:r>
            <a:r>
              <a:rPr lang="en" sz="2200" b="0" i="0" u="none" dirty="0">
                <a:latin typeface="Tahoma" pitchFamily="34" charset="0"/>
                <a:ea typeface="Tahoma" pitchFamily="34" charset="0"/>
                <a:cs typeface="Tahoma" pitchFamily="34" charset="0"/>
              </a:rPr>
              <a:t>.</a:t>
            </a:r>
          </a:p>
          <a:p>
            <a:pPr marL="0" indent="0" algn="l" rtl="0" eaLnBrk="1" hangingPunct="1">
              <a:lnSpc>
                <a:spcPct val="80000"/>
              </a:lnSpc>
              <a:buNone/>
              <a:defRPr/>
            </a:pPr>
            <a:endParaRPr lang="en" sz="2200" dirty="0">
              <a:latin typeface="Tahoma" pitchFamily="34" charset="0"/>
              <a:ea typeface="Tahoma" pitchFamily="34" charset="0"/>
              <a:cs typeface="Tahoma" pitchFamily="34" charset="0"/>
            </a:endParaRPr>
          </a:p>
          <a:p>
            <a:pPr marL="0" indent="0" algn="l" rtl="0" eaLnBrk="1" hangingPunct="1">
              <a:lnSpc>
                <a:spcPct val="80000"/>
              </a:lnSpc>
              <a:buNone/>
              <a:defRPr/>
            </a:pPr>
            <a:endParaRPr lang="en" sz="2200" dirty="0">
              <a:latin typeface="Tahoma" pitchFamily="34" charset="0"/>
              <a:ea typeface="Tahoma" pitchFamily="34" charset="0"/>
              <a:cs typeface="Tahoma" pitchFamily="34" charset="0"/>
            </a:endParaRPr>
          </a:p>
          <a:p>
            <a:pPr algn="l" rtl="0" eaLnBrk="1" hangingPunct="1">
              <a:lnSpc>
                <a:spcPct val="80000"/>
              </a:lnSpc>
              <a:buFont typeface="Wingdings" pitchFamily="2" charset="2"/>
              <a:buNone/>
              <a:defRPr/>
            </a:pPr>
            <a:endParaRPr lang="en" sz="1600" dirty="0">
              <a:latin typeface="Tahoma" pitchFamily="34" charset="0"/>
              <a:ea typeface="Tahoma" pitchFamily="34" charset="0"/>
              <a:cs typeface="Tahoma" pitchFamily="34" charset="0"/>
            </a:endParaRPr>
          </a:p>
        </p:txBody>
      </p:sp>
      <p:pic>
        <p:nvPicPr>
          <p:cNvPr id="105479" name="Picture 21"/>
          <p:cNvPicPr preferRelativeResize="0">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46138" y="1124744"/>
            <a:ext cx="3802929" cy="5113337"/>
          </a:xfrm>
          <a:solidFill>
            <a:schemeClr val="accent1">
              <a:alpha val="0"/>
            </a:schemeClr>
          </a:solidFill>
          <a:ln>
            <a:solidFill>
              <a:schemeClr val="hlink"/>
            </a:solidFill>
          </a:ln>
        </p:spPr>
      </p:pic>
      <p:sp>
        <p:nvSpPr>
          <p:cNvPr id="29708" name="Oval 12"/>
          <p:cNvSpPr>
            <a:spLocks noChangeArrowheads="1"/>
          </p:cNvSpPr>
          <p:nvPr/>
        </p:nvSpPr>
        <p:spPr bwMode="auto">
          <a:xfrm>
            <a:off x="395536" y="5301208"/>
            <a:ext cx="2808312" cy="562630"/>
          </a:xfrm>
          <a:prstGeom prst="ellipse">
            <a:avLst/>
          </a:prstGeom>
          <a:solidFill>
            <a:schemeClr val="accent1">
              <a:alpha val="0"/>
            </a:schemeClr>
          </a:solidFill>
          <a:ln w="254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58501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5479"/>
                                        </p:tgtEl>
                                        <p:attrNameLst>
                                          <p:attrName>style.visibility</p:attrName>
                                        </p:attrNameLst>
                                      </p:cBhvr>
                                      <p:to>
                                        <p:strVal val="visible"/>
                                      </p:to>
                                    </p:set>
                                    <p:animEffect transition="in" filter="barn(inVertical)">
                                      <p:cBhvr>
                                        <p:cTn id="7" dur="500"/>
                                        <p:tgtEl>
                                          <p:spTgt spid="10547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5478">
                                            <p:txEl>
                                              <p:pRg st="0" end="0"/>
                                            </p:txEl>
                                          </p:spTgt>
                                        </p:tgtEl>
                                        <p:attrNameLst>
                                          <p:attrName>style.visibility</p:attrName>
                                        </p:attrNameLst>
                                      </p:cBhvr>
                                      <p:to>
                                        <p:strVal val="visible"/>
                                      </p:to>
                                    </p:set>
                                    <p:animEffect transition="in" filter="barn(inVertical)">
                                      <p:cBhvr>
                                        <p:cTn id="12" dur="500"/>
                                        <p:tgtEl>
                                          <p:spTgt spid="1054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5478">
                                            <p:txEl>
                                              <p:pRg st="2" end="2"/>
                                            </p:txEl>
                                          </p:spTgt>
                                        </p:tgtEl>
                                        <p:attrNameLst>
                                          <p:attrName>style.visibility</p:attrName>
                                        </p:attrNameLst>
                                      </p:cBhvr>
                                      <p:to>
                                        <p:strVal val="visible"/>
                                      </p:to>
                                    </p:set>
                                    <p:animEffect transition="in" filter="barn(inVertical)">
                                      <p:cBhvr>
                                        <p:cTn id="17" dur="500"/>
                                        <p:tgtEl>
                                          <p:spTgt spid="1054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5478">
                                            <p:txEl>
                                              <p:pRg st="4" end="4"/>
                                            </p:txEl>
                                          </p:spTgt>
                                        </p:tgtEl>
                                        <p:attrNameLst>
                                          <p:attrName>style.visibility</p:attrName>
                                        </p:attrNameLst>
                                      </p:cBhvr>
                                      <p:to>
                                        <p:strVal val="visible"/>
                                      </p:to>
                                    </p:set>
                                    <p:animEffect transition="in" filter="barn(inVertical)">
                                      <p:cBhvr>
                                        <p:cTn id="22" dur="500"/>
                                        <p:tgtEl>
                                          <p:spTgt spid="10547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9708"/>
                                        </p:tgtEl>
                                        <p:attrNameLst>
                                          <p:attrName>style.visibility</p:attrName>
                                        </p:attrNameLst>
                                      </p:cBhvr>
                                      <p:to>
                                        <p:strVal val="visible"/>
                                      </p:to>
                                    </p:set>
                                    <p:animEffect transition="in" filter="barn(inVertical)">
                                      <p:cBhvr>
                                        <p:cTn id="27" dur="500"/>
                                        <p:tgtEl>
                                          <p:spTgt spid="2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uiExpand="1" build="p"/>
      <p:bldP spid="2970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Rectangle 5"/>
          <p:cNvSpPr>
            <a:spLocks noGrp="1" noChangeArrowheads="1"/>
          </p:cNvSpPr>
          <p:nvPr>
            <p:ph type="body" sz="half" idx="4294967295"/>
          </p:nvPr>
        </p:nvSpPr>
        <p:spPr>
          <a:xfrm>
            <a:off x="0" y="188640"/>
            <a:ext cx="9144000" cy="1080120"/>
          </a:xfrm>
        </p:spPr>
        <p:txBody>
          <a:bodyPr>
            <a:normAutofit fontScale="70000" lnSpcReduction="20000"/>
          </a:bodyPr>
          <a:lstStyle/>
          <a:p>
            <a:pPr algn="l" rtl="0" eaLnBrk="1" hangingPunct="1">
              <a:lnSpc>
                <a:spcPct val="110000"/>
              </a:lnSpc>
              <a:buFont typeface="Wingdings" pitchFamily="2" charset="2"/>
              <a:buNone/>
              <a:defRPr/>
            </a:pPr>
            <a:r>
              <a:rPr lang="en" sz="2200" b="0" i="0" u="none" dirty="0">
                <a:effectLst>
                  <a:outerShdw blurRad="38100" dist="38100" dir="2700000" algn="tl">
                    <a:srgbClr val="C0C0C0"/>
                  </a:outerShdw>
                </a:effectLst>
              </a:rPr>
              <a:t>   	</a:t>
            </a:r>
            <a:r>
              <a:rPr lang="en-GB" sz="2500" b="0" i="0" u="none" dirty="0" err="1">
                <a:effectLst>
                  <a:outerShdw blurRad="38100" dist="38100" dir="2700000" algn="tl">
                    <a:srgbClr val="C0C0C0"/>
                  </a:outerShdw>
                </a:effectLst>
              </a:rPr>
              <a:t>Marka</a:t>
            </a:r>
            <a:r>
              <a:rPr lang="en-GB" sz="2500" b="0" i="0" u="none" dirty="0">
                <a:effectLst>
                  <a:outerShdw blurRad="38100" dist="38100" dir="2700000" algn="tl">
                    <a:srgbClr val="C0C0C0"/>
                  </a:outerShdw>
                </a:effectLst>
              </a:rPr>
              <a:t> </a:t>
            </a:r>
            <a:r>
              <a:rPr lang="en-GB" sz="2500" b="0" i="0" u="none" dirty="0" err="1">
                <a:effectLst>
                  <a:outerShdw blurRad="38100" dist="38100" dir="2700000" algn="tl">
                    <a:srgbClr val="C0C0C0"/>
                  </a:outerShdw>
                </a:effectLst>
              </a:rPr>
              <a:t>aad</a:t>
            </a:r>
            <a:r>
              <a:rPr lang="en-GB" sz="2500" b="0" i="0" u="none" dirty="0">
                <a:effectLst>
                  <a:outerShdw blurRad="38100" dist="38100" dir="2700000" algn="tl">
                    <a:srgbClr val="C0C0C0"/>
                  </a:outerShdw>
                </a:effectLst>
              </a:rPr>
              <a:t> </a:t>
            </a:r>
            <a:r>
              <a:rPr lang="en-GB" sz="2500" b="0" i="0" u="none" dirty="0" err="1">
                <a:effectLst>
                  <a:outerShdw blurRad="38100" dist="38100" dir="2700000" algn="tl">
                    <a:srgbClr val="C0C0C0"/>
                  </a:outerShdw>
                </a:effectLst>
              </a:rPr>
              <a:t>riixdo</a:t>
            </a:r>
            <a:r>
              <a:rPr lang="en-GB" sz="2500" b="0" i="0" u="none" dirty="0">
                <a:effectLst>
                  <a:outerShdw blurRad="38100" dist="38100" dir="2700000" algn="tl">
                    <a:srgbClr val="C0C0C0"/>
                  </a:outerShdw>
                </a:effectLst>
              </a:rPr>
              <a:t> </a:t>
            </a:r>
            <a:r>
              <a:rPr lang="en-GB" sz="2500" b="1" i="0" u="none" dirty="0">
                <a:effectLst>
                  <a:outerShdw blurRad="38100" dist="38100" dir="2700000" algn="tl">
                    <a:srgbClr val="C0C0C0"/>
                  </a:outerShdw>
                </a:effectLst>
              </a:rPr>
              <a:t>OK (</a:t>
            </a:r>
            <a:r>
              <a:rPr lang="en-GB" sz="2500" b="1" i="0" u="none" dirty="0" err="1">
                <a:effectLst>
                  <a:outerShdw blurRad="38100" dist="38100" dir="2700000" algn="tl">
                    <a:srgbClr val="C0C0C0"/>
                  </a:outerShdw>
                </a:effectLst>
              </a:rPr>
              <a:t>waa</a:t>
            </a:r>
            <a:r>
              <a:rPr lang="en-GB" sz="2500" b="1" i="0" u="none" dirty="0">
                <a:effectLst>
                  <a:outerShdw blurRad="38100" dist="38100" dir="2700000" algn="tl">
                    <a:srgbClr val="C0C0C0"/>
                  </a:outerShdw>
                </a:effectLst>
              </a:rPr>
              <a:t> </a:t>
            </a:r>
            <a:r>
              <a:rPr lang="en-GB" sz="2500" b="1" i="0" u="none" dirty="0" err="1">
                <a:effectLst>
                  <a:outerShdw blurRad="38100" dist="38100" dir="2700000" algn="tl">
                    <a:srgbClr val="C0C0C0"/>
                  </a:outerShdw>
                </a:effectLst>
              </a:rPr>
              <a:t>hagaag</a:t>
            </a:r>
            <a:r>
              <a:rPr lang="en-GB" sz="2500" b="1" i="0" u="none" dirty="0">
                <a:effectLst>
                  <a:outerShdw blurRad="38100" dist="38100" dir="2700000" algn="tl">
                    <a:srgbClr val="C0C0C0"/>
                  </a:outerShdw>
                </a:effectLst>
              </a:rPr>
              <a:t>)</a:t>
            </a:r>
            <a:r>
              <a:rPr lang="en-GB" sz="2500" i="0" u="none" dirty="0">
                <a:effectLst>
                  <a:outerShdw blurRad="38100" dist="38100" dir="2700000" algn="tl">
                    <a:srgbClr val="C0C0C0"/>
                  </a:outerShdw>
                </a:effectLst>
              </a:rPr>
              <a:t>, </a:t>
            </a:r>
            <a:r>
              <a:rPr lang="en-GB" sz="2500" i="0" u="none" dirty="0" err="1">
                <a:effectLst>
                  <a:outerShdw blurRad="38100" dist="38100" dir="2700000" algn="tl">
                    <a:srgbClr val="C0C0C0"/>
                  </a:outerShdw>
                </a:effectLst>
              </a:rPr>
              <a:t>teebka</a:t>
            </a:r>
            <a:r>
              <a:rPr lang="en-GB" sz="2500" i="0" u="none" dirty="0">
                <a:effectLst>
                  <a:outerShdw blurRad="38100" dist="38100" dir="2700000" algn="tl">
                    <a:srgbClr val="C0C0C0"/>
                  </a:outerShdw>
                </a:effectLst>
              </a:rPr>
              <a:t> </a:t>
            </a:r>
            <a:r>
              <a:rPr lang="en-GB" sz="2500" i="0" u="none" dirty="0" err="1">
                <a:effectLst>
                  <a:outerShdw blurRad="38100" dist="38100" dir="2700000" algn="tl">
                    <a:srgbClr val="C0C0C0"/>
                  </a:outerShdw>
                </a:effectLst>
              </a:rPr>
              <a:t>ayaa</a:t>
            </a:r>
            <a:r>
              <a:rPr lang="en-GB" sz="2500" i="0" u="none" dirty="0">
                <a:effectLst>
                  <a:outerShdw blurRad="38100" dist="38100" dir="2700000" algn="tl">
                    <a:srgbClr val="C0C0C0"/>
                  </a:outerShdw>
                </a:effectLst>
              </a:rPr>
              <a:t> </a:t>
            </a:r>
            <a:r>
              <a:rPr lang="en-GB" sz="2500" i="0" u="none" dirty="0" err="1">
                <a:effectLst>
                  <a:outerShdw blurRad="38100" dist="38100" dir="2700000" algn="tl">
                    <a:srgbClr val="C0C0C0"/>
                  </a:outerShdw>
                </a:effectLst>
              </a:rPr>
              <a:t>shaashadda</a:t>
            </a:r>
            <a:r>
              <a:rPr lang="en-GB" sz="2500" i="0" u="none" dirty="0">
                <a:effectLst>
                  <a:outerShdw blurRad="38100" dist="38100" dir="2700000" algn="tl">
                    <a:srgbClr val="C0C0C0"/>
                  </a:outerShdw>
                </a:effectLst>
              </a:rPr>
              <a:t> ka </a:t>
            </a:r>
            <a:r>
              <a:rPr lang="en-GB" sz="2500" i="0" u="none" dirty="0" err="1">
                <a:effectLst>
                  <a:outerShdw blurRad="38100" dist="38100" dir="2700000" algn="tl">
                    <a:srgbClr val="C0C0C0"/>
                  </a:outerShdw>
                </a:effectLst>
              </a:rPr>
              <a:t>muuqanaya</a:t>
            </a:r>
            <a:r>
              <a:rPr lang="en-GB" sz="2500" i="0" u="none" dirty="0">
                <a:effectLst>
                  <a:outerShdw blurRad="38100" dist="38100" dir="2700000" algn="tl">
                    <a:srgbClr val="C0C0C0"/>
                  </a:outerShdw>
                </a:effectLst>
              </a:rPr>
              <a:t>. </a:t>
            </a:r>
            <a:r>
              <a:rPr lang="en-GB" sz="2500" i="0" u="none" dirty="0" err="1">
                <a:effectLst>
                  <a:outerShdw blurRad="38100" dist="38100" dir="2700000" algn="tl">
                    <a:srgbClr val="C0C0C0"/>
                  </a:outerShdw>
                </a:effectLst>
              </a:rPr>
              <a:t>Waxaad</a:t>
            </a:r>
            <a:r>
              <a:rPr lang="en-GB" sz="2500" i="0" u="none" dirty="0">
                <a:effectLst>
                  <a:outerShdw blurRad="38100" dist="38100" dir="2700000" algn="tl">
                    <a:srgbClr val="C0C0C0"/>
                  </a:outerShdw>
                </a:effectLst>
              </a:rPr>
              <a:t> </a:t>
            </a:r>
            <a:r>
              <a:rPr lang="en-GB" sz="2500" i="0" u="none" dirty="0" err="1">
                <a:effectLst>
                  <a:outerShdw blurRad="38100" dist="38100" dir="2700000" algn="tl">
                    <a:srgbClr val="C0C0C0"/>
                  </a:outerShdw>
                </a:effectLst>
              </a:rPr>
              <a:t>beddeli</a:t>
            </a:r>
            <a:r>
              <a:rPr lang="en-GB" sz="2500" i="0" u="none" dirty="0">
                <a:effectLst>
                  <a:outerShdw blurRad="38100" dist="38100" dir="2700000" algn="tl">
                    <a:srgbClr val="C0C0C0"/>
                  </a:outerShdw>
                </a:effectLst>
              </a:rPr>
              <a:t> </a:t>
            </a:r>
            <a:r>
              <a:rPr lang="en-GB" sz="2500" i="0" u="none" dirty="0" err="1">
                <a:effectLst>
                  <a:outerShdw blurRad="38100" dist="38100" dir="2700000" algn="tl">
                    <a:srgbClr val="C0C0C0"/>
                  </a:outerShdw>
                </a:effectLst>
              </a:rPr>
              <a:t>kartaa</a:t>
            </a:r>
            <a:r>
              <a:rPr lang="en-GB" sz="2500" i="0" u="none" dirty="0">
                <a:effectLst>
                  <a:outerShdw blurRad="38100" dist="38100" dir="2700000" algn="tl">
                    <a:srgbClr val="C0C0C0"/>
                  </a:outerShdw>
                </a:effectLst>
              </a:rPr>
              <a:t> </a:t>
            </a:r>
            <a:r>
              <a:rPr lang="en-GB" sz="2500" i="0" u="none" dirty="0" err="1">
                <a:effectLst>
                  <a:outerShdw blurRad="38100" dist="38100" dir="2700000" algn="tl">
                    <a:srgbClr val="C0C0C0"/>
                  </a:outerShdw>
                </a:effectLst>
              </a:rPr>
              <a:t>teebka</a:t>
            </a:r>
            <a:r>
              <a:rPr lang="en-GB" sz="2500" i="0" u="none" dirty="0">
                <a:effectLst>
                  <a:outerShdw blurRad="38100" dist="38100" dir="2700000" algn="tl">
                    <a:srgbClr val="C0C0C0"/>
                  </a:outerShdw>
                </a:effectLst>
              </a:rPr>
              <a:t> </a:t>
            </a:r>
            <a:r>
              <a:rPr lang="en-GB" sz="2500" i="0" u="none" dirty="0" err="1">
                <a:effectLst>
                  <a:outerShdw blurRad="38100" dist="38100" dir="2700000" algn="tl">
                    <a:srgbClr val="C0C0C0"/>
                  </a:outerShdw>
                </a:effectLst>
              </a:rPr>
              <a:t>adigoo</a:t>
            </a:r>
            <a:r>
              <a:rPr lang="en-GB" sz="2500" i="0" u="none" dirty="0">
                <a:effectLst>
                  <a:outerShdw blurRad="38100" dist="38100" dir="2700000" algn="tl">
                    <a:srgbClr val="C0C0C0"/>
                  </a:outerShdw>
                </a:effectLst>
              </a:rPr>
              <a:t> </a:t>
            </a:r>
            <a:r>
              <a:rPr lang="en-GB" sz="2500" i="0" u="none" dirty="0" err="1">
                <a:effectLst>
                  <a:outerShdw blurRad="38100" dist="38100" dir="2700000" algn="tl">
                    <a:srgbClr val="C0C0C0"/>
                  </a:outerShdw>
                </a:effectLst>
              </a:rPr>
              <a:t>luqadda</a:t>
            </a:r>
            <a:r>
              <a:rPr lang="en-GB" sz="2500" i="0" u="none" dirty="0">
                <a:effectLst>
                  <a:outerShdw blurRad="38100" dist="38100" dir="2700000" algn="tl">
                    <a:srgbClr val="C0C0C0"/>
                  </a:outerShdw>
                </a:effectLst>
              </a:rPr>
              <a:t> ka </a:t>
            </a:r>
            <a:r>
              <a:rPr lang="en-GB" sz="2500" i="0" u="none" dirty="0" err="1">
                <a:effectLst>
                  <a:outerShdw blurRad="38100" dist="38100" dir="2700000" algn="tl">
                    <a:srgbClr val="C0C0C0"/>
                  </a:outerShdw>
                </a:effectLst>
              </a:rPr>
              <a:t>beddelaya</a:t>
            </a:r>
            <a:r>
              <a:rPr lang="en-GB" sz="2500" i="0" u="none" dirty="0">
                <a:effectLst>
                  <a:outerShdw blurRad="38100" dist="38100" dir="2700000" algn="tl">
                    <a:srgbClr val="C0C0C0"/>
                  </a:outerShdw>
                </a:effectLst>
              </a:rPr>
              <a:t> </a:t>
            </a:r>
            <a:r>
              <a:rPr lang="en-GB" sz="2500" i="0" u="none" dirty="0" err="1">
                <a:effectLst>
                  <a:outerShdw blurRad="38100" dist="38100" dir="2700000" algn="tl">
                    <a:srgbClr val="C0C0C0"/>
                  </a:outerShdw>
                </a:effectLst>
              </a:rPr>
              <a:t>jeexa</a:t>
            </a:r>
            <a:r>
              <a:rPr lang="en-GB" sz="2500" i="0" u="none" dirty="0">
                <a:effectLst>
                  <a:outerShdw blurRad="38100" dist="38100" dir="2700000" algn="tl">
                    <a:srgbClr val="C0C0C0"/>
                  </a:outerShdw>
                </a:effectLst>
              </a:rPr>
              <a:t> </a:t>
            </a:r>
            <a:r>
              <a:rPr lang="en-GB" sz="2500" i="0" u="none" dirty="0" err="1">
                <a:effectLst>
                  <a:outerShdw blurRad="38100" dist="38100" dir="2700000" algn="tl">
                    <a:srgbClr val="C0C0C0"/>
                  </a:outerShdw>
                </a:effectLst>
              </a:rPr>
              <a:t>hawsha</a:t>
            </a:r>
            <a:r>
              <a:rPr lang="en-GB" sz="2500" i="0" u="none" dirty="0">
                <a:effectLst>
                  <a:outerShdw blurRad="38100" dist="38100" dir="2700000" algn="tl">
                    <a:srgbClr val="C0C0C0"/>
                  </a:outerShdw>
                </a:effectLst>
              </a:rPr>
              <a:t>. </a:t>
            </a:r>
            <a:r>
              <a:rPr lang="en-GB" sz="2500" i="0" u="none" dirty="0" err="1">
                <a:effectLst>
                  <a:outerShdw blurRad="38100" dist="38100" dir="2700000" algn="tl">
                    <a:srgbClr val="C0C0C0"/>
                  </a:outerShdw>
                </a:effectLst>
              </a:rPr>
              <a:t>Waxaad</a:t>
            </a:r>
            <a:r>
              <a:rPr lang="en-GB" sz="2500" i="0" u="none" dirty="0">
                <a:effectLst>
                  <a:outerShdw blurRad="38100" dist="38100" dir="2700000" algn="tl">
                    <a:srgbClr val="C0C0C0"/>
                  </a:outerShdw>
                </a:effectLst>
              </a:rPr>
              <a:t> </a:t>
            </a:r>
            <a:r>
              <a:rPr lang="en-GB" sz="2500" i="0" u="none" dirty="0" err="1">
                <a:effectLst>
                  <a:outerShdw blurRad="38100" dist="38100" dir="2700000" algn="tl">
                    <a:srgbClr val="C0C0C0"/>
                  </a:outerShdw>
                </a:effectLst>
              </a:rPr>
              <a:t>toos</a:t>
            </a:r>
            <a:r>
              <a:rPr lang="en-GB" sz="2500" i="0" u="none" dirty="0">
                <a:effectLst>
                  <a:outerShdw blurRad="38100" dist="38100" dir="2700000" algn="tl">
                    <a:srgbClr val="C0C0C0"/>
                  </a:outerShdw>
                </a:effectLst>
              </a:rPr>
              <a:t> </a:t>
            </a:r>
            <a:r>
              <a:rPr lang="en-GB" sz="2500" i="0" u="none" dirty="0" err="1">
                <a:effectLst>
                  <a:outerShdw blurRad="38100" dist="38100" dir="2700000" algn="tl">
                    <a:srgbClr val="C0C0C0"/>
                  </a:outerShdw>
                </a:effectLst>
              </a:rPr>
              <a:t>ugu</a:t>
            </a:r>
            <a:r>
              <a:rPr lang="en-GB" sz="2500" i="0" u="none" dirty="0">
                <a:effectLst>
                  <a:outerShdw blurRad="38100" dist="38100" dir="2700000" algn="tl">
                    <a:srgbClr val="C0C0C0"/>
                  </a:outerShdw>
                </a:effectLst>
              </a:rPr>
              <a:t> </a:t>
            </a:r>
            <a:r>
              <a:rPr lang="en-GB" sz="2500" i="0" u="none" dirty="0" err="1">
                <a:effectLst>
                  <a:outerShdw blurRad="38100" dist="38100" dir="2700000" algn="tl">
                    <a:srgbClr val="C0C0C0"/>
                  </a:outerShdw>
                </a:effectLst>
              </a:rPr>
              <a:t>qori</a:t>
            </a:r>
            <a:r>
              <a:rPr lang="en-GB" sz="2500" i="0" u="none" dirty="0">
                <a:effectLst>
                  <a:outerShdw blurRad="38100" dist="38100" dir="2700000" algn="tl">
                    <a:srgbClr val="C0C0C0"/>
                  </a:outerShdw>
                </a:effectLst>
              </a:rPr>
              <a:t> </a:t>
            </a:r>
            <a:r>
              <a:rPr lang="en-GB" sz="2500" i="0" u="none" dirty="0" err="1">
                <a:effectLst>
                  <a:outerShdw blurRad="38100" dist="38100" dir="2700000" algn="tl">
                    <a:srgbClr val="C0C0C0"/>
                  </a:outerShdw>
                </a:effectLst>
              </a:rPr>
              <a:t>kartaa</a:t>
            </a:r>
            <a:r>
              <a:rPr lang="en-GB" sz="2500" i="0" u="none" dirty="0">
                <a:effectLst>
                  <a:outerShdw blurRad="38100" dist="38100" dir="2700000" algn="tl">
                    <a:srgbClr val="C0C0C0"/>
                  </a:outerShdw>
                </a:effectLst>
              </a:rPr>
              <a:t> </a:t>
            </a:r>
            <a:r>
              <a:rPr lang="en-GB" sz="2500" i="0" u="none" dirty="0" err="1">
                <a:effectLst>
                  <a:outerShdw blurRad="38100" dist="38100" dir="2700000" algn="tl">
                    <a:srgbClr val="C0C0C0"/>
                  </a:outerShdw>
                </a:effectLst>
              </a:rPr>
              <a:t>shaashadda</a:t>
            </a:r>
            <a:r>
              <a:rPr lang="en-GB" sz="2500" i="0" u="none" dirty="0">
                <a:effectLst>
                  <a:outerShdw blurRad="38100" dist="38100" dir="2700000" algn="tl">
                    <a:srgbClr val="C0C0C0"/>
                  </a:outerShdw>
                </a:effectLst>
              </a:rPr>
              <a:t> </a:t>
            </a:r>
            <a:r>
              <a:rPr lang="en-GB" sz="2500" i="0" u="none" dirty="0" err="1">
                <a:effectLst>
                  <a:outerShdw blurRad="38100" dist="38100" dir="2700000" algn="tl">
                    <a:srgbClr val="C0C0C0"/>
                  </a:outerShdw>
                </a:effectLst>
              </a:rPr>
              <a:t>adigoo</a:t>
            </a:r>
            <a:r>
              <a:rPr lang="en-GB" sz="2500" i="0" u="none" dirty="0">
                <a:effectLst>
                  <a:outerShdw blurRad="38100" dist="38100" dir="2700000" algn="tl">
                    <a:srgbClr val="C0C0C0"/>
                  </a:outerShdw>
                </a:effectLst>
              </a:rPr>
              <a:t> </a:t>
            </a:r>
            <a:r>
              <a:rPr lang="en-GB" sz="2500" i="0" u="none" dirty="0" err="1">
                <a:effectLst>
                  <a:outerShdw blurRad="38100" dist="38100" dir="2700000" algn="tl">
                    <a:srgbClr val="C0C0C0"/>
                  </a:outerShdw>
                </a:effectLst>
              </a:rPr>
              <a:t>doolliga</a:t>
            </a:r>
            <a:r>
              <a:rPr lang="en-GB" sz="2500" i="0" u="none" dirty="0">
                <a:effectLst>
                  <a:outerShdw blurRad="38100" dist="38100" dir="2700000" algn="tl">
                    <a:srgbClr val="C0C0C0"/>
                  </a:outerShdw>
                </a:effectLst>
              </a:rPr>
              <a:t> </a:t>
            </a:r>
            <a:r>
              <a:rPr lang="en-GB" sz="2500" i="0" u="none" dirty="0" err="1">
                <a:effectLst>
                  <a:outerShdw blurRad="38100" dist="38100" dir="2700000" algn="tl">
                    <a:srgbClr val="C0C0C0"/>
                  </a:outerShdw>
                </a:effectLst>
              </a:rPr>
              <a:t>kaga</a:t>
            </a:r>
            <a:r>
              <a:rPr lang="en-GB" sz="2500" i="0" u="none" dirty="0">
                <a:effectLst>
                  <a:outerShdw blurRad="38100" dist="38100" dir="2700000" algn="tl">
                    <a:srgbClr val="C0C0C0"/>
                  </a:outerShdw>
                </a:effectLst>
              </a:rPr>
              <a:t> </a:t>
            </a:r>
            <a:r>
              <a:rPr lang="en-GB" sz="2500" i="0" u="none" dirty="0" err="1">
                <a:effectLst>
                  <a:outerShdw blurRad="38100" dist="38100" dir="2700000" algn="tl">
                    <a:srgbClr val="C0C0C0"/>
                  </a:outerShdw>
                </a:effectLst>
              </a:rPr>
              <a:t>gujinaya</a:t>
            </a:r>
            <a:r>
              <a:rPr lang="en-GB" sz="2500" i="0" u="none" dirty="0">
                <a:effectLst>
                  <a:outerShdw blurRad="38100" dist="38100" dir="2700000" algn="tl">
                    <a:srgbClr val="C0C0C0"/>
                  </a:outerShdw>
                </a:effectLst>
              </a:rPr>
              <a:t> </a:t>
            </a:r>
            <a:r>
              <a:rPr lang="en-GB" sz="2500" i="0" u="none" dirty="0" err="1">
                <a:effectLst>
                  <a:outerShdw blurRad="38100" dist="38100" dir="2700000" algn="tl">
                    <a:srgbClr val="C0C0C0"/>
                  </a:outerShdw>
                </a:effectLst>
              </a:rPr>
              <a:t>badhannada</a:t>
            </a:r>
            <a:r>
              <a:rPr lang="en-GB" sz="2500" i="0" u="none" dirty="0">
                <a:effectLst>
                  <a:outerShdw blurRad="38100" dist="38100" dir="2700000" algn="tl">
                    <a:srgbClr val="C0C0C0"/>
                  </a:outerShdw>
                </a:effectLst>
              </a:rPr>
              <a:t> </a:t>
            </a:r>
            <a:r>
              <a:rPr lang="en-GB" sz="2500" i="0" u="none" dirty="0" err="1">
                <a:effectLst>
                  <a:outerShdw blurRad="38100" dist="38100" dir="2700000" algn="tl">
                    <a:srgbClr val="C0C0C0"/>
                  </a:outerShdw>
                </a:effectLst>
              </a:rPr>
              <a:t>teebka</a:t>
            </a:r>
            <a:r>
              <a:rPr lang="en-GB" sz="2500" i="0" u="none" dirty="0">
                <a:effectLst>
                  <a:outerShdw blurRad="38100" dist="38100" dir="2700000" algn="tl">
                    <a:srgbClr val="C0C0C0"/>
                  </a:outerShdw>
                </a:effectLst>
              </a:rPr>
              <a:t> </a:t>
            </a:r>
            <a:r>
              <a:rPr lang="en-GB" sz="2500" i="0" u="none" dirty="0" err="1">
                <a:effectLst>
                  <a:outerShdw blurRad="38100" dist="38100" dir="2700000" algn="tl">
                    <a:srgbClr val="C0C0C0"/>
                  </a:outerShdw>
                </a:effectLst>
              </a:rPr>
              <a:t>shaashadda</a:t>
            </a:r>
            <a:r>
              <a:rPr lang="en-GB" sz="2500" i="0" u="none" dirty="0">
                <a:effectLst>
                  <a:outerShdw blurRad="38100" dist="38100" dir="2700000" algn="tl">
                    <a:srgbClr val="C0C0C0"/>
                  </a:outerShdw>
                </a:effectLst>
              </a:rPr>
              <a:t> </a:t>
            </a:r>
            <a:r>
              <a:rPr lang="en-GB" sz="2500" i="0" u="none" dirty="0" err="1">
                <a:effectLst>
                  <a:outerShdw blurRad="38100" dist="38100" dir="2700000" algn="tl">
                    <a:srgbClr val="C0C0C0"/>
                  </a:outerShdw>
                </a:effectLst>
              </a:rPr>
              <a:t>ku</a:t>
            </a:r>
            <a:r>
              <a:rPr lang="en-GB" sz="2500" dirty="0">
                <a:effectLst>
                  <a:outerShdw blurRad="38100" dist="38100" dir="2700000" algn="tl">
                    <a:srgbClr val="C0C0C0"/>
                  </a:outerShdw>
                </a:effectLst>
              </a:rPr>
              <a:t> </a:t>
            </a:r>
            <a:r>
              <a:rPr lang="en-GB" sz="2500" dirty="0" err="1">
                <a:effectLst>
                  <a:outerShdw blurRad="38100" dist="38100" dir="2700000" algn="tl">
                    <a:srgbClr val="C0C0C0"/>
                  </a:outerShdw>
                </a:effectLst>
              </a:rPr>
              <a:t>yaalla</a:t>
            </a:r>
            <a:r>
              <a:rPr lang="en-GB" sz="2500" dirty="0">
                <a:effectLst>
                  <a:outerShdw blurRad="38100" dist="38100" dir="2700000" algn="tl">
                    <a:srgbClr val="C0C0C0"/>
                  </a:outerShdw>
                </a:effectLst>
              </a:rPr>
              <a:t>.</a:t>
            </a:r>
            <a:endParaRPr lang="en" sz="2500" i="0" u="none" dirty="0">
              <a:effectLst>
                <a:outerShdw blurRad="38100" dist="38100" dir="2700000" algn="tl">
                  <a:srgbClr val="C0C0C0"/>
                </a:outerShdw>
              </a:effectLst>
            </a:endParaRPr>
          </a:p>
        </p:txBody>
      </p:sp>
      <p:pic>
        <p:nvPicPr>
          <p:cNvPr id="109575" name="Picture 24"/>
          <p:cNvPicPr>
            <a:picLocks noGrp="1" noChangeAspect="1" noChangeArrowheads="1"/>
          </p:cNvPicPr>
          <p:nvPr>
            <p:ph sz="half" idx="4294967295"/>
          </p:nvPr>
        </p:nvPicPr>
        <p:blipFill>
          <a:blip r:embed="rId2" cstate="print"/>
          <a:srcRect/>
          <a:stretch>
            <a:fillRect/>
          </a:stretch>
        </p:blipFill>
        <p:spPr>
          <a:xfrm>
            <a:off x="755576" y="1268760"/>
            <a:ext cx="7704137" cy="5400675"/>
          </a:xfrm>
        </p:spPr>
      </p:pic>
      <p:sp>
        <p:nvSpPr>
          <p:cNvPr id="31749" name="AutoShape 5"/>
          <p:cNvSpPr>
            <a:spLocks noChangeArrowheads="1"/>
          </p:cNvSpPr>
          <p:nvPr/>
        </p:nvSpPr>
        <p:spPr bwMode="auto">
          <a:xfrm>
            <a:off x="1475656" y="4941168"/>
            <a:ext cx="1008062" cy="855940"/>
          </a:xfrm>
          <a:prstGeom prst="rightArrow">
            <a:avLst>
              <a:gd name="adj1" fmla="val 50000"/>
              <a:gd name="adj2" fmla="val 58364"/>
            </a:avLst>
          </a:prstGeom>
          <a:solidFill>
            <a:schemeClr val="accent1"/>
          </a:solidFill>
          <a:ln w="9525" algn="ctr">
            <a:solidFill>
              <a:schemeClr val="tx1"/>
            </a:solidFill>
            <a:miter lim="800000"/>
            <a:headEnd/>
            <a:tailEnd/>
          </a:ln>
        </p:spPr>
        <p:txBody>
          <a:bodyPr anchor="ctr">
            <a:spAutoFit/>
          </a:bodyPr>
          <a:lstStyle/>
          <a:p>
            <a:endParaRPr lang="en" sz="2200"/>
          </a:p>
        </p:txBody>
      </p:sp>
    </p:spTree>
    <p:extLst>
      <p:ext uri="{BB962C8B-B14F-4D97-AF65-F5344CB8AC3E}">
        <p14:creationId xmlns:p14="http://schemas.microsoft.com/office/powerpoint/2010/main" val="367740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9575"/>
                                        </p:tgtEl>
                                        <p:attrNameLst>
                                          <p:attrName>style.visibility</p:attrName>
                                        </p:attrNameLst>
                                      </p:cBhvr>
                                      <p:to>
                                        <p:strVal val="visible"/>
                                      </p:to>
                                    </p:set>
                                    <p:animEffect transition="in" filter="blinds(horizontal)">
                                      <p:cBhvr>
                                        <p:cTn id="7" dur="500"/>
                                        <p:tgtEl>
                                          <p:spTgt spid="1095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749"/>
                                        </p:tgtEl>
                                        <p:attrNameLst>
                                          <p:attrName>style.visibility</p:attrName>
                                        </p:attrNameLst>
                                      </p:cBhvr>
                                      <p:to>
                                        <p:strVal val="visible"/>
                                      </p:to>
                                    </p:set>
                                    <p:anim calcmode="lin" valueType="num">
                                      <p:cBhvr additive="base">
                                        <p:cTn id="12" dur="500" fill="hold"/>
                                        <p:tgtEl>
                                          <p:spTgt spid="31749"/>
                                        </p:tgtEl>
                                        <p:attrNameLst>
                                          <p:attrName>ppt_x</p:attrName>
                                        </p:attrNameLst>
                                      </p:cBhvr>
                                      <p:tavLst>
                                        <p:tav tm="0">
                                          <p:val>
                                            <p:strVal val="#ppt_x"/>
                                          </p:val>
                                        </p:tav>
                                        <p:tav tm="100000">
                                          <p:val>
                                            <p:strVal val="#ppt_x"/>
                                          </p:val>
                                        </p:tav>
                                      </p:tavLst>
                                    </p:anim>
                                    <p:anim calcmode="lin" valueType="num">
                                      <p:cBhvr additive="base">
                                        <p:cTn id="13"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Grp="1" noChangeArrowheads="1"/>
          </p:cNvSpPr>
          <p:nvPr>
            <p:ph type="title" idx="4294967295"/>
          </p:nvPr>
        </p:nvSpPr>
        <p:spPr>
          <a:xfrm>
            <a:off x="0" y="332655"/>
            <a:ext cx="9144000" cy="1008113"/>
          </a:xfrm>
        </p:spPr>
        <p:txBody>
          <a:bodyPr anchor="ctr" anchorCtr="1">
            <a:normAutofit/>
          </a:bodyPr>
          <a:lstStyle/>
          <a:p>
            <a:pPr rtl="0" eaLnBrk="1" hangingPunct="1">
              <a:defRPr/>
            </a:pPr>
            <a:r>
              <a:rPr lang="en-GB" b="0" i="0" u="none" dirty="0">
                <a:solidFill>
                  <a:schemeClr val="accent1"/>
                </a:solidFill>
                <a:latin typeface="Tahoma" pitchFamily="34" charset="0"/>
                <a:ea typeface="Tahoma" pitchFamily="34" charset="0"/>
                <a:cs typeface="Tahoma" pitchFamily="34" charset="0"/>
              </a:rPr>
              <a:t>Ka </a:t>
            </a:r>
            <a:r>
              <a:rPr lang="en-GB" b="0" i="0" u="none" dirty="0" err="1">
                <a:solidFill>
                  <a:schemeClr val="accent1"/>
                </a:solidFill>
                <a:latin typeface="Tahoma" pitchFamily="34" charset="0"/>
                <a:ea typeface="Tahoma" pitchFamily="34" charset="0"/>
                <a:cs typeface="Tahoma" pitchFamily="34" charset="0"/>
              </a:rPr>
              <a:t>bax</a:t>
            </a:r>
            <a:r>
              <a:rPr lang="en-GB" b="0" i="0" u="none" dirty="0">
                <a:solidFill>
                  <a:schemeClr val="accent1"/>
                </a:solidFill>
                <a:latin typeface="Tahoma" pitchFamily="34" charset="0"/>
                <a:ea typeface="Tahoma" pitchFamily="34" charset="0"/>
                <a:cs typeface="Tahoma" pitchFamily="34" charset="0"/>
              </a:rPr>
              <a:t>, </a:t>
            </a:r>
            <a:r>
              <a:rPr lang="en-GB" b="0" i="0" u="none" dirty="0" err="1">
                <a:solidFill>
                  <a:schemeClr val="accent1"/>
                </a:solidFill>
                <a:latin typeface="Tahoma" pitchFamily="34" charset="0"/>
                <a:ea typeface="Tahoma" pitchFamily="34" charset="0"/>
                <a:cs typeface="Tahoma" pitchFamily="34" charset="0"/>
              </a:rPr>
              <a:t>Xir</a:t>
            </a:r>
            <a:endParaRPr lang="en" b="0" i="0" u="none" dirty="0">
              <a:solidFill>
                <a:schemeClr val="accent1"/>
              </a:solidFill>
              <a:latin typeface="Tahoma" pitchFamily="34" charset="0"/>
              <a:ea typeface="Tahoma" pitchFamily="34" charset="0"/>
              <a:cs typeface="Tahoma" pitchFamily="34" charset="0"/>
            </a:endParaRPr>
          </a:p>
        </p:txBody>
      </p:sp>
      <p:sp>
        <p:nvSpPr>
          <p:cNvPr id="111621" name="Rectangle 5"/>
          <p:cNvSpPr>
            <a:spLocks noGrp="1" noChangeArrowheads="1"/>
          </p:cNvSpPr>
          <p:nvPr>
            <p:ph type="body" sz="half" idx="4294967295"/>
          </p:nvPr>
        </p:nvSpPr>
        <p:spPr>
          <a:xfrm>
            <a:off x="0" y="1484784"/>
            <a:ext cx="9144000" cy="1079500"/>
          </a:xfrm>
        </p:spPr>
        <p:txBody>
          <a:bodyPr>
            <a:normAutofit lnSpcReduction="10000"/>
          </a:bodyPr>
          <a:lstStyle/>
          <a:p>
            <a:pPr algn="l" rtl="0" eaLnBrk="1" hangingPunct="1">
              <a:buNone/>
              <a:defRPr/>
            </a:pPr>
            <a:r>
              <a:rPr lang="en" sz="2200" b="0" i="0" u="none" dirty="0">
                <a:latin typeface="Tahoma" pitchFamily="34" charset="0"/>
                <a:ea typeface="Tahoma" pitchFamily="34" charset="0"/>
                <a:cs typeface="Tahoma" pitchFamily="34" charset="0"/>
              </a:rPr>
              <a:t>	Haddii kumbiyuutarka ay dhowr qof isticmaalaan, waxaad ka bixin kartaa hal isticmaale waxaanad gelin kartaa mid kale adigoo aanan kumbiyuutarka xirin.</a:t>
            </a:r>
          </a:p>
        </p:txBody>
      </p:sp>
      <p:pic>
        <p:nvPicPr>
          <p:cNvPr id="111623" name="Picture 48"/>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135256" y="2323876"/>
            <a:ext cx="3164936" cy="3609703"/>
          </a:xfrm>
        </p:spPr>
      </p:pic>
      <p:sp>
        <p:nvSpPr>
          <p:cNvPr id="111624" name="Oval 8"/>
          <p:cNvSpPr>
            <a:spLocks noChangeArrowheads="1"/>
          </p:cNvSpPr>
          <p:nvPr/>
        </p:nvSpPr>
        <p:spPr bwMode="auto">
          <a:xfrm>
            <a:off x="4716016" y="5209175"/>
            <a:ext cx="720080" cy="576064"/>
          </a:xfrm>
          <a:prstGeom prst="ellipse">
            <a:avLst/>
          </a:prstGeom>
          <a:solidFill>
            <a:schemeClr val="accent1">
              <a:alpha val="0"/>
            </a:schemeClr>
          </a:solidFill>
          <a:ln w="254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111625" name="Oval 9"/>
          <p:cNvSpPr>
            <a:spLocks noChangeArrowheads="1"/>
          </p:cNvSpPr>
          <p:nvPr/>
        </p:nvSpPr>
        <p:spPr bwMode="auto">
          <a:xfrm>
            <a:off x="2987824" y="5629632"/>
            <a:ext cx="576064" cy="311214"/>
          </a:xfrm>
          <a:prstGeom prst="ellipse">
            <a:avLst/>
          </a:prstGeom>
          <a:solidFill>
            <a:schemeClr val="accent1">
              <a:alpha val="0"/>
            </a:schemeClr>
          </a:solidFill>
          <a:ln w="254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11465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1621">
                                            <p:txEl>
                                              <p:pRg st="0" end="0"/>
                                            </p:txEl>
                                          </p:spTgt>
                                        </p:tgtEl>
                                        <p:attrNameLst>
                                          <p:attrName>style.visibility</p:attrName>
                                        </p:attrNameLst>
                                      </p:cBhvr>
                                      <p:to>
                                        <p:strVal val="visible"/>
                                      </p:to>
                                    </p:set>
                                    <p:animEffect transition="in" filter="barn(inVertical)">
                                      <p:cBhvr>
                                        <p:cTn id="7" dur="500"/>
                                        <p:tgtEl>
                                          <p:spTgt spid="1116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1623"/>
                                        </p:tgtEl>
                                        <p:attrNameLst>
                                          <p:attrName>style.visibility</p:attrName>
                                        </p:attrNameLst>
                                      </p:cBhvr>
                                      <p:to>
                                        <p:strVal val="visible"/>
                                      </p:to>
                                    </p:set>
                                    <p:animEffect transition="in" filter="barn(inVertical)">
                                      <p:cBhvr>
                                        <p:cTn id="12" dur="500"/>
                                        <p:tgtEl>
                                          <p:spTgt spid="1116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1625"/>
                                        </p:tgtEl>
                                        <p:attrNameLst>
                                          <p:attrName>style.visibility</p:attrName>
                                        </p:attrNameLst>
                                      </p:cBhvr>
                                      <p:to>
                                        <p:strVal val="visible"/>
                                      </p:to>
                                    </p:set>
                                    <p:animEffect transition="in" filter="barn(inVertical)">
                                      <p:cBhvr>
                                        <p:cTn id="17" dur="500"/>
                                        <p:tgtEl>
                                          <p:spTgt spid="1116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1624"/>
                                        </p:tgtEl>
                                        <p:attrNameLst>
                                          <p:attrName>style.visibility</p:attrName>
                                        </p:attrNameLst>
                                      </p:cBhvr>
                                      <p:to>
                                        <p:strVal val="visible"/>
                                      </p:to>
                                    </p:set>
                                    <p:animEffect transition="in" filter="barn(inVertical)">
                                      <p:cBhvr>
                                        <p:cTn id="22" dur="500"/>
                                        <p:tgtEl>
                                          <p:spTgt spid="111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build="p"/>
      <p:bldP spid="111624" grpId="0" animBg="1"/>
      <p:bldP spid="1116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title" idx="4294967295"/>
          </p:nvPr>
        </p:nvSpPr>
        <p:spPr>
          <a:xfrm>
            <a:off x="395536" y="0"/>
            <a:ext cx="8604448" cy="1183977"/>
          </a:xfrm>
        </p:spPr>
        <p:txBody>
          <a:bodyPr anchor="ctr" anchorCtr="1">
            <a:normAutofit/>
          </a:bodyPr>
          <a:lstStyle/>
          <a:p>
            <a:pPr algn="l" rtl="0" eaLnBrk="1" hangingPunct="1">
              <a:defRPr/>
            </a:pPr>
            <a:r>
              <a:rPr lang="en-GB" sz="3200" b="0" i="0" u="none" dirty="0" err="1">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Xoogaa</a:t>
            </a:r>
            <a:r>
              <a:rPr lang="en-GB" sz="3200" b="0" i="0" u="none"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 </a:t>
            </a:r>
            <a:r>
              <a:rPr lang="en-GB" sz="3200" b="0" i="0" u="none" dirty="0" err="1">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xulasho</a:t>
            </a:r>
            <a:r>
              <a:rPr lang="en-GB" sz="3200" b="0" i="0" u="none"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 </a:t>
            </a:r>
            <a:r>
              <a:rPr lang="en-GB" sz="3200" b="0" i="0" u="none" dirty="0" err="1">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ayaa</a:t>
            </a:r>
            <a:r>
              <a:rPr lang="en-GB" sz="3200" b="0" i="0" u="none"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 </a:t>
            </a:r>
            <a:r>
              <a:rPr lang="en-GB" sz="3200" b="0" i="0" u="none" dirty="0" err="1">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muuqda</a:t>
            </a:r>
            <a:r>
              <a:rPr lang="en-GB" sz="3200" b="0" i="0" u="none"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 </a:t>
            </a:r>
            <a:r>
              <a:rPr lang="en-GB" sz="3200" b="0" i="0" u="none" dirty="0" err="1">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marka</a:t>
            </a:r>
            <a:r>
              <a:rPr lang="en-GB" sz="3200" b="0" i="0" u="none"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 </a:t>
            </a:r>
            <a:r>
              <a:rPr lang="en-GB" sz="3200" b="0" i="0" u="none" dirty="0" err="1">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aad</a:t>
            </a:r>
            <a:r>
              <a:rPr lang="en-GB" sz="3200" b="0" i="0" u="none"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 </a:t>
            </a:r>
            <a:r>
              <a:rPr lang="en-GB" sz="3200" b="0" i="0" u="none" dirty="0" err="1">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gujiso</a:t>
            </a:r>
            <a:r>
              <a:rPr lang="en-GB" sz="3200" b="0" i="0" u="none"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 </a:t>
            </a:r>
            <a:r>
              <a:rPr lang="en-GB" sz="3200" b="0" i="0" u="none" dirty="0" err="1">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badhanka</a:t>
            </a:r>
            <a:r>
              <a:rPr lang="en-GB" sz="3200" b="0" i="0" u="none"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 </a:t>
            </a:r>
            <a:r>
              <a:rPr lang="en-GB" sz="3200" b="0" i="0" u="none" dirty="0" err="1">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Xir</a:t>
            </a:r>
            <a:r>
              <a:rPr lang="en" sz="3200" b="0" i="0" u="none"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a:t>
            </a:r>
          </a:p>
        </p:txBody>
      </p:sp>
      <p:sp>
        <p:nvSpPr>
          <p:cNvPr id="113670" name="Rectangle 6"/>
          <p:cNvSpPr>
            <a:spLocks noGrp="1" noChangeArrowheads="1"/>
          </p:cNvSpPr>
          <p:nvPr>
            <p:ph type="body" sz="half" idx="4294967295"/>
          </p:nvPr>
        </p:nvSpPr>
        <p:spPr>
          <a:xfrm>
            <a:off x="34925" y="3938588"/>
            <a:ext cx="9109075" cy="2919412"/>
          </a:xfrm>
        </p:spPr>
        <p:txBody>
          <a:bodyPr>
            <a:normAutofit fontScale="92500" lnSpcReduction="10000"/>
          </a:bodyPr>
          <a:lstStyle/>
          <a:p>
            <a:pPr lvl="1" algn="l" rtl="0">
              <a:lnSpc>
                <a:spcPct val="80000"/>
              </a:lnSpc>
              <a:buFont typeface="Arial" pitchFamily="34" charset="0"/>
              <a:buChar char="•"/>
              <a:defRPr/>
            </a:pPr>
            <a:r>
              <a:rPr lang="en" sz="2200" b="1" i="0" u="none" dirty="0">
                <a:effectLst>
                  <a:outerShdw blurRad="38100" dist="38100" dir="2700000" algn="tl">
                    <a:srgbClr val="C0C0C0"/>
                  </a:outerShdw>
                </a:effectLst>
                <a:latin typeface="Tahoma" pitchFamily="34" charset="0"/>
                <a:ea typeface="Tahoma" pitchFamily="34" charset="0"/>
                <a:cs typeface="Tahoma" pitchFamily="34" charset="0"/>
              </a:rPr>
              <a:t>Xir</a:t>
            </a: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 Kumbiyuutarka ayaa si nabad ah loo xiraa.</a:t>
            </a:r>
          </a:p>
          <a:p>
            <a:pPr lvl="1" algn="l" rtl="0">
              <a:lnSpc>
                <a:spcPct val="80000"/>
              </a:lnSpc>
              <a:buFont typeface="Arial" pitchFamily="34" charset="0"/>
              <a:buChar char="•"/>
              <a:defRPr/>
            </a:pPr>
            <a:endParaRPr lang="en" sz="2200" b="1" dirty="0">
              <a:effectLst>
                <a:outerShdw blurRad="38100" dist="38100" dir="2700000" algn="tl">
                  <a:srgbClr val="C0C0C0"/>
                </a:outerShdw>
              </a:effectLst>
              <a:latin typeface="Tahoma" pitchFamily="34" charset="0"/>
              <a:ea typeface="Tahoma" pitchFamily="34" charset="0"/>
              <a:cs typeface="Tahoma" pitchFamily="34" charset="0"/>
            </a:endParaRPr>
          </a:p>
          <a:p>
            <a:pPr lvl="1" algn="l" rtl="0">
              <a:lnSpc>
                <a:spcPct val="80000"/>
              </a:lnSpc>
              <a:buFont typeface="Arial" pitchFamily="34" charset="0"/>
              <a:buChar char="•"/>
              <a:defRPr/>
            </a:pPr>
            <a:r>
              <a:rPr lang="en" sz="2200" b="1" i="0" u="none" dirty="0">
                <a:effectLst>
                  <a:outerShdw blurRad="38100" dist="38100" dir="2700000" algn="tl">
                    <a:srgbClr val="C0C0C0"/>
                  </a:outerShdw>
                </a:effectLst>
                <a:latin typeface="Tahoma" pitchFamily="34" charset="0"/>
                <a:ea typeface="Tahoma" pitchFamily="34" charset="0"/>
                <a:cs typeface="Tahoma" pitchFamily="34" charset="0"/>
              </a:rPr>
              <a:t>Dib u bilow</a:t>
            </a: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 Kumbiyuutarka ayaa la xiraa oo islamarkaabaa dib loo bilaabaa ama loo daaraa. </a:t>
            </a:r>
            <a:r>
              <a:rPr lang="en" sz="2200" dirty="0">
                <a:effectLst>
                  <a:outerShdw blurRad="38100" dist="38100" dir="2700000" algn="tl">
                    <a:srgbClr val="C0C0C0"/>
                  </a:outerShdw>
                </a:effectLst>
                <a:latin typeface="Tahoma" pitchFamily="34" charset="0"/>
                <a:ea typeface="Tahoma" pitchFamily="34" charset="0"/>
                <a:cs typeface="Tahoma" pitchFamily="34" charset="0"/>
              </a:rPr>
              <a:t>Waxaa tan habboon in la isticmaalo ka dib marka barnaamij la geliyo</a:t>
            </a: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a:t>
            </a:r>
          </a:p>
          <a:p>
            <a:pPr lvl="1" algn="l" rtl="0">
              <a:lnSpc>
                <a:spcPct val="80000"/>
              </a:lnSpc>
              <a:buNone/>
              <a:defRPr/>
            </a:pPr>
            <a:endParaRPr lang="en" sz="2200" dirty="0">
              <a:effectLst>
                <a:outerShdw blurRad="38100" dist="38100" dir="2700000" algn="tl">
                  <a:srgbClr val="C0C0C0"/>
                </a:outerShdw>
              </a:effectLst>
              <a:latin typeface="Tahoma" pitchFamily="34" charset="0"/>
              <a:ea typeface="Tahoma" pitchFamily="34" charset="0"/>
              <a:cs typeface="Tahoma" pitchFamily="34" charset="0"/>
            </a:endParaRPr>
          </a:p>
          <a:p>
            <a:pPr lvl="1" algn="l" rtl="0" eaLnBrk="1" hangingPunct="1">
              <a:buFont typeface="Arial" pitchFamily="34" charset="0"/>
              <a:buChar char="•"/>
              <a:defRPr/>
            </a:pPr>
            <a:r>
              <a:rPr lang="en" sz="2200" b="1" i="0" u="none" dirty="0">
                <a:effectLst>
                  <a:outerShdw blurRad="38100" dist="38100" dir="2700000" algn="tl">
                    <a:srgbClr val="C0C0C0"/>
                  </a:outerShdw>
                </a:effectLst>
                <a:latin typeface="Tahoma" pitchFamily="34" charset="0"/>
                <a:ea typeface="Tahoma" pitchFamily="34" charset="0"/>
                <a:cs typeface="Tahoma" pitchFamily="34" charset="0"/>
              </a:rPr>
              <a:t>Seexi:</a:t>
            </a: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 Tan isticmaal marka aadan muddo gaaban isticmaali doonin kumbiyuutarka. Waxuu kumbiyuutarku geli doonaa habka heegan. Marka aad rabto in aad dib u bilowdo shaqada kumbiyuutarka, riix uun badhanka daarista kumbiyuutarka.</a:t>
            </a:r>
            <a:endParaRPr lang="en" sz="22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13671" name="Picture 39"/>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294697" y="1412776"/>
            <a:ext cx="2555002" cy="2373313"/>
          </a:xfrm>
        </p:spPr>
      </p:pic>
      <p:sp>
        <p:nvSpPr>
          <p:cNvPr id="113672" name="Line 8"/>
          <p:cNvSpPr>
            <a:spLocks noChangeShapeType="1"/>
          </p:cNvSpPr>
          <p:nvPr/>
        </p:nvSpPr>
        <p:spPr bwMode="auto">
          <a:xfrm>
            <a:off x="2700611" y="2996952"/>
            <a:ext cx="503237" cy="0"/>
          </a:xfrm>
          <a:prstGeom prst="line">
            <a:avLst/>
          </a:prstGeom>
          <a:noFill/>
          <a:ln w="38100">
            <a:solidFill>
              <a:schemeClr val="hlink"/>
            </a:solidFill>
            <a:round/>
            <a:headEnd/>
            <a:tailEnd type="triangle" w="med" len="med"/>
          </a:ln>
        </p:spPr>
        <p:txBody>
          <a:bodyPr wrap="none" anchor="ctr">
            <a:spAutoFit/>
          </a:bodyPr>
          <a:lstStyle/>
          <a:p>
            <a:endParaRPr lang="en" sz="2200">
              <a:latin typeface="Tahoma" pitchFamily="34" charset="0"/>
              <a:ea typeface="Tahoma" pitchFamily="34" charset="0"/>
              <a:cs typeface="Tahoma" pitchFamily="34" charset="0"/>
            </a:endParaRPr>
          </a:p>
        </p:txBody>
      </p:sp>
      <p:sp>
        <p:nvSpPr>
          <p:cNvPr id="113674" name="Line 10"/>
          <p:cNvSpPr>
            <a:spLocks noChangeShapeType="1"/>
          </p:cNvSpPr>
          <p:nvPr/>
        </p:nvSpPr>
        <p:spPr bwMode="auto">
          <a:xfrm>
            <a:off x="3779912" y="2420888"/>
            <a:ext cx="790575" cy="0"/>
          </a:xfrm>
          <a:prstGeom prst="line">
            <a:avLst/>
          </a:prstGeom>
          <a:noFill/>
          <a:ln w="38100">
            <a:solidFill>
              <a:schemeClr val="hlink"/>
            </a:solidFill>
            <a:round/>
            <a:headEnd/>
            <a:tailEnd type="triangle" w="med" len="med"/>
          </a:ln>
        </p:spPr>
        <p:txBody>
          <a:bodyPr anchor="ctr">
            <a:spAutoFit/>
          </a:bodyPr>
          <a:lstStyle/>
          <a:p>
            <a:endParaRPr lang="en" sz="2200">
              <a:latin typeface="Tahoma" pitchFamily="34" charset="0"/>
              <a:ea typeface="Tahoma" pitchFamily="34" charset="0"/>
              <a:cs typeface="Tahoma" pitchFamily="34" charset="0"/>
            </a:endParaRPr>
          </a:p>
        </p:txBody>
      </p:sp>
      <p:sp>
        <p:nvSpPr>
          <p:cNvPr id="3" name="Vänster 2"/>
          <p:cNvSpPr/>
          <p:nvPr/>
        </p:nvSpPr>
        <p:spPr>
          <a:xfrm>
            <a:off x="5724128" y="2996952"/>
            <a:ext cx="1008112"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152091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3671"/>
                                        </p:tgtEl>
                                        <p:attrNameLst>
                                          <p:attrName>style.visibility</p:attrName>
                                        </p:attrNameLst>
                                      </p:cBhvr>
                                      <p:to>
                                        <p:strVal val="visible"/>
                                      </p:to>
                                    </p:set>
                                    <p:animEffect transition="in" filter="barn(inVertical)">
                                      <p:cBhvr>
                                        <p:cTn id="7" dur="500"/>
                                        <p:tgtEl>
                                          <p:spTgt spid="1136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3672"/>
                                        </p:tgtEl>
                                        <p:attrNameLst>
                                          <p:attrName>style.visibility</p:attrName>
                                        </p:attrNameLst>
                                      </p:cBhvr>
                                      <p:to>
                                        <p:strVal val="visible"/>
                                      </p:to>
                                    </p:set>
                                    <p:animEffect transition="in" filter="barn(inVertical)">
                                      <p:cBhvr>
                                        <p:cTn id="12" dur="500"/>
                                        <p:tgtEl>
                                          <p:spTgt spid="11367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3670">
                                            <p:txEl>
                                              <p:pRg st="0" end="0"/>
                                            </p:txEl>
                                          </p:spTgt>
                                        </p:tgtEl>
                                        <p:attrNameLst>
                                          <p:attrName>style.visibility</p:attrName>
                                        </p:attrNameLst>
                                      </p:cBhvr>
                                      <p:to>
                                        <p:strVal val="visible"/>
                                      </p:to>
                                    </p:set>
                                    <p:animEffect transition="in" filter="barn(inVertical)">
                                      <p:cBhvr>
                                        <p:cTn id="17" dur="500"/>
                                        <p:tgtEl>
                                          <p:spTgt spid="11367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3670">
                                            <p:txEl>
                                              <p:pRg st="2" end="2"/>
                                            </p:txEl>
                                          </p:spTgt>
                                        </p:tgtEl>
                                        <p:attrNameLst>
                                          <p:attrName>style.visibility</p:attrName>
                                        </p:attrNameLst>
                                      </p:cBhvr>
                                      <p:to>
                                        <p:strVal val="visible"/>
                                      </p:to>
                                    </p:set>
                                    <p:animEffect transition="in" filter="barn(inVertical)">
                                      <p:cBhvr>
                                        <p:cTn id="22" dur="500"/>
                                        <p:tgtEl>
                                          <p:spTgt spid="11367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3674"/>
                                        </p:tgtEl>
                                        <p:attrNameLst>
                                          <p:attrName>style.visibility</p:attrName>
                                        </p:attrNameLst>
                                      </p:cBhvr>
                                      <p:to>
                                        <p:strVal val="visible"/>
                                      </p:to>
                                    </p:set>
                                    <p:animEffect transition="in" filter="barn(inVertical)">
                                      <p:cBhvr>
                                        <p:cTn id="27" dur="500"/>
                                        <p:tgtEl>
                                          <p:spTgt spid="11367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3670">
                                            <p:txEl>
                                              <p:pRg st="4" end="4"/>
                                            </p:txEl>
                                          </p:spTgt>
                                        </p:tgtEl>
                                        <p:attrNameLst>
                                          <p:attrName>style.visibility</p:attrName>
                                        </p:attrNameLst>
                                      </p:cBhvr>
                                      <p:to>
                                        <p:strVal val="visible"/>
                                      </p:to>
                                    </p:set>
                                    <p:animEffect transition="in" filter="barn(inVertical)">
                                      <p:cBhvr>
                                        <p:cTn id="30" dur="500"/>
                                        <p:tgtEl>
                                          <p:spTgt spid="1136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uiExpand="1" build="p"/>
      <p:bldP spid="113672" grpId="0" animBg="1"/>
      <p:bldP spid="11367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type="body" sz="half" idx="4294967295"/>
          </p:nvPr>
        </p:nvSpPr>
        <p:spPr>
          <a:xfrm>
            <a:off x="755576" y="906006"/>
            <a:ext cx="8136904" cy="2739018"/>
          </a:xfrm>
        </p:spPr>
        <p:txBody>
          <a:bodyPr>
            <a:noAutofit/>
          </a:bodyPr>
          <a:lstStyle/>
          <a:p>
            <a:pPr algn="l" rtl="0" eaLnBrk="1" hangingPunct="1">
              <a:lnSpc>
                <a:spcPct val="120000"/>
              </a:lnSpc>
              <a:defRPr/>
            </a:pPr>
            <a:r>
              <a:rPr lang="en" sz="1800" b="0" i="0" u="none" dirty="0">
                <a:effectLst>
                  <a:outerShdw blurRad="38100" dist="38100" dir="2700000" algn="tl">
                    <a:srgbClr val="C0C0C0"/>
                  </a:outerShdw>
                </a:effectLst>
                <a:latin typeface="Tahoma" pitchFamily="34" charset="0"/>
                <a:ea typeface="Tahoma" pitchFamily="34" charset="0"/>
                <a:cs typeface="Tahoma" pitchFamily="34" charset="0"/>
              </a:rPr>
              <a:t>Baaldi Dib u warshadayn waa halka gal ee marwalba ku jira miiskaaga desktop. Halkan ayuu barnaamijka Windows si ku meelgaar ah ugu hayaa faylalka la masaxay ilaa isticmaaluhu go’aansado in uu kuwaas si joogto ah u masaxo.</a:t>
            </a:r>
            <a:endParaRPr lang="en" sz="1800"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defRPr/>
            </a:pPr>
            <a:r>
              <a:rPr lang="en" sz="1800" b="0" i="0" u="none" dirty="0">
                <a:effectLst>
                  <a:outerShdw blurRad="38100" dist="38100" dir="2700000" algn="tl">
                    <a:srgbClr val="C0C0C0"/>
                  </a:outerShdw>
                </a:effectLst>
                <a:latin typeface="Tahoma" pitchFamily="34" charset="0"/>
                <a:ea typeface="Tahoma" pitchFamily="34" charset="0"/>
                <a:cs typeface="Tahoma" pitchFamily="34" charset="0"/>
              </a:rPr>
              <a:t>Waxaa laga soo celin karaa faylalka Baaldi Dib u warshadayn ee qalad lagu masaxay: Fur </a:t>
            </a:r>
            <a:r>
              <a:rPr lang="en" sz="1800" b="1" i="0" u="none" dirty="0">
                <a:effectLst>
                  <a:outerShdw blurRad="38100" dist="38100" dir="2700000" algn="tl">
                    <a:srgbClr val="C0C0C0"/>
                  </a:outerShdw>
                </a:effectLst>
                <a:latin typeface="Tahoma" pitchFamily="34" charset="0"/>
                <a:ea typeface="Tahoma" pitchFamily="34" charset="0"/>
                <a:cs typeface="Tahoma" pitchFamily="34" charset="0"/>
              </a:rPr>
              <a:t>Baaldi Dib u warshadayn </a:t>
            </a:r>
            <a:r>
              <a:rPr lang="en" sz="1800" b="0" i="0" u="none" dirty="0">
                <a:effectLst>
                  <a:outerShdw blurRad="38100" dist="38100" dir="2700000" algn="tl">
                    <a:srgbClr val="C0C0C0"/>
                  </a:outerShdw>
                </a:effectLst>
                <a:latin typeface="Tahoma" pitchFamily="34" charset="0"/>
                <a:ea typeface="Tahoma" pitchFamily="34" charset="0"/>
                <a:cs typeface="Tahoma" pitchFamily="34" charset="0"/>
              </a:rPr>
              <a:t>(adigoo kaas laba jeer kaga gujinaya miiska desktop). Marka aad furto Baaldi Dib u warshadayn, waxaad arkaysaa dhammaan faylalka la masaxay.</a:t>
            </a:r>
            <a:br>
              <a:rPr lang="en" sz="1800" dirty="0">
                <a:effectLst>
                  <a:outerShdw blurRad="38100" dist="38100" dir="2700000" algn="tl">
                    <a:srgbClr val="C0C0C0"/>
                  </a:outerShdw>
                </a:effectLst>
                <a:latin typeface="Tahoma" pitchFamily="34" charset="0"/>
                <a:ea typeface="Tahoma" pitchFamily="34" charset="0"/>
                <a:cs typeface="Tahoma" pitchFamily="34" charset="0"/>
              </a:rPr>
            </a:br>
            <a:endParaRPr lang="en" sz="1800"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lnSpc>
                <a:spcPct val="120000"/>
              </a:lnSpc>
              <a:defRPr/>
            </a:pPr>
            <a:r>
              <a:rPr lang="en" sz="1800" b="0" i="0" u="none" dirty="0">
                <a:effectLst>
                  <a:outerShdw blurRad="38100" dist="38100" dir="2700000" algn="tl">
                    <a:srgbClr val="C0C0C0"/>
                  </a:outerShdw>
                </a:effectLst>
                <a:latin typeface="Tahoma" pitchFamily="34" charset="0"/>
                <a:ea typeface="Tahoma" pitchFamily="34" charset="0"/>
                <a:cs typeface="Tahoma" pitchFamily="34" charset="0"/>
              </a:rPr>
              <a:t>Waxaad si joogto ah u masixi kartaa faylalka Baaldi Dib u warshadayn adigoo faaruqiya si aad bannaan dheeraad ah uga hesho galkaaga adag. Si joogto ah u faaruqi Baaldi Dib u warshadayn adigoo midig ka gujinaya oo dooranaya amarka </a:t>
            </a:r>
            <a:r>
              <a:rPr lang="en" sz="1800" b="1" i="0" u="none" dirty="0">
                <a:effectLst>
                  <a:outerShdw blurRad="38100" dist="38100" dir="2700000" algn="tl">
                    <a:srgbClr val="C0C0C0"/>
                  </a:outerShdw>
                </a:effectLst>
                <a:latin typeface="Tahoma" pitchFamily="34" charset="0"/>
                <a:ea typeface="Tahoma" pitchFamily="34" charset="0"/>
                <a:cs typeface="Tahoma" pitchFamily="34" charset="0"/>
              </a:rPr>
              <a:t>Faaruqi Baaldi Dib u warshadayn</a:t>
            </a:r>
            <a:r>
              <a:rPr lang="en" sz="1800" b="0" i="0" u="none" dirty="0">
                <a:effectLst>
                  <a:outerShdw blurRad="38100" dist="38100" dir="2700000" algn="tl">
                    <a:srgbClr val="C0C0C0"/>
                  </a:outerShdw>
                </a:effectLst>
                <a:latin typeface="Tahoma" pitchFamily="34" charset="0"/>
                <a:ea typeface="Tahoma" pitchFamily="34" charset="0"/>
                <a:cs typeface="Tahoma" pitchFamily="34" charset="0"/>
              </a:rPr>
              <a:t>.</a:t>
            </a:r>
          </a:p>
          <a:p>
            <a:pPr algn="l" rtl="0" eaLnBrk="1" hangingPunct="1">
              <a:lnSpc>
                <a:spcPct val="80000"/>
              </a:lnSpc>
              <a:defRPr/>
            </a:pPr>
            <a:endParaRPr lang="en" sz="10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21863" name="Picture 123"/>
          <p:cNvPicPr>
            <a:picLocks noGrp="1" noChangeAspect="1" noChangeArrowheads="1"/>
          </p:cNvPicPr>
          <p:nvPr>
            <p:ph sz="half" idx="4294967295"/>
          </p:nvPr>
        </p:nvPicPr>
        <p:blipFill>
          <a:blip r:embed="rId2" cstate="print"/>
          <a:srcRect/>
          <a:stretch>
            <a:fillRect/>
          </a:stretch>
        </p:blipFill>
        <p:spPr>
          <a:xfrm>
            <a:off x="467544" y="5301208"/>
            <a:ext cx="2370138" cy="1387475"/>
          </a:xfrm>
        </p:spPr>
      </p:pic>
      <p:sp>
        <p:nvSpPr>
          <p:cNvPr id="121866" name="Rectangle 10"/>
          <p:cNvSpPr>
            <a:spLocks noGrp="1" noChangeArrowheads="1"/>
          </p:cNvSpPr>
          <p:nvPr>
            <p:ph type="title" idx="4294967295"/>
          </p:nvPr>
        </p:nvSpPr>
        <p:spPr>
          <a:xfrm>
            <a:off x="0" y="0"/>
            <a:ext cx="9144000" cy="1143000"/>
          </a:xfrm>
        </p:spPr>
        <p:txBody>
          <a:bodyPr anchor="ctr" anchorCtr="1"/>
          <a:lstStyle/>
          <a:p>
            <a:pPr algn="r" rtl="0" eaLnBrk="1" hangingPunct="1">
              <a:defRPr/>
            </a:pPr>
            <a:r>
              <a:rPr lang="en-GB" b="0" i="0" u="none" dirty="0" err="1">
                <a:solidFill>
                  <a:schemeClr val="accent1"/>
                </a:solidFill>
                <a:latin typeface="Tahoma" pitchFamily="34" charset="0"/>
                <a:ea typeface="Tahoma" pitchFamily="34" charset="0"/>
                <a:cs typeface="Tahoma" pitchFamily="34" charset="0"/>
              </a:rPr>
              <a:t>Baaldi</a:t>
            </a:r>
            <a:r>
              <a:rPr lang="en-GB" b="0" i="0" u="none" dirty="0">
                <a:solidFill>
                  <a:schemeClr val="accent1"/>
                </a:solidFill>
                <a:latin typeface="Tahoma" pitchFamily="34" charset="0"/>
                <a:ea typeface="Tahoma" pitchFamily="34" charset="0"/>
                <a:cs typeface="Tahoma" pitchFamily="34" charset="0"/>
              </a:rPr>
              <a:t> Dib u </a:t>
            </a:r>
            <a:r>
              <a:rPr lang="en-GB" b="0" i="0" u="none" dirty="0" err="1">
                <a:solidFill>
                  <a:schemeClr val="accent1"/>
                </a:solidFill>
                <a:latin typeface="Tahoma" pitchFamily="34" charset="0"/>
                <a:ea typeface="Tahoma" pitchFamily="34" charset="0"/>
                <a:cs typeface="Tahoma" pitchFamily="34" charset="0"/>
              </a:rPr>
              <a:t>warshadayn</a:t>
            </a:r>
            <a:endParaRPr lang="en" b="0" i="0" u="none" dirty="0">
              <a:solidFill>
                <a:schemeClr val="accent1"/>
              </a:solidFill>
              <a:latin typeface="Tahoma" pitchFamily="34" charset="0"/>
              <a:ea typeface="Tahoma" pitchFamily="34" charset="0"/>
              <a:cs typeface="Tahoma" pitchFamily="34" charset="0"/>
            </a:endParaRPr>
          </a:p>
        </p:txBody>
      </p:sp>
      <p:pic>
        <p:nvPicPr>
          <p:cNvPr id="121864" name="Picture 8"/>
          <p:cNvPicPr>
            <a:picLocks noChangeAspect="1" noChangeArrowheads="1"/>
          </p:cNvPicPr>
          <p:nvPr/>
        </p:nvPicPr>
        <p:blipFill>
          <a:blip r:embed="rId3" cstate="print"/>
          <a:srcRect/>
          <a:stretch>
            <a:fillRect/>
          </a:stretch>
        </p:blipFill>
        <p:spPr bwMode="auto">
          <a:xfrm>
            <a:off x="5508104" y="5157192"/>
            <a:ext cx="1728788" cy="1552575"/>
          </a:xfrm>
          <a:prstGeom prst="rect">
            <a:avLst/>
          </a:prstGeom>
          <a:noFill/>
          <a:ln w="9525">
            <a:noFill/>
            <a:miter lim="800000"/>
            <a:headEnd/>
            <a:tailEnd/>
          </a:ln>
        </p:spPr>
      </p:pic>
      <p:sp>
        <p:nvSpPr>
          <p:cNvPr id="34827" name="AutoShape 11"/>
          <p:cNvSpPr>
            <a:spLocks noChangeArrowheads="1"/>
          </p:cNvSpPr>
          <p:nvPr/>
        </p:nvSpPr>
        <p:spPr bwMode="auto">
          <a:xfrm>
            <a:off x="5364088" y="5157192"/>
            <a:ext cx="366960" cy="794802"/>
          </a:xfrm>
          <a:prstGeom prst="rightArrow">
            <a:avLst>
              <a:gd name="adj1" fmla="val 50000"/>
              <a:gd name="adj2" fmla="val 137088"/>
            </a:avLst>
          </a:prstGeom>
          <a:solidFill>
            <a:schemeClr val="accent1"/>
          </a:solidFill>
          <a:ln w="9525" algn="ctr">
            <a:solidFill>
              <a:schemeClr val="tx1"/>
            </a:solidFill>
            <a:miter lim="800000"/>
            <a:headEnd/>
            <a:tailEnd/>
          </a:ln>
        </p:spPr>
        <p:txBody>
          <a:bodyPr wrap="none" anchor="ctr">
            <a:spAutoFit/>
          </a:bodyPr>
          <a:lstStyle/>
          <a:p>
            <a:endParaRPr lang="en">
              <a:latin typeface="Tahoma" pitchFamily="34" charset="0"/>
              <a:ea typeface="Tahoma" pitchFamily="34" charset="0"/>
              <a:cs typeface="Tahoma" pitchFamily="34" charset="0"/>
            </a:endParaRPr>
          </a:p>
        </p:txBody>
      </p:sp>
      <p:sp>
        <p:nvSpPr>
          <p:cNvPr id="34828" name="AutoShape 12"/>
          <p:cNvSpPr>
            <a:spLocks noChangeArrowheads="1"/>
          </p:cNvSpPr>
          <p:nvPr/>
        </p:nvSpPr>
        <p:spPr bwMode="auto">
          <a:xfrm>
            <a:off x="5148064" y="5589240"/>
            <a:ext cx="792163" cy="794802"/>
          </a:xfrm>
          <a:prstGeom prst="rightArrow">
            <a:avLst>
              <a:gd name="adj1" fmla="val 50000"/>
              <a:gd name="adj2" fmla="val 137088"/>
            </a:avLst>
          </a:prstGeom>
          <a:solidFill>
            <a:schemeClr val="accent1"/>
          </a:solidFill>
          <a:ln w="9525" algn="ctr">
            <a:solidFill>
              <a:schemeClr val="tx1"/>
            </a:solidFill>
            <a:miter lim="800000"/>
            <a:headEnd/>
            <a:tailEnd/>
          </a:ln>
        </p:spPr>
        <p:txBody>
          <a:bodyPr anchor="ctr">
            <a:spAutoFit/>
          </a:bodyPr>
          <a:lstStyle/>
          <a:p>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0784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1861">
                                            <p:txEl>
                                              <p:pRg st="0" end="0"/>
                                            </p:txEl>
                                          </p:spTgt>
                                        </p:tgtEl>
                                        <p:attrNameLst>
                                          <p:attrName>style.visibility</p:attrName>
                                        </p:attrNameLst>
                                      </p:cBhvr>
                                      <p:to>
                                        <p:strVal val="visible"/>
                                      </p:to>
                                    </p:set>
                                    <p:animEffect transition="in" filter="box(in)">
                                      <p:cBhvr>
                                        <p:cTn id="7" dur="500"/>
                                        <p:tgtEl>
                                          <p:spTgt spid="1218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21863"/>
                                        </p:tgtEl>
                                        <p:attrNameLst>
                                          <p:attrName>style.visibility</p:attrName>
                                        </p:attrNameLst>
                                      </p:cBhvr>
                                      <p:to>
                                        <p:strVal val="visible"/>
                                      </p:to>
                                    </p:set>
                                    <p:animEffect transition="in" filter="wheel(4)">
                                      <p:cBhvr>
                                        <p:cTn id="12" dur="2000"/>
                                        <p:tgtEl>
                                          <p:spTgt spid="12186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1864"/>
                                        </p:tgtEl>
                                        <p:attrNameLst>
                                          <p:attrName>style.visibility</p:attrName>
                                        </p:attrNameLst>
                                      </p:cBhvr>
                                      <p:to>
                                        <p:strVal val="visible"/>
                                      </p:to>
                                    </p:set>
                                    <p:anim calcmode="lin" valueType="num">
                                      <p:cBhvr additive="base">
                                        <p:cTn id="17" dur="500" fill="hold"/>
                                        <p:tgtEl>
                                          <p:spTgt spid="121864"/>
                                        </p:tgtEl>
                                        <p:attrNameLst>
                                          <p:attrName>ppt_x</p:attrName>
                                        </p:attrNameLst>
                                      </p:cBhvr>
                                      <p:tavLst>
                                        <p:tav tm="0">
                                          <p:val>
                                            <p:strVal val="#ppt_x"/>
                                          </p:val>
                                        </p:tav>
                                        <p:tav tm="100000">
                                          <p:val>
                                            <p:strVal val="#ppt_x"/>
                                          </p:val>
                                        </p:tav>
                                      </p:tavLst>
                                    </p:anim>
                                    <p:anim calcmode="lin" valueType="num">
                                      <p:cBhvr additive="base">
                                        <p:cTn id="18" dur="500" fill="hold"/>
                                        <p:tgtEl>
                                          <p:spTgt spid="12186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4827"/>
                                        </p:tgtEl>
                                        <p:attrNameLst>
                                          <p:attrName>style.visibility</p:attrName>
                                        </p:attrNameLst>
                                      </p:cBhvr>
                                      <p:to>
                                        <p:strVal val="visible"/>
                                      </p:to>
                                    </p:set>
                                    <p:anim calcmode="lin" valueType="num">
                                      <p:cBhvr additive="base">
                                        <p:cTn id="23" dur="500" fill="hold"/>
                                        <p:tgtEl>
                                          <p:spTgt spid="34827"/>
                                        </p:tgtEl>
                                        <p:attrNameLst>
                                          <p:attrName>ppt_x</p:attrName>
                                        </p:attrNameLst>
                                      </p:cBhvr>
                                      <p:tavLst>
                                        <p:tav tm="0">
                                          <p:val>
                                            <p:strVal val="#ppt_x"/>
                                          </p:val>
                                        </p:tav>
                                        <p:tav tm="100000">
                                          <p:val>
                                            <p:strVal val="#ppt_x"/>
                                          </p:val>
                                        </p:tav>
                                      </p:tavLst>
                                    </p:anim>
                                    <p:anim calcmode="lin" valueType="num">
                                      <p:cBhvr additive="base">
                                        <p:cTn id="24" dur="500" fill="hold"/>
                                        <p:tgtEl>
                                          <p:spTgt spid="348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4828"/>
                                        </p:tgtEl>
                                        <p:attrNameLst>
                                          <p:attrName>style.visibility</p:attrName>
                                        </p:attrNameLst>
                                      </p:cBhvr>
                                      <p:to>
                                        <p:strVal val="visible"/>
                                      </p:to>
                                    </p:set>
                                    <p:anim calcmode="lin" valueType="num">
                                      <p:cBhvr additive="base">
                                        <p:cTn id="29" dur="500" fill="hold"/>
                                        <p:tgtEl>
                                          <p:spTgt spid="34828"/>
                                        </p:tgtEl>
                                        <p:attrNameLst>
                                          <p:attrName>ppt_x</p:attrName>
                                        </p:attrNameLst>
                                      </p:cBhvr>
                                      <p:tavLst>
                                        <p:tav tm="0">
                                          <p:val>
                                            <p:strVal val="#ppt_x"/>
                                          </p:val>
                                        </p:tav>
                                        <p:tav tm="100000">
                                          <p:val>
                                            <p:strVal val="#ppt_x"/>
                                          </p:val>
                                        </p:tav>
                                      </p:tavLst>
                                    </p:anim>
                                    <p:anim calcmode="lin" valueType="num">
                                      <p:cBhvr additive="base">
                                        <p:cTn id="30" dur="500" fill="hold"/>
                                        <p:tgtEl>
                                          <p:spTgt spid="348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21861">
                                            <p:txEl>
                                              <p:pRg st="1" end="1"/>
                                            </p:txEl>
                                          </p:spTgt>
                                        </p:tgtEl>
                                        <p:attrNameLst>
                                          <p:attrName>style.visibility</p:attrName>
                                        </p:attrNameLst>
                                      </p:cBhvr>
                                      <p:to>
                                        <p:strVal val="visible"/>
                                      </p:to>
                                    </p:set>
                                    <p:animEffect transition="in" filter="box(in)">
                                      <p:cBhvr>
                                        <p:cTn id="35" dur="500"/>
                                        <p:tgtEl>
                                          <p:spTgt spid="12186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21861">
                                            <p:txEl>
                                              <p:pRg st="2" end="2"/>
                                            </p:txEl>
                                          </p:spTgt>
                                        </p:tgtEl>
                                        <p:attrNameLst>
                                          <p:attrName>style.visibility</p:attrName>
                                        </p:attrNameLst>
                                      </p:cBhvr>
                                      <p:to>
                                        <p:strVal val="visible"/>
                                      </p:to>
                                    </p:set>
                                    <p:animEffect transition="in" filter="box(in)">
                                      <p:cBhvr>
                                        <p:cTn id="40" dur="500"/>
                                        <p:tgtEl>
                                          <p:spTgt spid="1218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uiExpand="1" build="p"/>
      <p:bldP spid="34827" grpId="0" animBg="1"/>
      <p:bldP spid="348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0" y="188913"/>
            <a:ext cx="8229600" cy="792162"/>
          </a:xfrm>
        </p:spPr>
        <p:txBody>
          <a:bodyPr anchor="ctr" anchorCtr="1">
            <a:normAutofit fontScale="90000"/>
          </a:bodyPr>
          <a:lstStyle/>
          <a:p>
            <a:pPr rtl="0" eaLnBrk="1" hangingPunct="1">
              <a:defRPr/>
            </a:pPr>
            <a:br>
              <a:rPr lang="en" sz="3200" dirty="0">
                <a:effectLst>
                  <a:outerShdw blurRad="38100" dist="38100" dir="2700000" algn="tl">
                    <a:srgbClr val="C0C0C0"/>
                  </a:outerShdw>
                </a:effectLst>
                <a:latin typeface="Tahoma" pitchFamily="34" charset="0"/>
                <a:ea typeface="Tahoma" pitchFamily="34" charset="0"/>
                <a:cs typeface="Tahoma" pitchFamily="34" charset="0"/>
              </a:rPr>
            </a:br>
            <a:endParaRPr lang="en" sz="3200" b="1" dirty="0">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115715" name="Rectangle 3"/>
          <p:cNvSpPr>
            <a:spLocks noGrp="1" noChangeArrowheads="1"/>
          </p:cNvSpPr>
          <p:nvPr>
            <p:ph type="body" sz="half" idx="4294967295"/>
          </p:nvPr>
        </p:nvSpPr>
        <p:spPr>
          <a:xfrm>
            <a:off x="0" y="188913"/>
            <a:ext cx="8229600" cy="1800225"/>
          </a:xfrm>
        </p:spPr>
        <p:txBody>
          <a:bodyPr>
            <a:normAutofit/>
          </a:bodyPr>
          <a:lstStyle/>
          <a:p>
            <a:pPr algn="l" rtl="0" eaLnBrk="1" hangingPunct="1">
              <a:lnSpc>
                <a:spcPct val="80000"/>
              </a:lnSpc>
              <a:defRPr/>
            </a:pPr>
            <a:r>
              <a:rPr lang="en" sz="2200" b="0" i="0" u="none" dirty="0">
                <a:latin typeface="Tahoma" pitchFamily="34" charset="0"/>
                <a:ea typeface="Tahoma" pitchFamily="34" charset="0"/>
                <a:cs typeface="Tahoma" pitchFamily="34" charset="0"/>
              </a:rPr>
              <a:t>Marka aad furto Baaldi Dib u warshadayn, waxaad dooran kartaa faylka aad rabto in aad soo celiso ama si joogto ah u masaxdo adigoo kaas midig ka gujinaya oo dooranaya xulashooyinka soo socda:</a:t>
            </a:r>
          </a:p>
        </p:txBody>
      </p:sp>
      <p:pic>
        <p:nvPicPr>
          <p:cNvPr id="47107" name="Picture 5"/>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2975794" y="1700808"/>
            <a:ext cx="3359943" cy="2016521"/>
          </a:xfrm>
        </p:spPr>
      </p:pic>
      <p:sp>
        <p:nvSpPr>
          <p:cNvPr id="115723" name="Rectangle 11"/>
          <p:cNvSpPr>
            <a:spLocks noChangeArrowheads="1"/>
          </p:cNvSpPr>
          <p:nvPr/>
        </p:nvSpPr>
        <p:spPr bwMode="auto">
          <a:xfrm>
            <a:off x="0" y="3861344"/>
            <a:ext cx="8713787" cy="2645174"/>
          </a:xfrm>
          <a:prstGeom prst="rect">
            <a:avLst/>
          </a:prstGeom>
          <a:noFill/>
          <a:ln w="9525">
            <a:noFill/>
            <a:miter lim="800000"/>
            <a:headEnd/>
            <a:tailEnd/>
          </a:ln>
        </p:spPr>
        <p:txBody>
          <a:bodyPr/>
          <a:lstStyle/>
          <a:p>
            <a:pPr marL="342900" indent="-342900" algn="l" rtl="0">
              <a:lnSpc>
                <a:spcPct val="80000"/>
              </a:lnSpc>
              <a:spcBef>
                <a:spcPct val="20000"/>
              </a:spcBef>
              <a:buSzPct val="80000"/>
              <a:buFont typeface="Arial" pitchFamily="34" charset="0"/>
              <a:buChar char="•"/>
            </a:pPr>
            <a:r>
              <a:rPr lang="en" sz="1800" b="1" i="0" u="none" dirty="0">
                <a:latin typeface="Tahoma" pitchFamily="34" charset="0"/>
                <a:ea typeface="Tahoma" pitchFamily="34" charset="0"/>
                <a:cs typeface="Tahoma" pitchFamily="34" charset="0"/>
              </a:rPr>
              <a:t>Soo celi:</a:t>
            </a:r>
            <a:r>
              <a:rPr lang="en" sz="1800" b="0" i="0" u="none" dirty="0">
                <a:latin typeface="Tahoma" pitchFamily="34" charset="0"/>
                <a:ea typeface="Tahoma" pitchFamily="34" charset="0"/>
                <a:cs typeface="Tahoma" pitchFamily="34" charset="0"/>
              </a:rPr>
              <a:t> Soo celi faylalka aad qalad ku masaxday, oo kuwaas ku celi goobihii asalka ahaa. </a:t>
            </a:r>
          </a:p>
          <a:p>
            <a:pPr marL="342900" indent="-342900" algn="l" rtl="0">
              <a:lnSpc>
                <a:spcPct val="80000"/>
              </a:lnSpc>
              <a:spcBef>
                <a:spcPct val="20000"/>
              </a:spcBef>
              <a:buSzPct val="80000"/>
              <a:buFont typeface="Arial" pitchFamily="34" charset="0"/>
              <a:buChar char="•"/>
            </a:pPr>
            <a:endParaRPr lang="en" sz="1800" dirty="0">
              <a:latin typeface="Tahoma" pitchFamily="34" charset="0"/>
              <a:ea typeface="Tahoma" pitchFamily="34" charset="0"/>
              <a:cs typeface="Tahoma" pitchFamily="34" charset="0"/>
            </a:endParaRPr>
          </a:p>
          <a:p>
            <a:pPr marL="342900" indent="-342900" algn="l" rtl="0">
              <a:lnSpc>
                <a:spcPct val="80000"/>
              </a:lnSpc>
              <a:spcBef>
                <a:spcPct val="20000"/>
              </a:spcBef>
              <a:buSzPct val="80000"/>
              <a:buFont typeface="Arial" pitchFamily="34" charset="0"/>
              <a:buChar char="•"/>
            </a:pPr>
            <a:r>
              <a:rPr lang="en" sz="1800" b="1" i="0" u="none" dirty="0">
                <a:latin typeface="Tahoma" pitchFamily="34" charset="0"/>
                <a:ea typeface="Tahoma" pitchFamily="34" charset="0"/>
                <a:cs typeface="Tahoma" pitchFamily="34" charset="0"/>
              </a:rPr>
              <a:t>Jar:</a:t>
            </a:r>
            <a:r>
              <a:rPr lang="en" sz="1800" b="0" i="0" u="none" dirty="0">
                <a:latin typeface="Tahoma" pitchFamily="34" charset="0"/>
                <a:ea typeface="Tahoma" pitchFamily="34" charset="0"/>
                <a:cs typeface="Tahoma" pitchFamily="34" charset="0"/>
              </a:rPr>
              <a:t> Faylka ka jar Baaldi Dib u warshadayn oo dhig meel kaste. </a:t>
            </a:r>
          </a:p>
          <a:p>
            <a:pPr marL="342900" indent="-342900" algn="l" rtl="0">
              <a:lnSpc>
                <a:spcPct val="80000"/>
              </a:lnSpc>
              <a:spcBef>
                <a:spcPct val="20000"/>
              </a:spcBef>
              <a:buSzPct val="80000"/>
              <a:buFont typeface="Arial" pitchFamily="34" charset="0"/>
              <a:buChar char="•"/>
            </a:pPr>
            <a:endParaRPr lang="en" sz="1800" dirty="0">
              <a:latin typeface="Tahoma" pitchFamily="34" charset="0"/>
              <a:ea typeface="Tahoma" pitchFamily="34" charset="0"/>
              <a:cs typeface="Tahoma" pitchFamily="34" charset="0"/>
            </a:endParaRPr>
          </a:p>
          <a:p>
            <a:pPr marL="342900" indent="-342900" algn="l" rtl="0">
              <a:lnSpc>
                <a:spcPct val="80000"/>
              </a:lnSpc>
              <a:spcBef>
                <a:spcPct val="20000"/>
              </a:spcBef>
              <a:buSzPct val="80000"/>
              <a:buFont typeface="Arial" pitchFamily="34" charset="0"/>
              <a:buChar char="•"/>
            </a:pPr>
            <a:r>
              <a:rPr lang="en" sz="1800" b="1" i="0" u="none" dirty="0">
                <a:latin typeface="Tahoma" pitchFamily="34" charset="0"/>
                <a:ea typeface="Tahoma" pitchFamily="34" charset="0"/>
                <a:cs typeface="Tahoma" pitchFamily="34" charset="0"/>
              </a:rPr>
              <a:t>Masax:</a:t>
            </a:r>
            <a:r>
              <a:rPr lang="en" sz="1800" b="0" i="0" u="none" dirty="0">
                <a:latin typeface="Tahoma" pitchFamily="34" charset="0"/>
                <a:ea typeface="Tahoma" pitchFamily="34" charset="0"/>
                <a:cs typeface="Tahoma" pitchFamily="34" charset="0"/>
              </a:rPr>
              <a:t> Faylka si joogto ah uga masax Baaldi Dib u warshadayn. Taas ka dib suurogal ma noqonayso in faylka dib loo soo helo.</a:t>
            </a:r>
          </a:p>
          <a:p>
            <a:pPr marL="342900" indent="-342900" algn="l" rtl="0">
              <a:lnSpc>
                <a:spcPct val="80000"/>
              </a:lnSpc>
              <a:spcBef>
                <a:spcPct val="20000"/>
              </a:spcBef>
              <a:buSzPct val="80000"/>
              <a:buFont typeface="Arial" pitchFamily="34" charset="0"/>
              <a:buChar char="•"/>
            </a:pPr>
            <a:endParaRPr lang="en" sz="1800" dirty="0">
              <a:latin typeface="Tahoma" pitchFamily="34" charset="0"/>
              <a:ea typeface="Tahoma" pitchFamily="34" charset="0"/>
              <a:cs typeface="Tahoma" pitchFamily="34" charset="0"/>
            </a:endParaRPr>
          </a:p>
          <a:p>
            <a:pPr marL="342900" indent="-342900" algn="l" rtl="0">
              <a:lnSpc>
                <a:spcPct val="80000"/>
              </a:lnSpc>
              <a:spcBef>
                <a:spcPct val="20000"/>
              </a:spcBef>
              <a:buSzPct val="80000"/>
              <a:buFont typeface="Arial" pitchFamily="34" charset="0"/>
              <a:buChar char="•"/>
            </a:pPr>
            <a:r>
              <a:rPr lang="en" sz="1800" b="1" i="0" u="none" dirty="0">
                <a:latin typeface="Tahoma" pitchFamily="34" charset="0"/>
                <a:ea typeface="Tahoma" pitchFamily="34" charset="0"/>
                <a:cs typeface="Tahoma" pitchFamily="34" charset="0"/>
              </a:rPr>
              <a:t>Tilmaamaha</a:t>
            </a:r>
            <a:r>
              <a:rPr lang="en" sz="1800" b="0" i="0" u="none" dirty="0">
                <a:latin typeface="Tahoma" pitchFamily="34" charset="0"/>
                <a:ea typeface="Tahoma" pitchFamily="34" charset="0"/>
                <a:cs typeface="Tahoma" pitchFamily="34" charset="0"/>
              </a:rPr>
              <a:t>: Baar tilmaamaha faylka, sida qiyaasta iyo goobta (ka hor intii aanan faylka la gelinin Baaldi Dib u warshadayn).  </a:t>
            </a:r>
          </a:p>
        </p:txBody>
      </p:sp>
      <p:cxnSp>
        <p:nvCxnSpPr>
          <p:cNvPr id="10" name="Straight Arrow Connector 9"/>
          <p:cNvCxnSpPr>
            <a:cxnSpLocks noChangeShapeType="1"/>
          </p:cNvCxnSpPr>
          <p:nvPr/>
        </p:nvCxnSpPr>
        <p:spPr bwMode="auto">
          <a:xfrm flipH="1">
            <a:off x="4716016" y="2204864"/>
            <a:ext cx="357187" cy="0"/>
          </a:xfrm>
          <a:prstGeom prst="straightConnector1">
            <a:avLst/>
          </a:prstGeom>
          <a:noFill/>
          <a:ln w="25400" algn="ctr">
            <a:solidFill>
              <a:schemeClr val="accent1"/>
            </a:solidFill>
            <a:round/>
            <a:headEnd/>
            <a:tailEnd type="stealth" w="med" len="med"/>
          </a:ln>
        </p:spPr>
      </p:cxnSp>
      <p:cxnSp>
        <p:nvCxnSpPr>
          <p:cNvPr id="18" name="Straight Arrow Connector 17"/>
          <p:cNvCxnSpPr>
            <a:cxnSpLocks noChangeShapeType="1"/>
          </p:cNvCxnSpPr>
          <p:nvPr/>
        </p:nvCxnSpPr>
        <p:spPr bwMode="auto">
          <a:xfrm flipH="1">
            <a:off x="4744954" y="2564904"/>
            <a:ext cx="357188" cy="0"/>
          </a:xfrm>
          <a:prstGeom prst="straightConnector1">
            <a:avLst/>
          </a:prstGeom>
          <a:noFill/>
          <a:ln w="25400" algn="ctr">
            <a:solidFill>
              <a:schemeClr val="accent1"/>
            </a:solidFill>
            <a:round/>
            <a:headEnd/>
            <a:tailEnd type="stealth" w="med" len="med"/>
          </a:ln>
        </p:spPr>
      </p:cxnSp>
      <p:cxnSp>
        <p:nvCxnSpPr>
          <p:cNvPr id="19" name="Straight Arrow Connector 18"/>
          <p:cNvCxnSpPr>
            <a:cxnSpLocks noChangeShapeType="1"/>
          </p:cNvCxnSpPr>
          <p:nvPr/>
        </p:nvCxnSpPr>
        <p:spPr bwMode="auto">
          <a:xfrm flipH="1">
            <a:off x="4716015" y="2276872"/>
            <a:ext cx="357188" cy="0"/>
          </a:xfrm>
          <a:prstGeom prst="straightConnector1">
            <a:avLst/>
          </a:prstGeom>
          <a:noFill/>
          <a:ln w="25400" algn="ctr">
            <a:solidFill>
              <a:schemeClr val="accent1"/>
            </a:solidFill>
            <a:round/>
            <a:headEnd/>
            <a:tailEnd type="stealth" w="med" len="med"/>
          </a:ln>
        </p:spPr>
      </p:cxnSp>
      <p:cxnSp>
        <p:nvCxnSpPr>
          <p:cNvPr id="20" name="Straight Arrow Connector 19"/>
          <p:cNvCxnSpPr>
            <a:cxnSpLocks noChangeShapeType="1"/>
          </p:cNvCxnSpPr>
          <p:nvPr/>
        </p:nvCxnSpPr>
        <p:spPr bwMode="auto">
          <a:xfrm flipH="1">
            <a:off x="4716016" y="2420888"/>
            <a:ext cx="357188" cy="0"/>
          </a:xfrm>
          <a:prstGeom prst="straightConnector1">
            <a:avLst/>
          </a:prstGeom>
          <a:noFill/>
          <a:ln w="25400" algn="ctr">
            <a:solidFill>
              <a:schemeClr val="accent1"/>
            </a:solidFill>
            <a:round/>
            <a:headEnd/>
            <a:tailEnd type="stealth" w="med" len="med"/>
          </a:ln>
        </p:spPr>
      </p:cxnSp>
    </p:spTree>
    <p:extLst>
      <p:ext uri="{BB962C8B-B14F-4D97-AF65-F5344CB8AC3E}">
        <p14:creationId xmlns:p14="http://schemas.microsoft.com/office/powerpoint/2010/main" val="15920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box(in)">
                                      <p:cBhvr>
                                        <p:cTn id="7" dur="500"/>
                                        <p:tgtEl>
                                          <p:spTgt spid="115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5723">
                                            <p:txEl>
                                              <p:pRg st="0" end="0"/>
                                            </p:txEl>
                                          </p:spTgt>
                                        </p:tgtEl>
                                        <p:attrNameLst>
                                          <p:attrName>style.visibility</p:attrName>
                                        </p:attrNameLst>
                                      </p:cBhvr>
                                      <p:to>
                                        <p:strVal val="visible"/>
                                      </p:to>
                                    </p:set>
                                    <p:anim calcmode="lin" valueType="num">
                                      <p:cBhvr additive="base">
                                        <p:cTn id="12" dur="500" fill="hold"/>
                                        <p:tgtEl>
                                          <p:spTgt spid="11572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5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5723">
                                            <p:txEl>
                                              <p:pRg st="2" end="2"/>
                                            </p:txEl>
                                          </p:spTgt>
                                        </p:tgtEl>
                                        <p:attrNameLst>
                                          <p:attrName>style.visibility</p:attrName>
                                        </p:attrNameLst>
                                      </p:cBhvr>
                                      <p:to>
                                        <p:strVal val="visible"/>
                                      </p:to>
                                    </p:set>
                                    <p:anim calcmode="lin" valueType="num">
                                      <p:cBhvr additive="base">
                                        <p:cTn id="23" dur="500" fill="hold"/>
                                        <p:tgtEl>
                                          <p:spTgt spid="11572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5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5723">
                                            <p:txEl>
                                              <p:pRg st="4" end="4"/>
                                            </p:txEl>
                                          </p:spTgt>
                                        </p:tgtEl>
                                        <p:attrNameLst>
                                          <p:attrName>style.visibility</p:attrName>
                                        </p:attrNameLst>
                                      </p:cBhvr>
                                      <p:to>
                                        <p:strVal val="visible"/>
                                      </p:to>
                                    </p:set>
                                    <p:anim calcmode="lin" valueType="num">
                                      <p:cBhvr additive="base">
                                        <p:cTn id="35" dur="500" fill="hold"/>
                                        <p:tgtEl>
                                          <p:spTgt spid="11572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5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5723">
                                            <p:txEl>
                                              <p:pRg st="6" end="6"/>
                                            </p:txEl>
                                          </p:spTgt>
                                        </p:tgtEl>
                                        <p:attrNameLst>
                                          <p:attrName>style.visibility</p:attrName>
                                        </p:attrNameLst>
                                      </p:cBhvr>
                                      <p:to>
                                        <p:strVal val="visible"/>
                                      </p:to>
                                    </p:set>
                                    <p:anim calcmode="lin" valueType="num">
                                      <p:cBhvr additive="base">
                                        <p:cTn id="47" dur="500" fill="hold"/>
                                        <p:tgtEl>
                                          <p:spTgt spid="11572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57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Rectangle 8"/>
          <p:cNvSpPr>
            <a:spLocks noGrp="1" noChangeArrowheads="1"/>
          </p:cNvSpPr>
          <p:nvPr>
            <p:ph type="title" idx="4294967295"/>
          </p:nvPr>
        </p:nvSpPr>
        <p:spPr>
          <a:xfrm>
            <a:off x="539552" y="0"/>
            <a:ext cx="7313612" cy="1143000"/>
          </a:xfrm>
        </p:spPr>
        <p:txBody>
          <a:bodyPr anchor="ctr" anchorCtr="1">
            <a:normAutofit/>
          </a:bodyPr>
          <a:lstStyle/>
          <a:p>
            <a:pPr eaLnBrk="1" hangingPunct="1">
              <a:defRPr/>
            </a:pPr>
            <a:r>
              <a:rPr lang="sv-SE" dirty="0" err="1">
                <a:solidFill>
                  <a:schemeClr val="accent1"/>
                </a:solidFill>
                <a:latin typeface="Tahoma" pitchFamily="34" charset="0"/>
                <a:ea typeface="Tahoma" pitchFamily="34" charset="0"/>
                <a:cs typeface="Tahoma" pitchFamily="34" charset="0"/>
              </a:rPr>
              <a:t>Jiirka</a:t>
            </a:r>
            <a:endParaRPr lang="sv-SE" dirty="0">
              <a:solidFill>
                <a:schemeClr val="accent1"/>
              </a:solidFill>
              <a:latin typeface="Tahoma" pitchFamily="34" charset="0"/>
              <a:ea typeface="Tahoma" pitchFamily="34" charset="0"/>
              <a:cs typeface="Tahoma" pitchFamily="34" charset="0"/>
            </a:endParaRPr>
          </a:p>
        </p:txBody>
      </p:sp>
      <p:sp>
        <p:nvSpPr>
          <p:cNvPr id="13322" name="Rectangle 10"/>
          <p:cNvSpPr>
            <a:spLocks noGrp="1" noChangeArrowheads="1"/>
          </p:cNvSpPr>
          <p:nvPr>
            <p:ph type="body" sz="half" idx="4294967295"/>
          </p:nvPr>
        </p:nvSpPr>
        <p:spPr>
          <a:xfrm>
            <a:off x="4283968" y="1268760"/>
            <a:ext cx="4464050" cy="5300662"/>
          </a:xfrm>
        </p:spPr>
        <p:txBody>
          <a:bodyPr>
            <a:normAutofit fontScale="77500" lnSpcReduction="20000"/>
          </a:bodyPr>
          <a:lstStyle/>
          <a:p>
            <a:pPr eaLnBrk="1" hangingPunct="1">
              <a:lnSpc>
                <a:spcPct val="110000"/>
              </a:lnSpc>
              <a:defRPr/>
            </a:pPr>
            <a:r>
              <a:rPr lang="sv-SE" sz="2400" dirty="0" err="1">
                <a:latin typeface="Tahoma" pitchFamily="34" charset="0"/>
                <a:ea typeface="Tahoma" pitchFamily="34" charset="0"/>
                <a:cs typeface="Tahoma" pitchFamily="34" charset="0"/>
              </a:rPr>
              <a:t>Adigoo</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adeegsanayaa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jiirka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waxaad</a:t>
            </a:r>
            <a:r>
              <a:rPr lang="sv-SE" sz="2400" dirty="0">
                <a:latin typeface="Tahoma" pitchFamily="34" charset="0"/>
                <a:ea typeface="Tahoma" pitchFamily="34" charset="0"/>
                <a:cs typeface="Tahoma" pitchFamily="34" charset="0"/>
              </a:rPr>
              <a:t> ka </a:t>
            </a:r>
            <a:r>
              <a:rPr lang="sv-SE" sz="2400" dirty="0" err="1">
                <a:latin typeface="Tahoma" pitchFamily="34" charset="0"/>
                <a:ea typeface="Tahoma" pitchFamily="34" charset="0"/>
                <a:cs typeface="Tahoma" pitchFamily="34" charset="0"/>
              </a:rPr>
              <a:t>shaqeyn</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kartaa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waxyalaha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kaaga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muuqda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shaashada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Waxaad</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furi</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kartaa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barnaamij</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Waa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dhaqaajin</a:t>
            </a:r>
            <a:r>
              <a:rPr lang="sv-SE" sz="2400" dirty="0">
                <a:latin typeface="Tahoma" pitchFamily="34" charset="0"/>
                <a:ea typeface="Tahoma" pitchFamily="34" charset="0"/>
                <a:cs typeface="Tahoma" pitchFamily="34" charset="0"/>
              </a:rPr>
              <a:t> karta, </a:t>
            </a:r>
            <a:r>
              <a:rPr lang="sv-SE" sz="2400" dirty="0" err="1">
                <a:latin typeface="Tahoma" pitchFamily="34" charset="0"/>
                <a:ea typeface="Tahoma" pitchFamily="34" charset="0"/>
                <a:cs typeface="Tahoma" pitchFamily="34" charset="0"/>
              </a:rPr>
              <a:t>kopiyereyn</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kartaa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iyo</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tirtiri</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kartaa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feylalka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adigoo</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kuu</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qabanaya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jiirka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kadibna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riixaya</a:t>
            </a:r>
            <a:r>
              <a:rPr lang="sv-SE" sz="2400" dirty="0">
                <a:latin typeface="Tahoma" pitchFamily="34" charset="0"/>
                <a:ea typeface="Tahoma" pitchFamily="34" charset="0"/>
                <a:cs typeface="Tahoma" pitchFamily="34" charset="0"/>
              </a:rPr>
              <a:t> . </a:t>
            </a:r>
          </a:p>
          <a:p>
            <a:pPr eaLnBrk="1" hangingPunct="1">
              <a:lnSpc>
                <a:spcPct val="110000"/>
              </a:lnSpc>
              <a:defRPr/>
            </a:pPr>
            <a:endParaRPr lang="sv-SE" sz="2400" dirty="0">
              <a:latin typeface="Tahoma" pitchFamily="34" charset="0"/>
              <a:ea typeface="Tahoma" pitchFamily="34" charset="0"/>
              <a:cs typeface="Tahoma" pitchFamily="34" charset="0"/>
            </a:endParaRPr>
          </a:p>
          <a:p>
            <a:pPr eaLnBrk="1" hangingPunct="1">
              <a:lnSpc>
                <a:spcPct val="110000"/>
              </a:lnSpc>
              <a:defRPr/>
            </a:pPr>
            <a:r>
              <a:rPr lang="sv-SE" sz="2400" dirty="0" err="1">
                <a:latin typeface="Tahoma" pitchFamily="34" charset="0"/>
                <a:ea typeface="Tahoma" pitchFamily="34" charset="0"/>
                <a:cs typeface="Tahoma" pitchFamily="34" charset="0"/>
              </a:rPr>
              <a:t>Jiirka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waxuu</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leeyahay</a:t>
            </a:r>
            <a:r>
              <a:rPr lang="sv-SE" sz="2400" dirty="0">
                <a:latin typeface="Tahoma" pitchFamily="34" charset="0"/>
                <a:ea typeface="Tahoma" pitchFamily="34" charset="0"/>
                <a:cs typeface="Tahoma" pitchFamily="34" charset="0"/>
              </a:rPr>
              <a:t>  </a:t>
            </a:r>
            <a:r>
              <a:rPr lang="sv-SE" sz="2400" b="1" dirty="0" err="1">
                <a:latin typeface="Tahoma" pitchFamily="34" charset="0"/>
                <a:ea typeface="Tahoma" pitchFamily="34" charset="0"/>
                <a:cs typeface="Tahoma" pitchFamily="34" charset="0"/>
              </a:rPr>
              <a:t>badhan-bidixeed</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iyo</a:t>
            </a:r>
            <a:r>
              <a:rPr lang="sv-SE" sz="2400" dirty="0">
                <a:latin typeface="Tahoma" pitchFamily="34" charset="0"/>
                <a:ea typeface="Tahoma" pitchFamily="34" charset="0"/>
                <a:cs typeface="Tahoma" pitchFamily="34" charset="0"/>
              </a:rPr>
              <a:t> </a:t>
            </a:r>
            <a:r>
              <a:rPr lang="sv-SE" sz="2400" b="1" dirty="0" err="1">
                <a:latin typeface="Tahoma" pitchFamily="34" charset="0"/>
                <a:ea typeface="Tahoma" pitchFamily="34" charset="0"/>
                <a:cs typeface="Tahoma" pitchFamily="34" charset="0"/>
              </a:rPr>
              <a:t>badhan-midigeed</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Dhexdiisana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waxaa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ku</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jira</a:t>
            </a:r>
            <a:r>
              <a:rPr lang="sv-SE" sz="2400" dirty="0">
                <a:latin typeface="Tahoma" pitchFamily="34" charset="0"/>
                <a:ea typeface="Tahoma" pitchFamily="34" charset="0"/>
                <a:cs typeface="Tahoma" pitchFamily="34" charset="0"/>
              </a:rPr>
              <a:t> </a:t>
            </a:r>
            <a:r>
              <a:rPr lang="sv-SE" sz="2400" b="1" dirty="0" err="1">
                <a:latin typeface="Tahoma" pitchFamily="34" charset="0"/>
                <a:ea typeface="Tahoma" pitchFamily="34" charset="0"/>
                <a:cs typeface="Tahoma" pitchFamily="34" charset="0"/>
              </a:rPr>
              <a:t>shaag-wareega</a:t>
            </a:r>
            <a:r>
              <a:rPr lang="sv-SE" sz="2400" dirty="0">
                <a:latin typeface="Tahoma" pitchFamily="34" charset="0"/>
                <a:ea typeface="Tahoma" pitchFamily="34" charset="0"/>
                <a:cs typeface="Tahoma" pitchFamily="34" charset="0"/>
              </a:rPr>
              <a:t>.</a:t>
            </a:r>
          </a:p>
          <a:p>
            <a:pPr eaLnBrk="1" hangingPunct="1">
              <a:lnSpc>
                <a:spcPct val="110000"/>
              </a:lnSpc>
              <a:defRPr/>
            </a:pPr>
            <a:endParaRPr lang="sv-SE" sz="2400" dirty="0">
              <a:latin typeface="Tahoma" pitchFamily="34" charset="0"/>
              <a:ea typeface="Tahoma" pitchFamily="34" charset="0"/>
              <a:cs typeface="Tahoma" pitchFamily="34" charset="0"/>
            </a:endParaRPr>
          </a:p>
          <a:p>
            <a:pPr eaLnBrk="1" hangingPunct="1">
              <a:lnSpc>
                <a:spcPct val="110000"/>
              </a:lnSpc>
              <a:defRPr/>
            </a:pPr>
            <a:r>
              <a:rPr lang="sv-SE" sz="2400" dirty="0" err="1">
                <a:latin typeface="Tahoma" pitchFamily="34" charset="0"/>
                <a:ea typeface="Tahoma" pitchFamily="34" charset="0"/>
                <a:cs typeface="Tahoma" pitchFamily="34" charset="0"/>
              </a:rPr>
              <a:t>Waad</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bedeli</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kartaa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mawqifyada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jiirka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Waxaad</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sameeyn</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kartaa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tusaale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Saxitaan</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xawliga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labanlaabka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ee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riixitaanka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iyo</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beddelid</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muuqaalka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falaarta</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jiirka</a:t>
            </a:r>
            <a:endParaRPr lang="sv-SE" sz="2400" dirty="0">
              <a:latin typeface="Tahoma" pitchFamily="34" charset="0"/>
              <a:ea typeface="Tahoma" pitchFamily="34" charset="0"/>
              <a:cs typeface="Tahoma" pitchFamily="34" charset="0"/>
            </a:endParaRPr>
          </a:p>
          <a:p>
            <a:pPr eaLnBrk="1" hangingPunct="1">
              <a:lnSpc>
                <a:spcPct val="80000"/>
              </a:lnSpc>
              <a:defRPr/>
            </a:pPr>
            <a:endParaRPr lang="sv-SE" sz="2000" dirty="0">
              <a:latin typeface="Tahoma" pitchFamily="34" charset="0"/>
              <a:ea typeface="Tahoma" pitchFamily="34" charset="0"/>
              <a:cs typeface="Tahoma" pitchFamily="34" charset="0"/>
            </a:endParaRPr>
          </a:p>
          <a:p>
            <a:pPr eaLnBrk="1" hangingPunct="1">
              <a:lnSpc>
                <a:spcPct val="80000"/>
              </a:lnSpc>
              <a:defRPr/>
            </a:pPr>
            <a:endParaRPr lang="sv-SE" sz="2000" dirty="0">
              <a:latin typeface="Tahoma" pitchFamily="34" charset="0"/>
              <a:ea typeface="Tahoma" pitchFamily="34" charset="0"/>
              <a:cs typeface="Tahoma" pitchFamily="34" charset="0"/>
            </a:endParaRPr>
          </a:p>
        </p:txBody>
      </p:sp>
      <p:pic>
        <p:nvPicPr>
          <p:cNvPr id="13326" name="Picture 71"/>
          <p:cNvPicPr>
            <a:picLocks noGrp="1" noChangeAspect="1" noChangeArrowheads="1"/>
          </p:cNvPicPr>
          <p:nvPr>
            <p:ph sz="half" idx="4294967295"/>
          </p:nvPr>
        </p:nvPicPr>
        <p:blipFill>
          <a:blip r:embed="rId2" cstate="print"/>
          <a:srcRect/>
          <a:stretch>
            <a:fillRect/>
          </a:stretch>
        </p:blipFill>
        <p:spPr>
          <a:xfrm>
            <a:off x="467544" y="2420888"/>
            <a:ext cx="3273425" cy="2957513"/>
          </a:xfrm>
          <a:solidFill>
            <a:schemeClr val="tx2"/>
          </a:solidFill>
          <a:ln>
            <a:solidFill>
              <a:srgbClr val="00B050"/>
            </a:solidFill>
          </a:ln>
        </p:spPr>
      </p:pic>
      <p:sp>
        <p:nvSpPr>
          <p:cNvPr id="6150" name="AutoShape 6"/>
          <p:cNvSpPr>
            <a:spLocks noChangeArrowheads="1"/>
          </p:cNvSpPr>
          <p:nvPr/>
        </p:nvSpPr>
        <p:spPr bwMode="auto">
          <a:xfrm>
            <a:off x="1722884" y="3481562"/>
            <a:ext cx="1368425" cy="647700"/>
          </a:xfrm>
          <a:prstGeom prst="wedgeEllipseCallout">
            <a:avLst>
              <a:gd name="adj1" fmla="val -84752"/>
              <a:gd name="adj2" fmla="val -124276"/>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a:latin typeface="Tahoma" pitchFamily="34" charset="0"/>
                <a:ea typeface="Tahoma" pitchFamily="34" charset="0"/>
                <a:cs typeface="Tahoma" pitchFamily="34" charset="0"/>
              </a:rPr>
              <a:t>Badhanka- </a:t>
            </a:r>
            <a:r>
              <a:rPr lang="sv-SE" sz="1200" b="1" dirty="0" err="1">
                <a:latin typeface="Tahoma" pitchFamily="34" charset="0"/>
                <a:ea typeface="Tahoma" pitchFamily="34" charset="0"/>
                <a:cs typeface="Tahoma" pitchFamily="34" charset="0"/>
              </a:rPr>
              <a:t>midigta</a:t>
            </a:r>
            <a:endParaRPr lang="sv-SE" sz="1200" b="1" dirty="0">
              <a:latin typeface="Tahoma" pitchFamily="34" charset="0"/>
              <a:ea typeface="Tahoma" pitchFamily="34" charset="0"/>
              <a:cs typeface="Tahoma" pitchFamily="34" charset="0"/>
            </a:endParaRPr>
          </a:p>
        </p:txBody>
      </p:sp>
      <p:sp>
        <p:nvSpPr>
          <p:cNvPr id="6151" name="AutoShape 7"/>
          <p:cNvSpPr>
            <a:spLocks noChangeArrowheads="1"/>
          </p:cNvSpPr>
          <p:nvPr/>
        </p:nvSpPr>
        <p:spPr bwMode="auto">
          <a:xfrm>
            <a:off x="2227338" y="1537346"/>
            <a:ext cx="1513632" cy="647700"/>
          </a:xfrm>
          <a:prstGeom prst="wedgeEllipseCallout">
            <a:avLst>
              <a:gd name="adj1" fmla="val -57257"/>
              <a:gd name="adj2" fmla="val 170930"/>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a:latin typeface="Tahoma" pitchFamily="34" charset="0"/>
                <a:ea typeface="Tahoma" pitchFamily="34" charset="0"/>
                <a:cs typeface="Tahoma" pitchFamily="34" charset="0"/>
              </a:rPr>
              <a:t>Badhanka-</a:t>
            </a:r>
            <a:r>
              <a:rPr lang="sv-SE" sz="1200" b="1" dirty="0" err="1">
                <a:latin typeface="Tahoma" pitchFamily="34" charset="0"/>
                <a:ea typeface="Tahoma" pitchFamily="34" charset="0"/>
                <a:cs typeface="Tahoma" pitchFamily="34" charset="0"/>
              </a:rPr>
              <a:t>bidixda</a:t>
            </a:r>
            <a:endParaRPr lang="sv-SE" sz="1400" b="1" dirty="0">
              <a:latin typeface="Tahoma" pitchFamily="34" charset="0"/>
              <a:ea typeface="Tahoma" pitchFamily="34" charset="0"/>
              <a:cs typeface="Tahoma" pitchFamily="34" charset="0"/>
            </a:endParaRPr>
          </a:p>
        </p:txBody>
      </p:sp>
      <p:sp>
        <p:nvSpPr>
          <p:cNvPr id="6152" name="AutoShape 8"/>
          <p:cNvSpPr>
            <a:spLocks noChangeArrowheads="1"/>
          </p:cNvSpPr>
          <p:nvPr/>
        </p:nvSpPr>
        <p:spPr bwMode="auto">
          <a:xfrm>
            <a:off x="786780" y="1753370"/>
            <a:ext cx="1440557" cy="647700"/>
          </a:xfrm>
          <a:prstGeom prst="wedgeEllipseCallout">
            <a:avLst>
              <a:gd name="adj1" fmla="val -23944"/>
              <a:gd name="adj2" fmla="val 11014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err="1">
                <a:latin typeface="Tahoma" pitchFamily="34" charset="0"/>
                <a:ea typeface="Tahoma" pitchFamily="34" charset="0"/>
                <a:cs typeface="Tahoma" pitchFamily="34" charset="0"/>
              </a:rPr>
              <a:t>Shaga</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wareega</a:t>
            </a:r>
            <a:endParaRPr lang="sv-SE" sz="12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26"/>
                                        </p:tgtEl>
                                        <p:attrNameLst>
                                          <p:attrName>style.visibility</p:attrName>
                                        </p:attrNameLst>
                                      </p:cBhvr>
                                      <p:to>
                                        <p:strVal val="visible"/>
                                      </p:to>
                                    </p:set>
                                    <p:anim calcmode="lin" valueType="num">
                                      <p:cBhvr additive="base">
                                        <p:cTn id="7" dur="500" fill="hold"/>
                                        <p:tgtEl>
                                          <p:spTgt spid="13326"/>
                                        </p:tgtEl>
                                        <p:attrNameLst>
                                          <p:attrName>ppt_x</p:attrName>
                                        </p:attrNameLst>
                                      </p:cBhvr>
                                      <p:tavLst>
                                        <p:tav tm="0">
                                          <p:val>
                                            <p:strVal val="#ppt_x"/>
                                          </p:val>
                                        </p:tav>
                                        <p:tav tm="100000">
                                          <p:val>
                                            <p:strVal val="#ppt_x"/>
                                          </p:val>
                                        </p:tav>
                                      </p:tavLst>
                                    </p:anim>
                                    <p:anim calcmode="lin" valueType="num">
                                      <p:cBhvr additive="base">
                                        <p:cTn id="8" dur="500" fill="hold"/>
                                        <p:tgtEl>
                                          <p:spTgt spid="133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3322">
                                            <p:txEl>
                                              <p:pRg st="0" end="0"/>
                                            </p:txEl>
                                          </p:spTgt>
                                        </p:tgtEl>
                                        <p:attrNameLst>
                                          <p:attrName>style.visibility</p:attrName>
                                        </p:attrNameLst>
                                      </p:cBhvr>
                                      <p:to>
                                        <p:strVal val="visible"/>
                                      </p:to>
                                    </p:set>
                                    <p:animEffect transition="in" filter="box(in)">
                                      <p:cBhvr>
                                        <p:cTn id="13" dur="500"/>
                                        <p:tgtEl>
                                          <p:spTgt spid="1332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3322">
                                            <p:txEl>
                                              <p:pRg st="2" end="2"/>
                                            </p:txEl>
                                          </p:spTgt>
                                        </p:tgtEl>
                                        <p:attrNameLst>
                                          <p:attrName>style.visibility</p:attrName>
                                        </p:attrNameLst>
                                      </p:cBhvr>
                                      <p:to>
                                        <p:strVal val="visible"/>
                                      </p:to>
                                    </p:set>
                                    <p:animEffect transition="in" filter="box(in)">
                                      <p:cBhvr>
                                        <p:cTn id="18" dur="500"/>
                                        <p:tgtEl>
                                          <p:spTgt spid="1332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3322">
                                            <p:txEl>
                                              <p:pRg st="4" end="4"/>
                                            </p:txEl>
                                          </p:spTgt>
                                        </p:tgtEl>
                                        <p:attrNameLst>
                                          <p:attrName>style.visibility</p:attrName>
                                        </p:attrNameLst>
                                      </p:cBhvr>
                                      <p:to>
                                        <p:strVal val="visible"/>
                                      </p:to>
                                    </p:set>
                                    <p:animEffect transition="in" filter="box(in)">
                                      <p:cBhvr>
                                        <p:cTn id="23" dur="500"/>
                                        <p:tgtEl>
                                          <p:spTgt spid="1332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150"/>
                                        </p:tgtEl>
                                        <p:attrNameLst>
                                          <p:attrName>style.visibility</p:attrName>
                                        </p:attrNameLst>
                                      </p:cBhvr>
                                      <p:to>
                                        <p:strVal val="visible"/>
                                      </p:to>
                                    </p:set>
                                    <p:anim calcmode="lin" valueType="num">
                                      <p:cBhvr additive="base">
                                        <p:cTn id="28" dur="500" fill="hold"/>
                                        <p:tgtEl>
                                          <p:spTgt spid="6150"/>
                                        </p:tgtEl>
                                        <p:attrNameLst>
                                          <p:attrName>ppt_x</p:attrName>
                                        </p:attrNameLst>
                                      </p:cBhvr>
                                      <p:tavLst>
                                        <p:tav tm="0">
                                          <p:val>
                                            <p:strVal val="#ppt_x"/>
                                          </p:val>
                                        </p:tav>
                                        <p:tav tm="100000">
                                          <p:val>
                                            <p:strVal val="#ppt_x"/>
                                          </p:val>
                                        </p:tav>
                                      </p:tavLst>
                                    </p:anim>
                                    <p:anim calcmode="lin" valueType="num">
                                      <p:cBhvr additive="base">
                                        <p:cTn id="29"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151"/>
                                        </p:tgtEl>
                                        <p:attrNameLst>
                                          <p:attrName>style.visibility</p:attrName>
                                        </p:attrNameLst>
                                      </p:cBhvr>
                                      <p:to>
                                        <p:strVal val="visible"/>
                                      </p:to>
                                    </p:set>
                                    <p:anim calcmode="lin" valueType="num">
                                      <p:cBhvr additive="base">
                                        <p:cTn id="34" dur="500" fill="hold"/>
                                        <p:tgtEl>
                                          <p:spTgt spid="6151"/>
                                        </p:tgtEl>
                                        <p:attrNameLst>
                                          <p:attrName>ppt_x</p:attrName>
                                        </p:attrNameLst>
                                      </p:cBhvr>
                                      <p:tavLst>
                                        <p:tav tm="0">
                                          <p:val>
                                            <p:strVal val="#ppt_x"/>
                                          </p:val>
                                        </p:tav>
                                        <p:tav tm="100000">
                                          <p:val>
                                            <p:strVal val="#ppt_x"/>
                                          </p:val>
                                        </p:tav>
                                      </p:tavLst>
                                    </p:anim>
                                    <p:anim calcmode="lin" valueType="num">
                                      <p:cBhvr additive="base">
                                        <p:cTn id="35"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152"/>
                                        </p:tgtEl>
                                        <p:attrNameLst>
                                          <p:attrName>style.visibility</p:attrName>
                                        </p:attrNameLst>
                                      </p:cBhvr>
                                      <p:to>
                                        <p:strVal val="visible"/>
                                      </p:to>
                                    </p:set>
                                    <p:anim calcmode="lin" valueType="num">
                                      <p:cBhvr additive="base">
                                        <p:cTn id="40" dur="500" fill="hold"/>
                                        <p:tgtEl>
                                          <p:spTgt spid="6152"/>
                                        </p:tgtEl>
                                        <p:attrNameLst>
                                          <p:attrName>ppt_x</p:attrName>
                                        </p:attrNameLst>
                                      </p:cBhvr>
                                      <p:tavLst>
                                        <p:tav tm="0">
                                          <p:val>
                                            <p:strVal val="#ppt_x"/>
                                          </p:val>
                                        </p:tav>
                                        <p:tav tm="100000">
                                          <p:val>
                                            <p:strVal val="#ppt_x"/>
                                          </p:val>
                                        </p:tav>
                                      </p:tavLst>
                                    </p:anim>
                                    <p:anim calcmode="lin" valueType="num">
                                      <p:cBhvr additive="base">
                                        <p:cTn id="41"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build="p"/>
      <p:bldP spid="6150" grpId="0" animBg="1"/>
      <p:bldP spid="6151" grpId="0" animBg="1"/>
      <p:bldP spid="61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title" idx="4294967295"/>
          </p:nvPr>
        </p:nvSpPr>
        <p:spPr>
          <a:xfrm>
            <a:off x="0" y="115888"/>
            <a:ext cx="9144000" cy="504825"/>
          </a:xfrm>
        </p:spPr>
        <p:txBody>
          <a:bodyPr anchor="ctr" anchorCtr="1">
            <a:normAutofit fontScale="90000"/>
          </a:bodyPr>
          <a:lstStyle/>
          <a:p>
            <a:pPr rtl="0" eaLnBrk="1" hangingPunct="1">
              <a:defRPr/>
            </a:pPr>
            <a:r>
              <a:rPr lang="en-GB" b="0" i="0" u="none" dirty="0" err="1">
                <a:solidFill>
                  <a:schemeClr val="accent1"/>
                </a:solidFill>
                <a:latin typeface="Tahoma" pitchFamily="34" charset="0"/>
                <a:ea typeface="Tahoma" pitchFamily="34" charset="0"/>
                <a:cs typeface="Tahoma" pitchFamily="34" charset="0"/>
              </a:rPr>
              <a:t>Daaqadaha</a:t>
            </a:r>
            <a:endParaRPr lang="en" b="0" i="0" u="none" dirty="0">
              <a:solidFill>
                <a:schemeClr val="accent1"/>
              </a:solidFill>
              <a:latin typeface="Tahoma" pitchFamily="34" charset="0"/>
              <a:ea typeface="Tahoma" pitchFamily="34" charset="0"/>
              <a:cs typeface="Tahoma" pitchFamily="34" charset="0"/>
            </a:endParaRPr>
          </a:p>
        </p:txBody>
      </p:sp>
      <p:sp>
        <p:nvSpPr>
          <p:cNvPr id="123909" name="Rectangle 5"/>
          <p:cNvSpPr>
            <a:spLocks noGrp="1" noChangeArrowheads="1"/>
          </p:cNvSpPr>
          <p:nvPr>
            <p:ph type="body" sz="half" idx="4294967295"/>
          </p:nvPr>
        </p:nvSpPr>
        <p:spPr>
          <a:xfrm>
            <a:off x="395536" y="692696"/>
            <a:ext cx="8316416" cy="2592413"/>
          </a:xfrm>
          <a:ln>
            <a:noFill/>
          </a:ln>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l" rtl="0" eaLnBrk="1" hangingPunct="1">
              <a:buClr>
                <a:schemeClr val="tx1"/>
              </a:buClr>
              <a:buSzPct val="80000"/>
              <a:defRPr/>
            </a:pPr>
            <a:r>
              <a:rPr lang="en" sz="1400" b="0" i="0" u="none" kern="1200" dirty="0">
                <a:solidFill>
                  <a:schemeClr val="tx1"/>
                </a:solidFill>
                <a:latin typeface="Tahoma" pitchFamily="34" charset="0"/>
                <a:ea typeface="Tahoma" pitchFamily="34" charset="0"/>
                <a:cs typeface="Tahoma" pitchFamily="34" charset="0"/>
              </a:rPr>
              <a:t>Marka aad furto barnaamijka, faylka ama galka, waxa ku jira ayaa ka muuqda sanduuq lagu magacaabo daaqad. Daaqadaha oo dhan waxay leeyihiin qaybaha soo socda:</a:t>
            </a:r>
          </a:p>
          <a:p>
            <a:pPr>
              <a:buClr>
                <a:schemeClr val="tx1"/>
              </a:buClr>
              <a:buSzPct val="80000"/>
              <a:defRPr/>
            </a:pPr>
            <a:r>
              <a:rPr lang="en" sz="1400" b="1" i="0" u="none" kern="1200" dirty="0">
                <a:solidFill>
                  <a:schemeClr val="tx1"/>
                </a:solidFill>
                <a:latin typeface="Tahoma" pitchFamily="34" charset="0"/>
                <a:ea typeface="Tahoma" pitchFamily="34" charset="0"/>
                <a:cs typeface="Tahoma" pitchFamily="34" charset="0"/>
              </a:rPr>
              <a:t>Bannaanka magaca:</a:t>
            </a:r>
            <a:r>
              <a:rPr lang="en" sz="1400" b="0" i="0" u="none" kern="1200" dirty="0">
                <a:solidFill>
                  <a:schemeClr val="tx1"/>
                </a:solidFill>
                <a:latin typeface="Tahoma" pitchFamily="34" charset="0"/>
                <a:ea typeface="Tahoma" pitchFamily="34" charset="0"/>
                <a:cs typeface="Tahoma" pitchFamily="34" charset="0"/>
              </a:rPr>
              <a:t> Jeexa sare ee buluug ah waxaa ka muuqda magaca daaqadda koonaha bidix. Dhinaca midig shishe ee jeexa waxaa ku yaalla saddex badhan:</a:t>
            </a:r>
            <a:br>
              <a:rPr lang="en" sz="1400" kern="1200" dirty="0">
                <a:solidFill>
                  <a:schemeClr val="tx1"/>
                </a:solidFill>
                <a:latin typeface="Tahoma" pitchFamily="34" charset="0"/>
                <a:ea typeface="Tahoma" pitchFamily="34" charset="0"/>
                <a:cs typeface="Tahoma" pitchFamily="34" charset="0"/>
              </a:rPr>
            </a:br>
            <a:r>
              <a:rPr lang="en" sz="1400" b="0" i="1" u="none" kern="1200" dirty="0">
                <a:solidFill>
                  <a:schemeClr val="tx1"/>
                </a:solidFill>
                <a:latin typeface="Tahoma" pitchFamily="34" charset="0"/>
                <a:ea typeface="Tahoma" pitchFamily="34" charset="0"/>
                <a:cs typeface="Tahoma" pitchFamily="34" charset="0"/>
              </a:rPr>
              <a:t>Yaree:</a:t>
            </a:r>
            <a:r>
              <a:rPr lang="en" sz="1400" b="0" i="0" u="none" kern="1200" dirty="0">
                <a:solidFill>
                  <a:schemeClr val="tx1"/>
                </a:solidFill>
                <a:latin typeface="Tahoma" pitchFamily="34" charset="0"/>
                <a:ea typeface="Tahoma" pitchFamily="34" charset="0"/>
                <a:cs typeface="Tahoma" pitchFamily="34" charset="0"/>
              </a:rPr>
              <a:t> Daaqadda ayaa ka baaba’aysa miiska Desktop oo badhan ahaan uun uga muuqanaysa jeexa hawsha.</a:t>
            </a:r>
            <a:br>
              <a:rPr lang="en" sz="1400" kern="1200" dirty="0">
                <a:solidFill>
                  <a:schemeClr val="tx1"/>
                </a:solidFill>
                <a:latin typeface="Tahoma" pitchFamily="34" charset="0"/>
                <a:ea typeface="Tahoma" pitchFamily="34" charset="0"/>
                <a:cs typeface="Tahoma" pitchFamily="34" charset="0"/>
              </a:rPr>
            </a:br>
            <a:r>
              <a:rPr lang="en" sz="1400" b="0" i="1" u="none" kern="1200" dirty="0">
                <a:solidFill>
                  <a:schemeClr val="tx1"/>
                </a:solidFill>
                <a:latin typeface="Tahoma" pitchFamily="34" charset="0"/>
                <a:ea typeface="Tahoma" pitchFamily="34" charset="0"/>
                <a:cs typeface="Tahoma" pitchFamily="34" charset="0"/>
              </a:rPr>
              <a:t>Weynee</a:t>
            </a:r>
            <a:r>
              <a:rPr lang="en" sz="1400" b="0" i="0" u="none" kern="1200" dirty="0">
                <a:solidFill>
                  <a:schemeClr val="tx1"/>
                </a:solidFill>
                <a:latin typeface="Tahoma" pitchFamily="34" charset="0"/>
                <a:ea typeface="Tahoma" pitchFamily="34" charset="0"/>
                <a:cs typeface="Tahoma" pitchFamily="34" charset="0"/>
              </a:rPr>
              <a:t>: Daaqadda ayaa buuxinaysa shaashadda oo dhan. </a:t>
            </a:r>
            <a:r>
              <a:rPr lang="en-US" sz="1400" i="1" spc="-10" dirty="0">
                <a:latin typeface="Tahoma" panose="020B0604030504040204" pitchFamily="34" charset="0"/>
                <a:ea typeface="Tahoma" pitchFamily="34" charset="0"/>
                <a:cs typeface="Times New Roman" panose="02020603050405020304" pitchFamily="18" charset="0"/>
              </a:rPr>
              <a:t>Soo </a:t>
            </a:r>
            <a:r>
              <a:rPr lang="en-US" sz="1400" i="1" spc="-10" dirty="0" err="1">
                <a:latin typeface="Tahoma" panose="020B0604030504040204" pitchFamily="34" charset="0"/>
                <a:ea typeface="Tahoma" pitchFamily="34" charset="0"/>
                <a:cs typeface="Times New Roman" panose="02020603050405020304" pitchFamily="18" charset="0"/>
              </a:rPr>
              <a:t>celi</a:t>
            </a:r>
            <a:r>
              <a:rPr lang="en-US" sz="1400" spc="-5" dirty="0">
                <a:latin typeface="Tahoma" panose="020B0604030504040204" pitchFamily="34" charset="0"/>
                <a:ea typeface="Calibri" panose="020F0502020204030204" pitchFamily="34" charset="0"/>
                <a:cs typeface="Times New Roman" panose="02020603050405020304" pitchFamily="18" charset="0"/>
              </a:rPr>
              <a:t>:</a:t>
            </a:r>
            <a:r>
              <a:rPr lang="en-US" sz="1400" spc="-25" dirty="0">
                <a:latin typeface="Tahoma" panose="020B0604030504040204" pitchFamily="34" charset="0"/>
                <a:ea typeface="Calibri" panose="020F0502020204030204" pitchFamily="34" charset="0"/>
                <a:cs typeface="Times New Roman" panose="02020603050405020304" pitchFamily="18" charset="0"/>
              </a:rPr>
              <a:t> </a:t>
            </a:r>
            <a:r>
              <a:rPr lang="en-US" sz="1400" spc="-10" dirty="0" err="1">
                <a:latin typeface="Tahoma" panose="020B0604030504040204" pitchFamily="34" charset="0"/>
                <a:ea typeface="Calibri" panose="020F0502020204030204" pitchFamily="34" charset="0"/>
                <a:cs typeface="Times New Roman" panose="02020603050405020304" pitchFamily="18" charset="0"/>
              </a:rPr>
              <a:t>Qiyaas</a:t>
            </a:r>
            <a:r>
              <a:rPr lang="en-US" sz="1400" spc="-10" dirty="0">
                <a:latin typeface="Tahoma" panose="020B0604030504040204" pitchFamily="34" charset="0"/>
                <a:ea typeface="Calibri" panose="020F0502020204030204" pitchFamily="34" charset="0"/>
                <a:cs typeface="Times New Roman" panose="02020603050405020304" pitchFamily="18" charset="0"/>
              </a:rPr>
              <a:t> kale u </a:t>
            </a:r>
            <a:r>
              <a:rPr lang="en-US" sz="1400" spc="-10" dirty="0" err="1">
                <a:latin typeface="Tahoma" panose="020B0604030504040204" pitchFamily="34" charset="0"/>
                <a:ea typeface="Calibri" panose="020F0502020204030204" pitchFamily="34" charset="0"/>
                <a:cs typeface="Times New Roman" panose="02020603050405020304" pitchFamily="18" charset="0"/>
              </a:rPr>
              <a:t>yeel</a:t>
            </a:r>
            <a:r>
              <a:rPr lang="en-US" sz="1400" spc="-10" dirty="0">
                <a:latin typeface="Tahoma" panose="020B0604030504040204" pitchFamily="34" charset="0"/>
                <a:ea typeface="Calibri" panose="020F0502020204030204" pitchFamily="34" charset="0"/>
                <a:cs typeface="Times New Roman" panose="02020603050405020304" pitchFamily="18" charset="0"/>
              </a:rPr>
              <a:t> </a:t>
            </a:r>
            <a:r>
              <a:rPr lang="en-US" sz="1400" spc="-10" dirty="0" err="1">
                <a:latin typeface="Tahoma" panose="020B0604030504040204" pitchFamily="34" charset="0"/>
                <a:ea typeface="Calibri" panose="020F0502020204030204" pitchFamily="34" charset="0"/>
                <a:cs typeface="Times New Roman" panose="02020603050405020304" pitchFamily="18" charset="0"/>
              </a:rPr>
              <a:t>daaqadda</a:t>
            </a:r>
            <a:r>
              <a:rPr lang="en-US" sz="1400" spc="-10" dirty="0">
                <a:latin typeface="Tahoma" panose="020B0604030504040204" pitchFamily="34" charset="0"/>
                <a:ea typeface="Calibri" panose="020F0502020204030204" pitchFamily="34" charset="0"/>
                <a:cs typeface="Times New Roman" panose="02020603050405020304" pitchFamily="18" charset="0"/>
              </a:rPr>
              <a:t> </a:t>
            </a:r>
            <a:r>
              <a:rPr lang="en-US" sz="1400" spc="-10" dirty="0" err="1">
                <a:latin typeface="Tahoma" panose="020B0604030504040204" pitchFamily="34" charset="0"/>
                <a:ea typeface="Calibri" panose="020F0502020204030204" pitchFamily="34" charset="0"/>
                <a:cs typeface="Times New Roman" panose="02020603050405020304" pitchFamily="18" charset="0"/>
              </a:rPr>
              <a:t>adigoo</a:t>
            </a:r>
            <a:r>
              <a:rPr lang="en-US" sz="1400" spc="-10" dirty="0">
                <a:latin typeface="Tahoma" panose="020B0604030504040204" pitchFamily="34" charset="0"/>
                <a:ea typeface="Calibri" panose="020F0502020204030204" pitchFamily="34" charset="0"/>
                <a:cs typeface="Times New Roman" panose="02020603050405020304" pitchFamily="18" charset="0"/>
              </a:rPr>
              <a:t> </a:t>
            </a:r>
            <a:r>
              <a:rPr lang="en-US" sz="1400" spc="-10" dirty="0" err="1">
                <a:latin typeface="Tahoma" panose="020B0604030504040204" pitchFamily="34" charset="0"/>
                <a:ea typeface="Calibri" panose="020F0502020204030204" pitchFamily="34" charset="0"/>
                <a:cs typeface="Times New Roman" panose="02020603050405020304" pitchFamily="18" charset="0"/>
              </a:rPr>
              <a:t>xadka</a:t>
            </a:r>
            <a:r>
              <a:rPr lang="en-US" sz="1400" spc="-10" dirty="0">
                <a:latin typeface="Tahoma" panose="020B0604030504040204" pitchFamily="34" charset="0"/>
                <a:ea typeface="Calibri" panose="020F0502020204030204" pitchFamily="34" charset="0"/>
                <a:cs typeface="Times New Roman" panose="02020603050405020304" pitchFamily="18" charset="0"/>
              </a:rPr>
              <a:t> </a:t>
            </a:r>
            <a:r>
              <a:rPr lang="en-US" sz="1400" spc="-10" dirty="0" err="1">
                <a:latin typeface="Tahoma" panose="020B0604030504040204" pitchFamily="34" charset="0"/>
                <a:ea typeface="Calibri" panose="020F0502020204030204" pitchFamily="34" charset="0"/>
                <a:cs typeface="Times New Roman" panose="02020603050405020304" pitchFamily="18" charset="0"/>
              </a:rPr>
              <a:t>daaqadda</a:t>
            </a:r>
            <a:r>
              <a:rPr lang="en-US" sz="1400" spc="-10" dirty="0">
                <a:latin typeface="Tahoma" panose="020B0604030504040204" pitchFamily="34" charset="0"/>
                <a:ea typeface="Calibri" panose="020F0502020204030204" pitchFamily="34" charset="0"/>
                <a:cs typeface="Times New Roman" panose="02020603050405020304" pitchFamily="18" charset="0"/>
              </a:rPr>
              <a:t> </a:t>
            </a:r>
            <a:r>
              <a:rPr lang="en-US" sz="1400" spc="-10" dirty="0" err="1">
                <a:latin typeface="Tahoma" panose="020B0604030504040204" pitchFamily="34" charset="0"/>
                <a:ea typeface="Calibri" panose="020F0502020204030204" pitchFamily="34" charset="0"/>
                <a:cs typeface="Times New Roman" panose="02020603050405020304" pitchFamily="18" charset="0"/>
              </a:rPr>
              <a:t>gudaha</a:t>
            </a:r>
            <a:r>
              <a:rPr lang="en-US" sz="1400" spc="-10" dirty="0">
                <a:latin typeface="Tahoma" panose="020B0604030504040204" pitchFamily="34" charset="0"/>
                <a:ea typeface="Calibri" panose="020F0502020204030204" pitchFamily="34" charset="0"/>
                <a:cs typeface="Times New Roman" panose="02020603050405020304" pitchFamily="18" charset="0"/>
              </a:rPr>
              <a:t> </a:t>
            </a:r>
            <a:r>
              <a:rPr lang="en-US" sz="1400" spc="-10" dirty="0" err="1">
                <a:latin typeface="Tahoma" panose="020B0604030504040204" pitchFamily="34" charset="0"/>
                <a:ea typeface="Calibri" panose="020F0502020204030204" pitchFamily="34" charset="0"/>
                <a:cs typeface="Times New Roman" panose="02020603050405020304" pitchFamily="18" charset="0"/>
              </a:rPr>
              <a:t>ama</a:t>
            </a:r>
            <a:r>
              <a:rPr lang="en-US" sz="1400" spc="-10" dirty="0">
                <a:latin typeface="Tahoma" panose="020B0604030504040204" pitchFamily="34" charset="0"/>
                <a:ea typeface="Calibri" panose="020F0502020204030204" pitchFamily="34" charset="0"/>
                <a:cs typeface="Times New Roman" panose="02020603050405020304" pitchFamily="18" charset="0"/>
              </a:rPr>
              <a:t> </a:t>
            </a:r>
            <a:r>
              <a:rPr lang="en-US" sz="1400" spc="-10" dirty="0" err="1">
                <a:latin typeface="Tahoma" panose="020B0604030504040204" pitchFamily="34" charset="0"/>
                <a:ea typeface="Calibri" panose="020F0502020204030204" pitchFamily="34" charset="0"/>
                <a:cs typeface="Times New Roman" panose="02020603050405020304" pitchFamily="18" charset="0"/>
              </a:rPr>
              <a:t>dibadda</a:t>
            </a:r>
            <a:r>
              <a:rPr lang="en-US" sz="1400" spc="-10" dirty="0">
                <a:latin typeface="Tahoma" panose="020B0604030504040204" pitchFamily="34" charset="0"/>
                <a:ea typeface="Calibri" panose="020F0502020204030204" pitchFamily="34" charset="0"/>
                <a:cs typeface="Times New Roman" panose="02020603050405020304" pitchFamily="18" charset="0"/>
              </a:rPr>
              <a:t> u </a:t>
            </a:r>
            <a:r>
              <a:rPr lang="en-US" sz="1400" spc="-10" dirty="0" err="1">
                <a:latin typeface="Tahoma" panose="020B0604030504040204" pitchFamily="34" charset="0"/>
                <a:ea typeface="Calibri" panose="020F0502020204030204" pitchFamily="34" charset="0"/>
                <a:cs typeface="Times New Roman" panose="02020603050405020304" pitchFamily="18" charset="0"/>
              </a:rPr>
              <a:t>jiidaya</a:t>
            </a:r>
            <a:r>
              <a:rPr lang="en-US" sz="1400" dirty="0">
                <a:latin typeface="Tahoma" panose="020B0604030504040204" pitchFamily="34" charset="0"/>
                <a:ea typeface="Calibri" panose="020F0502020204030204" pitchFamily="34" charset="0"/>
                <a:cs typeface="Times New Roman" panose="02020603050405020304" pitchFamily="18" charset="0"/>
              </a:rPr>
              <a:t>.</a:t>
            </a:r>
            <a:br>
              <a:rPr lang="en" sz="1400" kern="1200" dirty="0">
                <a:solidFill>
                  <a:schemeClr val="tx1"/>
                </a:solidFill>
                <a:latin typeface="Tahoma" pitchFamily="34" charset="0"/>
                <a:ea typeface="Tahoma" pitchFamily="34" charset="0"/>
                <a:cs typeface="Tahoma" pitchFamily="34" charset="0"/>
              </a:rPr>
            </a:br>
            <a:r>
              <a:rPr lang="en" sz="1400" b="0" i="1" u="none" kern="1200" dirty="0">
                <a:solidFill>
                  <a:schemeClr val="tx1"/>
                </a:solidFill>
                <a:latin typeface="Tahoma" pitchFamily="34" charset="0"/>
                <a:ea typeface="Tahoma" pitchFamily="34" charset="0"/>
                <a:cs typeface="Tahoma" pitchFamily="34" charset="0"/>
              </a:rPr>
              <a:t>Xir</a:t>
            </a:r>
            <a:r>
              <a:rPr lang="en" sz="1400" b="0" i="0" u="none" kern="1200" dirty="0">
                <a:solidFill>
                  <a:schemeClr val="tx1"/>
                </a:solidFill>
                <a:latin typeface="Tahoma" pitchFamily="34" charset="0"/>
                <a:ea typeface="Tahoma" pitchFamily="34" charset="0"/>
                <a:cs typeface="Tahoma" pitchFamily="34" charset="0"/>
              </a:rPr>
              <a:t>: Daaqadda ayaa ka baaba’aysa miiska Desktop iyo jeexa hawsha labadoodaba.</a:t>
            </a:r>
          </a:p>
          <a:p>
            <a:pPr algn="l" rtl="0" eaLnBrk="1" hangingPunct="1">
              <a:buClr>
                <a:schemeClr val="tx1"/>
              </a:buClr>
              <a:buSzPct val="80000"/>
              <a:defRPr/>
            </a:pPr>
            <a:r>
              <a:rPr lang="en" sz="1400" b="1" i="0" u="none" kern="1200" dirty="0">
                <a:solidFill>
                  <a:schemeClr val="tx1"/>
                </a:solidFill>
                <a:latin typeface="Tahoma" pitchFamily="34" charset="0"/>
                <a:ea typeface="Tahoma" pitchFamily="34" charset="0"/>
                <a:cs typeface="Tahoma" pitchFamily="34" charset="0"/>
              </a:rPr>
              <a:t>Jeexa liiska</a:t>
            </a:r>
            <a:r>
              <a:rPr lang="en" sz="1400" b="0" i="0" u="none" kern="1200" dirty="0">
                <a:solidFill>
                  <a:schemeClr val="tx1"/>
                </a:solidFill>
                <a:latin typeface="Tahoma" pitchFamily="34" charset="0"/>
                <a:ea typeface="Tahoma" pitchFamily="34" charset="0"/>
                <a:cs typeface="Tahoma" pitchFamily="34" charset="0"/>
              </a:rPr>
              <a:t>: Waxaa ku jira shayo aad gujin karto oo ka dib hawlgallo ka fuliya barnaamij dhexdiis.</a:t>
            </a:r>
          </a:p>
          <a:p>
            <a:pPr algn="l" rtl="0" eaLnBrk="1" hangingPunct="1">
              <a:buClr>
                <a:schemeClr val="tx1"/>
              </a:buClr>
              <a:buSzPct val="80000"/>
              <a:defRPr/>
            </a:pPr>
            <a:r>
              <a:rPr lang="en" sz="1400" b="1" i="0" u="none" kern="1200" dirty="0">
                <a:solidFill>
                  <a:schemeClr val="tx1"/>
                </a:solidFill>
                <a:latin typeface="Tahoma" pitchFamily="34" charset="0"/>
                <a:ea typeface="Tahoma" pitchFamily="34" charset="0"/>
                <a:cs typeface="Tahoma" pitchFamily="34" charset="0"/>
              </a:rPr>
              <a:t>Goobta shaqada:</a:t>
            </a:r>
            <a:r>
              <a:rPr lang="en" sz="1400" b="0" i="0" u="none" kern="1200" dirty="0">
                <a:solidFill>
                  <a:schemeClr val="tx1"/>
                </a:solidFill>
                <a:latin typeface="Tahoma" pitchFamily="34" charset="0"/>
                <a:ea typeface="Tahoma" pitchFamily="34" charset="0"/>
                <a:cs typeface="Tahoma" pitchFamily="34" charset="0"/>
              </a:rPr>
              <a:t> Meesha cad ee daaqadda ee uu ka muuqdo waxa ku jira.</a:t>
            </a:r>
          </a:p>
          <a:p>
            <a:pPr algn="l" rtl="0" eaLnBrk="1" hangingPunct="1">
              <a:buClr>
                <a:schemeClr val="tx1"/>
              </a:buClr>
              <a:buSzPct val="80000"/>
              <a:defRPr/>
            </a:pPr>
            <a:r>
              <a:rPr lang="en" sz="1400" b="1" i="0" u="none" kern="1200" dirty="0">
                <a:solidFill>
                  <a:schemeClr val="tx1"/>
                </a:solidFill>
                <a:latin typeface="Tahoma" pitchFamily="34" charset="0"/>
                <a:ea typeface="Tahoma" pitchFamily="34" charset="0"/>
                <a:cs typeface="Tahoma" pitchFamily="34" charset="0"/>
              </a:rPr>
              <a:t>Jeexa qalabka</a:t>
            </a:r>
            <a:r>
              <a:rPr lang="en" sz="1400" b="0" i="0" u="none" kern="1200" dirty="0">
                <a:solidFill>
                  <a:schemeClr val="tx1"/>
                </a:solidFill>
                <a:latin typeface="Tahoma" pitchFamily="34" charset="0"/>
                <a:ea typeface="Tahoma" pitchFamily="34" charset="0"/>
                <a:cs typeface="Tahoma" pitchFamily="34" charset="0"/>
              </a:rPr>
              <a:t>: Qalabka naga caawiya in aan ku shaqayno waxa ku jira daaqadda furan.</a:t>
            </a:r>
          </a:p>
          <a:p>
            <a:pPr algn="l" rtl="0" eaLnBrk="1" hangingPunct="1">
              <a:buClr>
                <a:schemeClr val="tx1"/>
              </a:buClr>
              <a:buSzPct val="80000"/>
              <a:defRPr/>
            </a:pPr>
            <a:r>
              <a:rPr lang="en" sz="1400" b="1" i="0" u="none" kern="1200" dirty="0">
                <a:solidFill>
                  <a:schemeClr val="tx1"/>
                </a:solidFill>
                <a:latin typeface="Tahoma" pitchFamily="34" charset="0"/>
                <a:ea typeface="Tahoma" pitchFamily="34" charset="0"/>
                <a:cs typeface="Tahoma" pitchFamily="34" charset="0"/>
              </a:rPr>
              <a:t>Jeexa macluumaadka:</a:t>
            </a:r>
            <a:r>
              <a:rPr lang="en" sz="1400" b="0" i="0" u="none" kern="1200" dirty="0">
                <a:solidFill>
                  <a:schemeClr val="tx1"/>
                </a:solidFill>
                <a:latin typeface="Tahoma" pitchFamily="34" charset="0"/>
                <a:ea typeface="Tahoma" pitchFamily="34" charset="0"/>
                <a:cs typeface="Tahoma" pitchFamily="34" charset="0"/>
              </a:rPr>
              <a:t> Jeex qaybta hoose kaga yaalla daaqadda oo ay ku jiraan macluumaad ku saabsan daaqadda furan.</a:t>
            </a:r>
          </a:p>
        </p:txBody>
      </p:sp>
      <p:pic>
        <p:nvPicPr>
          <p:cNvPr id="123911" name="Picture 11"/>
          <p:cNvPicPr>
            <a:picLocks noGrp="1" noChangeAspect="1" noChangeArrowheads="1"/>
          </p:cNvPicPr>
          <p:nvPr>
            <p:ph sz="half" idx="4294967295"/>
          </p:nvPr>
        </p:nvPicPr>
        <p:blipFill>
          <a:blip r:embed="rId2" cstate="print"/>
          <a:srcRect/>
          <a:stretch>
            <a:fillRect/>
          </a:stretch>
        </p:blipFill>
        <p:spPr>
          <a:xfrm>
            <a:off x="899592" y="3213100"/>
            <a:ext cx="7272338" cy="3644900"/>
          </a:xfrm>
        </p:spPr>
      </p:pic>
      <p:sp>
        <p:nvSpPr>
          <p:cNvPr id="123912" name="Oval 8"/>
          <p:cNvSpPr>
            <a:spLocks noChangeArrowheads="1"/>
          </p:cNvSpPr>
          <p:nvPr/>
        </p:nvSpPr>
        <p:spPr bwMode="auto">
          <a:xfrm>
            <a:off x="7199784" y="3140968"/>
            <a:ext cx="862013" cy="574675"/>
          </a:xfrm>
          <a:prstGeom prst="ellipse">
            <a:avLst/>
          </a:prstGeom>
          <a:solidFill>
            <a:schemeClr val="accent1">
              <a:alpha val="0"/>
            </a:schemeClr>
          </a:solidFill>
          <a:ln w="50800" algn="ctr">
            <a:solidFill>
              <a:schemeClr val="hlink"/>
            </a:solidFill>
            <a:round/>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123915" name="Line 11"/>
          <p:cNvSpPr>
            <a:spLocks noChangeShapeType="1"/>
          </p:cNvSpPr>
          <p:nvPr/>
        </p:nvSpPr>
        <p:spPr bwMode="auto">
          <a:xfrm>
            <a:off x="539553" y="3501008"/>
            <a:ext cx="576064" cy="0"/>
          </a:xfrm>
          <a:prstGeom prst="line">
            <a:avLst/>
          </a:prstGeom>
          <a:noFill/>
          <a:ln w="63500">
            <a:solidFill>
              <a:schemeClr val="accent1"/>
            </a:solidFill>
            <a:round/>
            <a:headEnd/>
            <a:tailEnd type="triangle" w="med" len="med"/>
          </a:ln>
        </p:spPr>
        <p:txBody>
          <a:bodyPr wrap="square" anchor="ctr">
            <a:spAutoFit/>
          </a:bodyPr>
          <a:lstStyle/>
          <a:p>
            <a:endParaRPr lang="en">
              <a:latin typeface="Tahoma" pitchFamily="34" charset="0"/>
              <a:ea typeface="Tahoma" pitchFamily="34" charset="0"/>
              <a:cs typeface="Tahoma" pitchFamily="34" charset="0"/>
            </a:endParaRPr>
          </a:p>
        </p:txBody>
      </p:sp>
      <p:sp>
        <p:nvSpPr>
          <p:cNvPr id="123916" name="Line 12"/>
          <p:cNvSpPr>
            <a:spLocks noChangeShapeType="1"/>
          </p:cNvSpPr>
          <p:nvPr/>
        </p:nvSpPr>
        <p:spPr bwMode="auto">
          <a:xfrm>
            <a:off x="539552" y="3356992"/>
            <a:ext cx="576585" cy="0"/>
          </a:xfrm>
          <a:prstGeom prst="line">
            <a:avLst/>
          </a:prstGeom>
          <a:noFill/>
          <a:ln w="63500">
            <a:solidFill>
              <a:schemeClr val="accent1"/>
            </a:solidFill>
            <a:round/>
            <a:headEnd/>
            <a:tailEnd type="triangle" w="med" len="med"/>
          </a:ln>
        </p:spPr>
        <p:txBody>
          <a:bodyPr wrap="square" anchor="ctr">
            <a:spAutoFit/>
          </a:bodyPr>
          <a:lstStyle/>
          <a:p>
            <a:endParaRPr lang="en">
              <a:latin typeface="Tahoma" pitchFamily="34" charset="0"/>
              <a:ea typeface="Tahoma" pitchFamily="34" charset="0"/>
              <a:cs typeface="Tahoma" pitchFamily="34" charset="0"/>
            </a:endParaRPr>
          </a:p>
        </p:txBody>
      </p:sp>
      <p:sp>
        <p:nvSpPr>
          <p:cNvPr id="123917" name="Line 13"/>
          <p:cNvSpPr>
            <a:spLocks noChangeShapeType="1"/>
          </p:cNvSpPr>
          <p:nvPr/>
        </p:nvSpPr>
        <p:spPr bwMode="auto">
          <a:xfrm>
            <a:off x="539553" y="3717032"/>
            <a:ext cx="576064" cy="0"/>
          </a:xfrm>
          <a:prstGeom prst="line">
            <a:avLst/>
          </a:prstGeom>
          <a:noFill/>
          <a:ln w="63500">
            <a:solidFill>
              <a:schemeClr val="accent1"/>
            </a:solidFill>
            <a:round/>
            <a:headEnd/>
            <a:tailEnd type="triangle" w="med" len="med"/>
          </a:ln>
        </p:spPr>
        <p:txBody>
          <a:bodyPr wrap="square" anchor="ctr">
            <a:spAutoFit/>
          </a:bodyPr>
          <a:lstStyle/>
          <a:p>
            <a:endParaRPr lang="en">
              <a:latin typeface="Tahoma" pitchFamily="34" charset="0"/>
              <a:ea typeface="Tahoma" pitchFamily="34" charset="0"/>
              <a:cs typeface="Tahoma" pitchFamily="34" charset="0"/>
            </a:endParaRPr>
          </a:p>
        </p:txBody>
      </p:sp>
      <p:sp>
        <p:nvSpPr>
          <p:cNvPr id="123918" name="Line 14"/>
          <p:cNvSpPr>
            <a:spLocks noChangeShapeType="1"/>
          </p:cNvSpPr>
          <p:nvPr/>
        </p:nvSpPr>
        <p:spPr bwMode="auto">
          <a:xfrm>
            <a:off x="539552" y="6597352"/>
            <a:ext cx="576585" cy="144761"/>
          </a:xfrm>
          <a:prstGeom prst="line">
            <a:avLst/>
          </a:prstGeom>
          <a:noFill/>
          <a:ln w="63500">
            <a:solidFill>
              <a:schemeClr val="accent1"/>
            </a:solidFill>
            <a:round/>
            <a:headEnd/>
            <a:tailEnd type="triangle" w="med" len="med"/>
          </a:ln>
        </p:spPr>
        <p:txBody>
          <a:bodyPr wrap="square" anchor="ctr">
            <a:spAutoFit/>
          </a:bodyPr>
          <a:lstStyle/>
          <a:p>
            <a:endParaRPr lang="en">
              <a:latin typeface="Tahoma" pitchFamily="34" charset="0"/>
              <a:ea typeface="Tahoma" pitchFamily="34" charset="0"/>
              <a:cs typeface="Tahoma" pitchFamily="34" charset="0"/>
            </a:endParaRPr>
          </a:p>
        </p:txBody>
      </p:sp>
      <p:sp>
        <p:nvSpPr>
          <p:cNvPr id="36876" name="AutoShape 12"/>
          <p:cNvSpPr>
            <a:spLocks noChangeArrowheads="1"/>
          </p:cNvSpPr>
          <p:nvPr/>
        </p:nvSpPr>
        <p:spPr bwMode="auto">
          <a:xfrm>
            <a:off x="2051720" y="5661248"/>
            <a:ext cx="4824536" cy="442674"/>
          </a:xfrm>
          <a:prstGeom prst="roundRect">
            <a:avLst>
              <a:gd name="adj" fmla="val 16667"/>
            </a:avLst>
          </a:prstGeom>
          <a:solidFill>
            <a:schemeClr val="accent1">
              <a:alpha val="0"/>
            </a:schemeClr>
          </a:solidFill>
          <a:ln w="381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8199261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3911"/>
                                        </p:tgtEl>
                                        <p:attrNameLst>
                                          <p:attrName>style.visibility</p:attrName>
                                        </p:attrNameLst>
                                      </p:cBhvr>
                                      <p:to>
                                        <p:strVal val="visible"/>
                                      </p:to>
                                    </p:set>
                                    <p:animEffect transition="in" filter="wheel(4)">
                                      <p:cBhvr>
                                        <p:cTn id="7" dur="2000"/>
                                        <p:tgtEl>
                                          <p:spTgt spid="1239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3909">
                                            <p:txEl>
                                              <p:pRg st="0" end="0"/>
                                            </p:txEl>
                                          </p:spTgt>
                                        </p:tgtEl>
                                        <p:attrNameLst>
                                          <p:attrName>style.visibility</p:attrName>
                                        </p:attrNameLst>
                                      </p:cBhvr>
                                      <p:to>
                                        <p:strVal val="visible"/>
                                      </p:to>
                                    </p:set>
                                    <p:animEffect transition="in" filter="box(in)">
                                      <p:cBhvr>
                                        <p:cTn id="12" dur="500"/>
                                        <p:tgtEl>
                                          <p:spTgt spid="12390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3909">
                                            <p:txEl>
                                              <p:pRg st="1" end="1"/>
                                            </p:txEl>
                                          </p:spTgt>
                                        </p:tgtEl>
                                        <p:attrNameLst>
                                          <p:attrName>style.visibility</p:attrName>
                                        </p:attrNameLst>
                                      </p:cBhvr>
                                      <p:to>
                                        <p:strVal val="visible"/>
                                      </p:to>
                                    </p:set>
                                    <p:animEffect transition="in" filter="box(in)">
                                      <p:cBhvr>
                                        <p:cTn id="17" dur="500"/>
                                        <p:tgtEl>
                                          <p:spTgt spid="12390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3916"/>
                                        </p:tgtEl>
                                        <p:attrNameLst>
                                          <p:attrName>style.visibility</p:attrName>
                                        </p:attrNameLst>
                                      </p:cBhvr>
                                      <p:to>
                                        <p:strVal val="visible"/>
                                      </p:to>
                                    </p:set>
                                    <p:anim calcmode="lin" valueType="num">
                                      <p:cBhvr additive="base">
                                        <p:cTn id="22" dur="500" fill="hold"/>
                                        <p:tgtEl>
                                          <p:spTgt spid="123916"/>
                                        </p:tgtEl>
                                        <p:attrNameLst>
                                          <p:attrName>ppt_x</p:attrName>
                                        </p:attrNameLst>
                                      </p:cBhvr>
                                      <p:tavLst>
                                        <p:tav tm="0">
                                          <p:val>
                                            <p:strVal val="#ppt_x"/>
                                          </p:val>
                                        </p:tav>
                                        <p:tav tm="100000">
                                          <p:val>
                                            <p:strVal val="#ppt_x"/>
                                          </p:val>
                                        </p:tav>
                                      </p:tavLst>
                                    </p:anim>
                                    <p:anim calcmode="lin" valueType="num">
                                      <p:cBhvr additive="base">
                                        <p:cTn id="23" dur="500" fill="hold"/>
                                        <p:tgtEl>
                                          <p:spTgt spid="12391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3912"/>
                                        </p:tgtEl>
                                        <p:attrNameLst>
                                          <p:attrName>style.visibility</p:attrName>
                                        </p:attrNameLst>
                                      </p:cBhvr>
                                      <p:to>
                                        <p:strVal val="visible"/>
                                      </p:to>
                                    </p:set>
                                    <p:anim calcmode="lin" valueType="num">
                                      <p:cBhvr additive="base">
                                        <p:cTn id="28" dur="500" fill="hold"/>
                                        <p:tgtEl>
                                          <p:spTgt spid="123912"/>
                                        </p:tgtEl>
                                        <p:attrNameLst>
                                          <p:attrName>ppt_x</p:attrName>
                                        </p:attrNameLst>
                                      </p:cBhvr>
                                      <p:tavLst>
                                        <p:tav tm="0">
                                          <p:val>
                                            <p:strVal val="#ppt_x"/>
                                          </p:val>
                                        </p:tav>
                                        <p:tav tm="100000">
                                          <p:val>
                                            <p:strVal val="#ppt_x"/>
                                          </p:val>
                                        </p:tav>
                                      </p:tavLst>
                                    </p:anim>
                                    <p:anim calcmode="lin" valueType="num">
                                      <p:cBhvr additive="base">
                                        <p:cTn id="29" dur="500" fill="hold"/>
                                        <p:tgtEl>
                                          <p:spTgt spid="12391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23909">
                                            <p:txEl>
                                              <p:pRg st="2" end="2"/>
                                            </p:txEl>
                                          </p:spTgt>
                                        </p:tgtEl>
                                        <p:attrNameLst>
                                          <p:attrName>style.visibility</p:attrName>
                                        </p:attrNameLst>
                                      </p:cBhvr>
                                      <p:to>
                                        <p:strVal val="visible"/>
                                      </p:to>
                                    </p:set>
                                    <p:animEffect transition="in" filter="box(in)">
                                      <p:cBhvr>
                                        <p:cTn id="34" dur="500"/>
                                        <p:tgtEl>
                                          <p:spTgt spid="12390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3915"/>
                                        </p:tgtEl>
                                        <p:attrNameLst>
                                          <p:attrName>style.visibility</p:attrName>
                                        </p:attrNameLst>
                                      </p:cBhvr>
                                      <p:to>
                                        <p:strVal val="visible"/>
                                      </p:to>
                                    </p:set>
                                    <p:anim calcmode="lin" valueType="num">
                                      <p:cBhvr additive="base">
                                        <p:cTn id="39" dur="500" fill="hold"/>
                                        <p:tgtEl>
                                          <p:spTgt spid="123915"/>
                                        </p:tgtEl>
                                        <p:attrNameLst>
                                          <p:attrName>ppt_x</p:attrName>
                                        </p:attrNameLst>
                                      </p:cBhvr>
                                      <p:tavLst>
                                        <p:tav tm="0">
                                          <p:val>
                                            <p:strVal val="#ppt_x"/>
                                          </p:val>
                                        </p:tav>
                                        <p:tav tm="100000">
                                          <p:val>
                                            <p:strVal val="#ppt_x"/>
                                          </p:val>
                                        </p:tav>
                                      </p:tavLst>
                                    </p:anim>
                                    <p:anim calcmode="lin" valueType="num">
                                      <p:cBhvr additive="base">
                                        <p:cTn id="40" dur="500" fill="hold"/>
                                        <p:tgtEl>
                                          <p:spTgt spid="1239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23909">
                                            <p:txEl>
                                              <p:pRg st="3" end="3"/>
                                            </p:txEl>
                                          </p:spTgt>
                                        </p:tgtEl>
                                        <p:attrNameLst>
                                          <p:attrName>style.visibility</p:attrName>
                                        </p:attrNameLst>
                                      </p:cBhvr>
                                      <p:to>
                                        <p:strVal val="visible"/>
                                      </p:to>
                                    </p:set>
                                    <p:animEffect transition="in" filter="box(in)">
                                      <p:cBhvr>
                                        <p:cTn id="45" dur="500"/>
                                        <p:tgtEl>
                                          <p:spTgt spid="123909">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6876"/>
                                        </p:tgtEl>
                                        <p:attrNameLst>
                                          <p:attrName>style.visibility</p:attrName>
                                        </p:attrNameLst>
                                      </p:cBhvr>
                                      <p:to>
                                        <p:strVal val="visible"/>
                                      </p:to>
                                    </p:set>
                                    <p:anim calcmode="lin" valueType="num">
                                      <p:cBhvr additive="base">
                                        <p:cTn id="50" dur="500" fill="hold"/>
                                        <p:tgtEl>
                                          <p:spTgt spid="36876"/>
                                        </p:tgtEl>
                                        <p:attrNameLst>
                                          <p:attrName>ppt_x</p:attrName>
                                        </p:attrNameLst>
                                      </p:cBhvr>
                                      <p:tavLst>
                                        <p:tav tm="0">
                                          <p:val>
                                            <p:strVal val="#ppt_x"/>
                                          </p:val>
                                        </p:tav>
                                        <p:tav tm="100000">
                                          <p:val>
                                            <p:strVal val="#ppt_x"/>
                                          </p:val>
                                        </p:tav>
                                      </p:tavLst>
                                    </p:anim>
                                    <p:anim calcmode="lin" valueType="num">
                                      <p:cBhvr additive="base">
                                        <p:cTn id="51" dur="500" fill="hold"/>
                                        <p:tgtEl>
                                          <p:spTgt spid="3687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23909">
                                            <p:txEl>
                                              <p:pRg st="4" end="4"/>
                                            </p:txEl>
                                          </p:spTgt>
                                        </p:tgtEl>
                                        <p:attrNameLst>
                                          <p:attrName>style.visibility</p:attrName>
                                        </p:attrNameLst>
                                      </p:cBhvr>
                                      <p:to>
                                        <p:strVal val="visible"/>
                                      </p:to>
                                    </p:set>
                                    <p:animEffect transition="in" filter="box(in)">
                                      <p:cBhvr>
                                        <p:cTn id="56" dur="500"/>
                                        <p:tgtEl>
                                          <p:spTgt spid="123909">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3917"/>
                                        </p:tgtEl>
                                        <p:attrNameLst>
                                          <p:attrName>style.visibility</p:attrName>
                                        </p:attrNameLst>
                                      </p:cBhvr>
                                      <p:to>
                                        <p:strVal val="visible"/>
                                      </p:to>
                                    </p:set>
                                    <p:anim calcmode="lin" valueType="num">
                                      <p:cBhvr additive="base">
                                        <p:cTn id="61" dur="500" fill="hold"/>
                                        <p:tgtEl>
                                          <p:spTgt spid="123917"/>
                                        </p:tgtEl>
                                        <p:attrNameLst>
                                          <p:attrName>ppt_x</p:attrName>
                                        </p:attrNameLst>
                                      </p:cBhvr>
                                      <p:tavLst>
                                        <p:tav tm="0">
                                          <p:val>
                                            <p:strVal val="#ppt_x"/>
                                          </p:val>
                                        </p:tav>
                                        <p:tav tm="100000">
                                          <p:val>
                                            <p:strVal val="#ppt_x"/>
                                          </p:val>
                                        </p:tav>
                                      </p:tavLst>
                                    </p:anim>
                                    <p:anim calcmode="lin" valueType="num">
                                      <p:cBhvr additive="base">
                                        <p:cTn id="62" dur="500" fill="hold"/>
                                        <p:tgtEl>
                                          <p:spTgt spid="1239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23909">
                                            <p:txEl>
                                              <p:pRg st="5" end="5"/>
                                            </p:txEl>
                                          </p:spTgt>
                                        </p:tgtEl>
                                        <p:attrNameLst>
                                          <p:attrName>style.visibility</p:attrName>
                                        </p:attrNameLst>
                                      </p:cBhvr>
                                      <p:to>
                                        <p:strVal val="visible"/>
                                      </p:to>
                                    </p:set>
                                    <p:animEffect transition="in" filter="box(in)">
                                      <p:cBhvr>
                                        <p:cTn id="67" dur="500"/>
                                        <p:tgtEl>
                                          <p:spTgt spid="123909">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23918"/>
                                        </p:tgtEl>
                                        <p:attrNameLst>
                                          <p:attrName>style.visibility</p:attrName>
                                        </p:attrNameLst>
                                      </p:cBhvr>
                                      <p:to>
                                        <p:strVal val="visible"/>
                                      </p:to>
                                    </p:set>
                                    <p:anim calcmode="lin" valueType="num">
                                      <p:cBhvr additive="base">
                                        <p:cTn id="72" dur="500" fill="hold"/>
                                        <p:tgtEl>
                                          <p:spTgt spid="123918"/>
                                        </p:tgtEl>
                                        <p:attrNameLst>
                                          <p:attrName>ppt_x</p:attrName>
                                        </p:attrNameLst>
                                      </p:cBhvr>
                                      <p:tavLst>
                                        <p:tav tm="0">
                                          <p:val>
                                            <p:strVal val="#ppt_x"/>
                                          </p:val>
                                        </p:tav>
                                        <p:tav tm="100000">
                                          <p:val>
                                            <p:strVal val="#ppt_x"/>
                                          </p:val>
                                        </p:tav>
                                      </p:tavLst>
                                    </p:anim>
                                    <p:anim calcmode="lin" valueType="num">
                                      <p:cBhvr additive="base">
                                        <p:cTn id="73" dur="500" fill="hold"/>
                                        <p:tgtEl>
                                          <p:spTgt spid="123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uiExpand="1" build="p"/>
      <p:bldP spid="123912" grpId="0" uiExpand="1" animBg="1"/>
      <p:bldP spid="123915" grpId="0" uiExpand="1" animBg="1"/>
      <p:bldP spid="123917" grpId="0" uiExpand="1" animBg="1"/>
      <p:bldP spid="123918" grpId="0" animBg="1"/>
      <p:bldP spid="36876" grpId="0" uiExpan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Grp="1" noChangeArrowheads="1"/>
          </p:cNvSpPr>
          <p:nvPr>
            <p:ph type="title" idx="4294967295"/>
          </p:nvPr>
        </p:nvSpPr>
        <p:spPr>
          <a:xfrm>
            <a:off x="0" y="0"/>
            <a:ext cx="8229600" cy="836613"/>
          </a:xfrm>
        </p:spPr>
        <p:txBody>
          <a:bodyPr anchor="ctr" anchorCtr="1"/>
          <a:lstStyle/>
          <a:p>
            <a:pPr rtl="0" eaLnBrk="1" hangingPunct="1">
              <a:defRPr/>
            </a:pPr>
            <a:r>
              <a:rPr lang="en-GB" b="0" i="0" u="none" dirty="0" err="1">
                <a:solidFill>
                  <a:schemeClr val="accent1"/>
                </a:solidFill>
                <a:latin typeface="Tahoma" pitchFamily="34" charset="0"/>
                <a:ea typeface="Tahoma" pitchFamily="34" charset="0"/>
                <a:cs typeface="Tahoma" pitchFamily="34" charset="0"/>
              </a:rPr>
              <a:t>Kumbiyuutarka</a:t>
            </a:r>
            <a:r>
              <a:rPr lang="en" b="0" i="0" u="none" dirty="0">
                <a:solidFill>
                  <a:schemeClr val="accent1"/>
                </a:solidFill>
                <a:latin typeface="Tahoma" pitchFamily="34" charset="0"/>
                <a:ea typeface="Tahoma" pitchFamily="34" charset="0"/>
                <a:cs typeface="Tahoma" pitchFamily="34" charset="0"/>
              </a:rPr>
              <a:t> </a:t>
            </a:r>
            <a:endParaRPr lang="en" dirty="0">
              <a:solidFill>
                <a:schemeClr val="accent1"/>
              </a:solidFill>
              <a:latin typeface="Tahoma" pitchFamily="34" charset="0"/>
              <a:ea typeface="Tahoma" pitchFamily="34" charset="0"/>
              <a:cs typeface="Tahoma" pitchFamily="34" charset="0"/>
            </a:endParaRPr>
          </a:p>
        </p:txBody>
      </p:sp>
      <p:sp>
        <p:nvSpPr>
          <p:cNvPr id="125958" name="Rectangle 6"/>
          <p:cNvSpPr>
            <a:spLocks noGrp="1" noChangeArrowheads="1"/>
          </p:cNvSpPr>
          <p:nvPr>
            <p:ph type="body" sz="half" idx="4294967295"/>
          </p:nvPr>
        </p:nvSpPr>
        <p:spPr>
          <a:xfrm>
            <a:off x="4648200" y="692150"/>
            <a:ext cx="4495800" cy="6165850"/>
          </a:xfrm>
          <a:ln>
            <a:noFill/>
          </a:ln>
        </p:spPr>
        <p:style>
          <a:lnRef idx="2">
            <a:schemeClr val="dk1"/>
          </a:lnRef>
          <a:fillRef idx="1">
            <a:schemeClr val="lt1"/>
          </a:fillRef>
          <a:effectRef idx="0">
            <a:schemeClr val="dk1"/>
          </a:effectRef>
          <a:fontRef idx="minor">
            <a:schemeClr val="dk1"/>
          </a:fontRef>
        </p:style>
        <p:txBody>
          <a:bodyPr/>
          <a:lstStyle/>
          <a:p>
            <a:pPr algn="l" rtl="0" eaLnBrk="1" hangingPunct="1">
              <a:lnSpc>
                <a:spcPct val="80000"/>
              </a:lnSpc>
              <a:buClr>
                <a:schemeClr val="hlink"/>
              </a:buClr>
              <a:buSzPct val="80000"/>
              <a:buNone/>
              <a:defRPr/>
            </a:pPr>
            <a:r>
              <a:rPr lang="en" sz="1800" b="0" i="0" u="none" kern="1200" dirty="0">
                <a:latin typeface="Tahoma" pitchFamily="34" charset="0"/>
                <a:ea typeface="Tahoma" pitchFamily="34" charset="0"/>
                <a:cs typeface="Tahoma" pitchFamily="34" charset="0"/>
              </a:rPr>
              <a:t>	</a:t>
            </a:r>
          </a:p>
          <a:p>
            <a:pPr algn="l" rtl="0" eaLnBrk="1" hangingPunct="1">
              <a:lnSpc>
                <a:spcPct val="80000"/>
              </a:lnSpc>
              <a:buClr>
                <a:schemeClr val="tx1"/>
              </a:buClr>
              <a:buSzPct val="80000"/>
              <a:defRPr/>
            </a:pPr>
            <a:r>
              <a:rPr lang="en" sz="2000" b="0" i="0" u="none" kern="1200" dirty="0">
                <a:latin typeface="Tahoma" pitchFamily="34" charset="0"/>
                <a:ea typeface="Tahoma" pitchFamily="34" charset="0"/>
                <a:cs typeface="Tahoma" pitchFamily="34" charset="0"/>
              </a:rPr>
              <a:t>Waxaa ka muuqda waxa ku jira galkaaga adag iyo daloolka cajal kumbiyuutar, cajalka kumbiyuutar iyo qalabka shabakad.</a:t>
            </a:r>
          </a:p>
          <a:p>
            <a:pPr algn="l" rtl="0" eaLnBrk="1" hangingPunct="1">
              <a:lnSpc>
                <a:spcPct val="80000"/>
              </a:lnSpc>
              <a:buClr>
                <a:schemeClr val="tx1"/>
              </a:buClr>
              <a:buSzPct val="80000"/>
              <a:defRPr/>
            </a:pPr>
            <a:endParaRPr lang="en" sz="2000" kern="1200" dirty="0">
              <a:latin typeface="Tahoma" pitchFamily="34" charset="0"/>
              <a:ea typeface="Tahoma" pitchFamily="34" charset="0"/>
              <a:cs typeface="Tahoma" pitchFamily="34" charset="0"/>
            </a:endParaRPr>
          </a:p>
          <a:p>
            <a:pPr algn="l" rtl="0" eaLnBrk="1" hangingPunct="1">
              <a:lnSpc>
                <a:spcPct val="80000"/>
              </a:lnSpc>
              <a:buClr>
                <a:schemeClr val="tx1"/>
              </a:buClr>
              <a:buSzPct val="80000"/>
              <a:defRPr/>
            </a:pPr>
            <a:r>
              <a:rPr lang="en" sz="2000" b="0" i="0" u="none" kern="1200" dirty="0">
                <a:latin typeface="Tahoma" pitchFamily="34" charset="0"/>
                <a:ea typeface="Tahoma" pitchFamily="34" charset="0"/>
                <a:cs typeface="Tahoma" pitchFamily="34" charset="0"/>
              </a:rPr>
              <a:t>Si aad u furto </a:t>
            </a:r>
            <a:r>
              <a:rPr lang="en" sz="2000" b="1" i="0" u="none" kern="1200" dirty="0">
                <a:latin typeface="Tahoma" pitchFamily="34" charset="0"/>
                <a:ea typeface="Tahoma" pitchFamily="34" charset="0"/>
                <a:cs typeface="Tahoma" pitchFamily="34" charset="0"/>
              </a:rPr>
              <a:t>Kumbiyuutarka</a:t>
            </a:r>
            <a:r>
              <a:rPr lang="en" sz="2000" b="0" i="0" u="none" kern="1200" dirty="0">
                <a:latin typeface="Tahoma" pitchFamily="34" charset="0"/>
                <a:ea typeface="Tahoma" pitchFamily="34" charset="0"/>
                <a:cs typeface="Tahoma" pitchFamily="34" charset="0"/>
              </a:rPr>
              <a:t>, guji badhanka Bilow. Waxay tani furaysaa liiska Bilow. Ka dibna guji </a:t>
            </a:r>
            <a:r>
              <a:rPr lang="en" sz="2000" b="1" i="0" u="none" kern="1200" dirty="0">
                <a:latin typeface="Tahoma" pitchFamily="34" charset="0"/>
                <a:ea typeface="Tahoma" pitchFamily="34" charset="0"/>
                <a:cs typeface="Tahoma" pitchFamily="34" charset="0"/>
              </a:rPr>
              <a:t>Kumbiyuutarka</a:t>
            </a:r>
            <a:endParaRPr lang="en" sz="2000" kern="1200" dirty="0">
              <a:latin typeface="Tahoma" pitchFamily="34" charset="0"/>
              <a:ea typeface="Tahoma" pitchFamily="34" charset="0"/>
              <a:cs typeface="Tahoma" pitchFamily="34" charset="0"/>
            </a:endParaRPr>
          </a:p>
          <a:p>
            <a:pPr algn="l" rtl="0" eaLnBrk="1" hangingPunct="1">
              <a:lnSpc>
                <a:spcPct val="80000"/>
              </a:lnSpc>
              <a:buClr>
                <a:schemeClr val="tx1"/>
              </a:buClr>
              <a:buSzPct val="80000"/>
              <a:defRPr/>
            </a:pPr>
            <a:endParaRPr lang="en" sz="2000" kern="1200" dirty="0">
              <a:latin typeface="Tahoma" pitchFamily="34" charset="0"/>
              <a:ea typeface="Tahoma" pitchFamily="34" charset="0"/>
              <a:cs typeface="Tahoma" pitchFamily="34" charset="0"/>
            </a:endParaRPr>
          </a:p>
          <a:p>
            <a:pPr algn="l" rtl="0" eaLnBrk="1" hangingPunct="1">
              <a:lnSpc>
                <a:spcPct val="80000"/>
              </a:lnSpc>
              <a:buClr>
                <a:schemeClr val="tx1"/>
              </a:buClr>
              <a:buSzPct val="80000"/>
              <a:defRPr/>
            </a:pPr>
            <a:r>
              <a:rPr lang="en" sz="2000" b="0" i="0" u="none" kern="1200" dirty="0">
                <a:latin typeface="Tahoma" pitchFamily="34" charset="0"/>
                <a:ea typeface="Tahoma" pitchFamily="34" charset="0"/>
                <a:cs typeface="Tahoma" pitchFamily="34" charset="0"/>
              </a:rPr>
              <a:t>Galka adag waxuu caadi ahaan u kala baxaa labo gal: (C:) iyo (D:).</a:t>
            </a:r>
          </a:p>
          <a:p>
            <a:pPr algn="l" rtl="0" eaLnBrk="1" hangingPunct="1">
              <a:lnSpc>
                <a:spcPct val="80000"/>
              </a:lnSpc>
              <a:buClr>
                <a:schemeClr val="tx1"/>
              </a:buClr>
              <a:buSzPct val="80000"/>
              <a:defRPr/>
            </a:pPr>
            <a:endParaRPr lang="en" sz="2000" kern="1200" dirty="0">
              <a:latin typeface="Tahoma" pitchFamily="34" charset="0"/>
              <a:ea typeface="Tahoma" pitchFamily="34" charset="0"/>
              <a:cs typeface="Tahoma" pitchFamily="34" charset="0"/>
            </a:endParaRPr>
          </a:p>
          <a:p>
            <a:pPr algn="l" rtl="0" eaLnBrk="1" hangingPunct="1">
              <a:lnSpc>
                <a:spcPct val="80000"/>
              </a:lnSpc>
              <a:buClr>
                <a:schemeClr val="tx1"/>
              </a:buClr>
              <a:buSzPct val="80000"/>
              <a:defRPr/>
            </a:pPr>
            <a:r>
              <a:rPr lang="en" sz="2000" dirty="0">
                <a:latin typeface="Tahoma" pitchFamily="34" charset="0"/>
                <a:ea typeface="Tahoma" pitchFamily="34" charset="0"/>
                <a:cs typeface="Tahoma" pitchFamily="34" charset="0"/>
              </a:rPr>
              <a:t>Daloolka Cajalka/DVD-ga waxaa caadi ahaan lagu tilmaamaa xarafka </a:t>
            </a:r>
            <a:r>
              <a:rPr lang="en" sz="2000" b="0" i="0" u="none" kern="1200" dirty="0">
                <a:latin typeface="Tahoma" pitchFamily="34" charset="0"/>
                <a:ea typeface="Tahoma" pitchFamily="34" charset="0"/>
                <a:cs typeface="Tahoma" pitchFamily="34" charset="0"/>
              </a:rPr>
              <a:t>(E:). </a:t>
            </a:r>
            <a:endParaRPr lang="en" sz="2000" kern="1200" dirty="0">
              <a:solidFill>
                <a:srgbClr val="FF0000"/>
              </a:solidFill>
              <a:latin typeface="Tahoma" pitchFamily="34" charset="0"/>
              <a:ea typeface="Tahoma" pitchFamily="34" charset="0"/>
              <a:cs typeface="Tahoma" pitchFamily="34" charset="0"/>
            </a:endParaRPr>
          </a:p>
          <a:p>
            <a:pPr algn="l" rtl="0" eaLnBrk="1" hangingPunct="1">
              <a:lnSpc>
                <a:spcPct val="80000"/>
              </a:lnSpc>
              <a:buClr>
                <a:schemeClr val="tx1"/>
              </a:buClr>
              <a:buSzPct val="80000"/>
              <a:defRPr/>
            </a:pPr>
            <a:endParaRPr lang="en" sz="2000" kern="1200" dirty="0">
              <a:solidFill>
                <a:schemeClr val="tx2">
                  <a:lumMod val="40000"/>
                  <a:lumOff val="60000"/>
                </a:schemeClr>
              </a:solidFill>
              <a:latin typeface="Tahoma" pitchFamily="34" charset="0"/>
              <a:ea typeface="Tahoma" pitchFamily="34" charset="0"/>
              <a:cs typeface="Tahoma" pitchFamily="34" charset="0"/>
            </a:endParaRPr>
          </a:p>
          <a:p>
            <a:pPr algn="l" rtl="0" eaLnBrk="1" hangingPunct="1">
              <a:lnSpc>
                <a:spcPct val="80000"/>
              </a:lnSpc>
              <a:buClr>
                <a:schemeClr val="tx1"/>
              </a:buClr>
              <a:buSzPct val="80000"/>
              <a:defRPr/>
            </a:pPr>
            <a:r>
              <a:rPr lang="en" sz="2000" dirty="0">
                <a:latin typeface="Tahoma" pitchFamily="34" charset="0"/>
                <a:ea typeface="Tahoma" pitchFamily="34" charset="0"/>
                <a:cs typeface="Tahoma" pitchFamily="34" charset="0"/>
              </a:rPr>
              <a:t>Galalka laga qaado ee ku xiran daloolka USB. Waxay tani muujisaa galka xasuusta USB </a:t>
            </a:r>
            <a:r>
              <a:rPr lang="en" sz="2000" b="0" i="0" u="none" kern="1200" dirty="0">
                <a:latin typeface="Tahoma" pitchFamily="34" charset="0"/>
                <a:ea typeface="Tahoma" pitchFamily="34" charset="0"/>
                <a:cs typeface="Tahoma" pitchFamily="34" charset="0"/>
              </a:rPr>
              <a:t>(F:).</a:t>
            </a:r>
          </a:p>
        </p:txBody>
      </p:sp>
      <p:pic>
        <p:nvPicPr>
          <p:cNvPr id="125959" name="Picture 57"/>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410565" y="1052736"/>
            <a:ext cx="4069760" cy="5472112"/>
          </a:xfrm>
        </p:spPr>
      </p:pic>
      <p:sp>
        <p:nvSpPr>
          <p:cNvPr id="125960" name="Oval 8"/>
          <p:cNvSpPr>
            <a:spLocks noChangeArrowheads="1"/>
          </p:cNvSpPr>
          <p:nvPr/>
        </p:nvSpPr>
        <p:spPr bwMode="auto">
          <a:xfrm>
            <a:off x="2699792" y="3019849"/>
            <a:ext cx="1624434" cy="561975"/>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pic>
        <p:nvPicPr>
          <p:cNvPr id="2" name="Bildobjekt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128" y="1484784"/>
            <a:ext cx="4799958" cy="2698659"/>
          </a:xfrm>
          <a:prstGeom prst="rect">
            <a:avLst/>
          </a:prstGeom>
        </p:spPr>
      </p:pic>
      <p:sp>
        <p:nvSpPr>
          <p:cNvPr id="3" name="Vänster 2"/>
          <p:cNvSpPr/>
          <p:nvPr/>
        </p:nvSpPr>
        <p:spPr>
          <a:xfrm>
            <a:off x="1907704" y="1988840"/>
            <a:ext cx="43204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4" name="Vänster 3"/>
          <p:cNvSpPr/>
          <p:nvPr/>
        </p:nvSpPr>
        <p:spPr>
          <a:xfrm>
            <a:off x="1907704" y="2276872"/>
            <a:ext cx="43204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5" name="Vänster 4"/>
          <p:cNvSpPr/>
          <p:nvPr/>
        </p:nvSpPr>
        <p:spPr>
          <a:xfrm>
            <a:off x="755576" y="3019849"/>
            <a:ext cx="216024"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6" name="Vänster 5"/>
          <p:cNvSpPr/>
          <p:nvPr/>
        </p:nvSpPr>
        <p:spPr>
          <a:xfrm>
            <a:off x="755576" y="3140968"/>
            <a:ext cx="36004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137114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5959"/>
                                        </p:tgtEl>
                                        <p:attrNameLst>
                                          <p:attrName>style.visibility</p:attrName>
                                        </p:attrNameLst>
                                      </p:cBhvr>
                                      <p:to>
                                        <p:strVal val="visible"/>
                                      </p:to>
                                    </p:set>
                                    <p:animEffect transition="in" filter="fade">
                                      <p:cBhvr>
                                        <p:cTn id="7" dur="1000"/>
                                        <p:tgtEl>
                                          <p:spTgt spid="125959"/>
                                        </p:tgtEl>
                                      </p:cBhvr>
                                    </p:animEffect>
                                    <p:anim calcmode="lin" valueType="num">
                                      <p:cBhvr>
                                        <p:cTn id="8" dur="1000" fill="hold"/>
                                        <p:tgtEl>
                                          <p:spTgt spid="125959"/>
                                        </p:tgtEl>
                                        <p:attrNameLst>
                                          <p:attrName>ppt_x</p:attrName>
                                        </p:attrNameLst>
                                      </p:cBhvr>
                                      <p:tavLst>
                                        <p:tav tm="0">
                                          <p:val>
                                            <p:strVal val="#ppt_x"/>
                                          </p:val>
                                        </p:tav>
                                        <p:tav tm="100000">
                                          <p:val>
                                            <p:strVal val="#ppt_x"/>
                                          </p:val>
                                        </p:tav>
                                      </p:tavLst>
                                    </p:anim>
                                    <p:anim calcmode="lin" valueType="num">
                                      <p:cBhvr>
                                        <p:cTn id="9" dur="1000" fill="hold"/>
                                        <p:tgtEl>
                                          <p:spTgt spid="1259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5958">
                                            <p:bg/>
                                          </p:spTgt>
                                        </p:tgtEl>
                                        <p:attrNameLst>
                                          <p:attrName>style.visibility</p:attrName>
                                        </p:attrNameLst>
                                      </p:cBhvr>
                                      <p:to>
                                        <p:strVal val="visible"/>
                                      </p:to>
                                    </p:set>
                                    <p:anim calcmode="lin" valueType="num">
                                      <p:cBhvr additive="base">
                                        <p:cTn id="14" dur="500" fill="hold"/>
                                        <p:tgtEl>
                                          <p:spTgt spid="125958">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125958">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5958">
                                            <p:txEl>
                                              <p:pRg st="0" end="0"/>
                                            </p:txEl>
                                          </p:spTgt>
                                        </p:tgtEl>
                                        <p:attrNameLst>
                                          <p:attrName>style.visibility</p:attrName>
                                        </p:attrNameLst>
                                      </p:cBhvr>
                                      <p:to>
                                        <p:strVal val="visible"/>
                                      </p:to>
                                    </p:set>
                                    <p:anim calcmode="lin" valueType="num">
                                      <p:cBhvr additive="base">
                                        <p:cTn id="20" dur="500" fill="hold"/>
                                        <p:tgtEl>
                                          <p:spTgt spid="12595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59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5958">
                                            <p:txEl>
                                              <p:pRg st="1" end="1"/>
                                            </p:txEl>
                                          </p:spTgt>
                                        </p:tgtEl>
                                        <p:attrNameLst>
                                          <p:attrName>style.visibility</p:attrName>
                                        </p:attrNameLst>
                                      </p:cBhvr>
                                      <p:to>
                                        <p:strVal val="visible"/>
                                      </p:to>
                                    </p:set>
                                    <p:anim calcmode="lin" valueType="num">
                                      <p:cBhvr additive="base">
                                        <p:cTn id="26" dur="500" fill="hold"/>
                                        <p:tgtEl>
                                          <p:spTgt spid="125958">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59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5958">
                                            <p:txEl>
                                              <p:pRg st="3" end="3"/>
                                            </p:txEl>
                                          </p:spTgt>
                                        </p:tgtEl>
                                        <p:attrNameLst>
                                          <p:attrName>style.visibility</p:attrName>
                                        </p:attrNameLst>
                                      </p:cBhvr>
                                      <p:to>
                                        <p:strVal val="visible"/>
                                      </p:to>
                                    </p:set>
                                    <p:anim calcmode="lin" valueType="num">
                                      <p:cBhvr additive="base">
                                        <p:cTn id="32" dur="500" fill="hold"/>
                                        <p:tgtEl>
                                          <p:spTgt spid="12595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59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5958">
                                            <p:txEl>
                                              <p:pRg st="5" end="5"/>
                                            </p:txEl>
                                          </p:spTgt>
                                        </p:tgtEl>
                                        <p:attrNameLst>
                                          <p:attrName>style.visibility</p:attrName>
                                        </p:attrNameLst>
                                      </p:cBhvr>
                                      <p:to>
                                        <p:strVal val="visible"/>
                                      </p:to>
                                    </p:set>
                                    <p:anim calcmode="lin" valueType="num">
                                      <p:cBhvr additive="base">
                                        <p:cTn id="38" dur="500" fill="hold"/>
                                        <p:tgtEl>
                                          <p:spTgt spid="125958">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595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5958">
                                            <p:txEl>
                                              <p:pRg st="7" end="7"/>
                                            </p:txEl>
                                          </p:spTgt>
                                        </p:tgtEl>
                                        <p:attrNameLst>
                                          <p:attrName>style.visibility</p:attrName>
                                        </p:attrNameLst>
                                      </p:cBhvr>
                                      <p:to>
                                        <p:strVal val="visible"/>
                                      </p:to>
                                    </p:set>
                                    <p:anim calcmode="lin" valueType="num">
                                      <p:cBhvr additive="base">
                                        <p:cTn id="44" dur="500" fill="hold"/>
                                        <p:tgtEl>
                                          <p:spTgt spid="125958">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595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5958">
                                            <p:txEl>
                                              <p:pRg st="9" end="9"/>
                                            </p:txEl>
                                          </p:spTgt>
                                        </p:tgtEl>
                                        <p:attrNameLst>
                                          <p:attrName>style.visibility</p:attrName>
                                        </p:attrNameLst>
                                      </p:cBhvr>
                                      <p:to>
                                        <p:strVal val="visible"/>
                                      </p:to>
                                    </p:set>
                                    <p:anim calcmode="lin" valueType="num">
                                      <p:cBhvr additive="base">
                                        <p:cTn id="50" dur="500" fill="hold"/>
                                        <p:tgtEl>
                                          <p:spTgt spid="125958">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595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down)">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1000"/>
                                        <p:tgtEl>
                                          <p:spTgt spid="5"/>
                                        </p:tgtEl>
                                      </p:cBhvr>
                                    </p:animEffect>
                                    <p:anim calcmode="lin" valueType="num">
                                      <p:cBhvr>
                                        <p:cTn id="74" dur="1000" fill="hold"/>
                                        <p:tgtEl>
                                          <p:spTgt spid="5"/>
                                        </p:tgtEl>
                                        <p:attrNameLst>
                                          <p:attrName>ppt_x</p:attrName>
                                        </p:attrNameLst>
                                      </p:cBhvr>
                                      <p:tavLst>
                                        <p:tav tm="0">
                                          <p:val>
                                            <p:strVal val="#ppt_x"/>
                                          </p:val>
                                        </p:tav>
                                        <p:tav tm="100000">
                                          <p:val>
                                            <p:strVal val="#ppt_x"/>
                                          </p:val>
                                        </p:tav>
                                      </p:tavLst>
                                    </p:anim>
                                    <p:anim calcmode="lin" valueType="num">
                                      <p:cBhvr>
                                        <p:cTn id="7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fade">
                                      <p:cBhvr>
                                        <p:cTn id="80" dur="1000"/>
                                        <p:tgtEl>
                                          <p:spTgt spid="6"/>
                                        </p:tgtEl>
                                      </p:cBhvr>
                                    </p:animEffect>
                                    <p:anim calcmode="lin" valueType="num">
                                      <p:cBhvr>
                                        <p:cTn id="81" dur="1000" fill="hold"/>
                                        <p:tgtEl>
                                          <p:spTgt spid="6"/>
                                        </p:tgtEl>
                                        <p:attrNameLst>
                                          <p:attrName>ppt_x</p:attrName>
                                        </p:attrNameLst>
                                      </p:cBhvr>
                                      <p:tavLst>
                                        <p:tav tm="0">
                                          <p:val>
                                            <p:strVal val="#ppt_x"/>
                                          </p:val>
                                        </p:tav>
                                        <p:tav tm="100000">
                                          <p:val>
                                            <p:strVal val="#ppt_x"/>
                                          </p:val>
                                        </p:tav>
                                      </p:tavLst>
                                    </p:anim>
                                    <p:anim calcmode="lin" valueType="num">
                                      <p:cBhvr>
                                        <p:cTn id="8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build="p" animBg="1"/>
      <p:bldP spid="3" grpId="0" animBg="1"/>
      <p:bldP spid="4"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Grp="1" noChangeArrowheads="1"/>
          </p:cNvSpPr>
          <p:nvPr>
            <p:ph type="title" idx="4294967295"/>
          </p:nvPr>
        </p:nvSpPr>
        <p:spPr>
          <a:xfrm>
            <a:off x="0" y="0"/>
            <a:ext cx="9144000" cy="1143000"/>
          </a:xfrm>
        </p:spPr>
        <p:txBody>
          <a:bodyPr anchor="ctr" anchorCtr="1"/>
          <a:lstStyle/>
          <a:p>
            <a:pPr rtl="0" eaLnBrk="1" hangingPunct="1">
              <a:defRPr/>
            </a:pPr>
            <a:r>
              <a:rPr lang="en-GB" b="0" i="0" u="none" dirty="0">
                <a:solidFill>
                  <a:schemeClr val="accent1"/>
                </a:solidFill>
                <a:latin typeface="Tahoma" pitchFamily="34" charset="0"/>
                <a:ea typeface="Tahoma" pitchFamily="34" charset="0"/>
                <a:cs typeface="Tahoma" pitchFamily="34" charset="0"/>
              </a:rPr>
              <a:t>Fur </a:t>
            </a:r>
            <a:r>
              <a:rPr lang="en-GB" b="0" i="0" u="none" dirty="0" err="1">
                <a:solidFill>
                  <a:schemeClr val="accent1"/>
                </a:solidFill>
                <a:latin typeface="Tahoma" pitchFamily="34" charset="0"/>
                <a:ea typeface="Tahoma" pitchFamily="34" charset="0"/>
                <a:cs typeface="Tahoma" pitchFamily="34" charset="0"/>
              </a:rPr>
              <a:t>tilmaamaha</a:t>
            </a:r>
            <a:r>
              <a:rPr lang="en-GB" b="0" i="0" u="none" dirty="0">
                <a:solidFill>
                  <a:schemeClr val="accent1"/>
                </a:solidFill>
                <a:latin typeface="Tahoma" pitchFamily="34" charset="0"/>
                <a:ea typeface="Tahoma" pitchFamily="34" charset="0"/>
                <a:cs typeface="Tahoma" pitchFamily="34" charset="0"/>
              </a:rPr>
              <a:t> </a:t>
            </a:r>
            <a:r>
              <a:rPr lang="en-GB" b="0" i="0" u="none" dirty="0" err="1">
                <a:solidFill>
                  <a:schemeClr val="accent1"/>
                </a:solidFill>
                <a:latin typeface="Tahoma" pitchFamily="34" charset="0"/>
                <a:ea typeface="Tahoma" pitchFamily="34" charset="0"/>
                <a:cs typeface="Tahoma" pitchFamily="34" charset="0"/>
              </a:rPr>
              <a:t>galka</a:t>
            </a:r>
            <a:r>
              <a:rPr lang="en" b="0" i="0" u="none" dirty="0">
                <a:solidFill>
                  <a:schemeClr val="accent1"/>
                </a:solidFill>
                <a:latin typeface="Tahoma" pitchFamily="34" charset="0"/>
                <a:ea typeface="Tahoma" pitchFamily="34" charset="0"/>
                <a:cs typeface="Tahoma" pitchFamily="34" charset="0"/>
              </a:rPr>
              <a:t>  </a:t>
            </a:r>
          </a:p>
        </p:txBody>
      </p:sp>
      <p:sp>
        <p:nvSpPr>
          <p:cNvPr id="128007" name="Rectangle 7"/>
          <p:cNvSpPr>
            <a:spLocks noGrp="1" noChangeArrowheads="1"/>
          </p:cNvSpPr>
          <p:nvPr>
            <p:ph type="body" sz="half" idx="4294967295"/>
          </p:nvPr>
        </p:nvSpPr>
        <p:spPr>
          <a:xfrm>
            <a:off x="4932040" y="1052736"/>
            <a:ext cx="3869432" cy="5256584"/>
          </a:xfrm>
        </p:spPr>
        <p:txBody>
          <a:bodyPr>
            <a:noAutofit/>
          </a:bodyPr>
          <a:lstStyle/>
          <a:p>
            <a:pPr algn="l" rtl="0" eaLnBrk="1" hangingPunct="1">
              <a:defRPr/>
            </a:pP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Fur tilmaamaha galka adigoo labo jeer gujinaya calaamadda galka ee daaqadda kumbiyuutarka.</a:t>
            </a:r>
          </a:p>
          <a:p>
            <a:pPr algn="l" rtl="0" eaLnBrk="1" hangingPunct="1">
              <a:defRPr/>
            </a:pPr>
            <a:endParaRPr lang="en" sz="800"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defRPr/>
            </a:pP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Eeg tilmaamaha galka adigoo midig ka gujinaya galka oo dooranaya </a:t>
            </a:r>
            <a:r>
              <a:rPr lang="en" sz="2200" b="1" i="0" u="none" dirty="0">
                <a:effectLst>
                  <a:outerShdw blurRad="38100" dist="38100" dir="2700000" algn="tl">
                    <a:srgbClr val="C0C0C0"/>
                  </a:outerShdw>
                </a:effectLst>
                <a:latin typeface="Tahoma" pitchFamily="34" charset="0"/>
                <a:ea typeface="Tahoma" pitchFamily="34" charset="0"/>
                <a:cs typeface="Tahoma" pitchFamily="34" charset="0"/>
              </a:rPr>
              <a:t>Tilmaamaha</a:t>
            </a: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 </a:t>
            </a:r>
          </a:p>
          <a:p>
            <a:pPr algn="l" rtl="0" eaLnBrk="1" hangingPunct="1">
              <a:defRPr/>
            </a:pPr>
            <a:endParaRPr lang="en" sz="800"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defRPr/>
            </a:pPr>
            <a:r>
              <a:rPr lang="en" sz="2200" dirty="0">
                <a:effectLst>
                  <a:outerShdw blurRad="38100" dist="38100" dir="2700000" algn="tl">
                    <a:srgbClr val="C0C0C0"/>
                  </a:outerShdw>
                </a:effectLst>
                <a:latin typeface="Tahoma" pitchFamily="34" charset="0"/>
                <a:ea typeface="Tahoma" pitchFamily="34" charset="0"/>
                <a:cs typeface="Tahoma" pitchFamily="34" charset="0"/>
              </a:rPr>
              <a:t>Waxay tani muujin doontaa sanduuq leh macluumaad ku saabsan bannaanka diyaarka ah, bannaanka la isticmaalay iyo awoodda galka</a:t>
            </a: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a:t>
            </a:r>
          </a:p>
        </p:txBody>
      </p:sp>
      <p:pic>
        <p:nvPicPr>
          <p:cNvPr id="128008" name="Picture 58"/>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829750" y="1268760"/>
            <a:ext cx="2926193" cy="2089150"/>
          </a:xfrm>
        </p:spPr>
      </p:pic>
      <p:pic>
        <p:nvPicPr>
          <p:cNvPr id="128009" name="Picture 59"/>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755576" y="3589702"/>
            <a:ext cx="4032250" cy="3107596"/>
          </a:xfrm>
        </p:spPr>
      </p:pic>
    </p:spTree>
    <p:extLst>
      <p:ext uri="{BB962C8B-B14F-4D97-AF65-F5344CB8AC3E}">
        <p14:creationId xmlns:p14="http://schemas.microsoft.com/office/powerpoint/2010/main" val="232274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8007">
                                            <p:txEl>
                                              <p:pRg st="0" end="0"/>
                                            </p:txEl>
                                          </p:spTgt>
                                        </p:tgtEl>
                                        <p:attrNameLst>
                                          <p:attrName>style.visibility</p:attrName>
                                        </p:attrNameLst>
                                      </p:cBhvr>
                                      <p:to>
                                        <p:strVal val="visible"/>
                                      </p:to>
                                    </p:set>
                                    <p:animEffect transition="in" filter="box(in)">
                                      <p:cBhvr>
                                        <p:cTn id="7" dur="500"/>
                                        <p:tgtEl>
                                          <p:spTgt spid="1280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28008"/>
                                        </p:tgtEl>
                                        <p:attrNameLst>
                                          <p:attrName>style.visibility</p:attrName>
                                        </p:attrNameLst>
                                      </p:cBhvr>
                                      <p:to>
                                        <p:strVal val="visible"/>
                                      </p:to>
                                    </p:set>
                                    <p:animEffect transition="in" filter="wheel(4)">
                                      <p:cBhvr>
                                        <p:cTn id="12" dur="2000"/>
                                        <p:tgtEl>
                                          <p:spTgt spid="12800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8007">
                                            <p:txEl>
                                              <p:pRg st="2" end="2"/>
                                            </p:txEl>
                                          </p:spTgt>
                                        </p:tgtEl>
                                        <p:attrNameLst>
                                          <p:attrName>style.visibility</p:attrName>
                                        </p:attrNameLst>
                                      </p:cBhvr>
                                      <p:to>
                                        <p:strVal val="visible"/>
                                      </p:to>
                                    </p:set>
                                    <p:animEffect transition="in" filter="box(in)">
                                      <p:cBhvr>
                                        <p:cTn id="17" dur="500"/>
                                        <p:tgtEl>
                                          <p:spTgt spid="1280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28009"/>
                                        </p:tgtEl>
                                        <p:attrNameLst>
                                          <p:attrName>style.visibility</p:attrName>
                                        </p:attrNameLst>
                                      </p:cBhvr>
                                      <p:to>
                                        <p:strVal val="visible"/>
                                      </p:to>
                                    </p:set>
                                    <p:animEffect transition="in" filter="wheel(4)">
                                      <p:cBhvr>
                                        <p:cTn id="22" dur="2000"/>
                                        <p:tgtEl>
                                          <p:spTgt spid="12800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8007">
                                            <p:txEl>
                                              <p:pRg st="4" end="4"/>
                                            </p:txEl>
                                          </p:spTgt>
                                        </p:tgtEl>
                                        <p:attrNameLst>
                                          <p:attrName>style.visibility</p:attrName>
                                        </p:attrNameLst>
                                      </p:cBhvr>
                                      <p:to>
                                        <p:strVal val="visible"/>
                                      </p:to>
                                    </p:set>
                                    <p:animEffect transition="in" filter="box(in)">
                                      <p:cBhvr>
                                        <p:cTn id="27" dur="500"/>
                                        <p:tgtEl>
                                          <p:spTgt spid="1280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7"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5" name="Rectangle 7"/>
          <p:cNvSpPr>
            <a:spLocks noGrp="1" noChangeArrowheads="1"/>
          </p:cNvSpPr>
          <p:nvPr>
            <p:ph type="title" idx="4294967295"/>
          </p:nvPr>
        </p:nvSpPr>
        <p:spPr>
          <a:xfrm>
            <a:off x="0" y="0"/>
            <a:ext cx="9144000" cy="836613"/>
          </a:xfrm>
        </p:spPr>
        <p:txBody>
          <a:bodyPr anchor="ctr" anchorCtr="1"/>
          <a:lstStyle/>
          <a:p>
            <a:pPr algn="r" rtl="0" eaLnBrk="1" hangingPunct="1">
              <a:defRPr/>
            </a:pPr>
            <a:r>
              <a:rPr lang="en-GB" b="0" i="0" u="none" dirty="0" err="1">
                <a:solidFill>
                  <a:schemeClr val="accent1"/>
                </a:solidFill>
                <a:latin typeface="Tahoma" pitchFamily="34" charset="0"/>
                <a:ea typeface="Tahoma" pitchFamily="34" charset="0"/>
                <a:cs typeface="Tahoma" pitchFamily="34" charset="0"/>
              </a:rPr>
              <a:t>Dukumeentiga</a:t>
            </a:r>
            <a:r>
              <a:rPr lang="en" b="0" i="0" u="none" dirty="0">
                <a:solidFill>
                  <a:schemeClr val="accent1"/>
                </a:solidFill>
                <a:latin typeface="Tahoma" pitchFamily="34" charset="0"/>
                <a:ea typeface="Tahoma" pitchFamily="34" charset="0"/>
                <a:cs typeface="Tahoma" pitchFamily="34" charset="0"/>
              </a:rPr>
              <a:t> </a:t>
            </a:r>
            <a:endParaRPr lang="en" dirty="0">
              <a:solidFill>
                <a:schemeClr val="accent1"/>
              </a:solidFill>
              <a:latin typeface="Tahoma" pitchFamily="34" charset="0"/>
              <a:ea typeface="Tahoma" pitchFamily="34" charset="0"/>
              <a:cs typeface="Tahoma" pitchFamily="34" charset="0"/>
            </a:endParaRPr>
          </a:p>
        </p:txBody>
      </p:sp>
      <p:sp>
        <p:nvSpPr>
          <p:cNvPr id="130057" name="Rectangle 9"/>
          <p:cNvSpPr>
            <a:spLocks noGrp="1" noChangeArrowheads="1"/>
          </p:cNvSpPr>
          <p:nvPr>
            <p:ph type="body" sz="half" idx="4294967295"/>
          </p:nvPr>
        </p:nvSpPr>
        <p:spPr>
          <a:xfrm>
            <a:off x="683568" y="4293096"/>
            <a:ext cx="7560840" cy="2120129"/>
          </a:xfrm>
        </p:spPr>
        <p:txBody>
          <a:bodyPr>
            <a:noAutofit/>
          </a:bodyPr>
          <a:lstStyle/>
          <a:p>
            <a:pPr algn="l" rtl="0" eaLnBrk="1" hangingPunct="1">
              <a:lnSpc>
                <a:spcPct val="90000"/>
              </a:lnSpc>
              <a:defRPr/>
            </a:pPr>
            <a:r>
              <a:rPr lang="en" sz="2400" b="1" i="0" u="none" dirty="0"/>
              <a:t>Dukumeentiyada </a:t>
            </a:r>
            <a:r>
              <a:rPr lang="en" sz="2400" i="0" u="none" dirty="0"/>
              <a:t>waa</a:t>
            </a:r>
            <a:r>
              <a:rPr lang="en" sz="2400" b="0" i="0" u="none" dirty="0"/>
              <a:t> gal shakhsi ahaaneed oo aad ku haysan karto dukumeentiyada, faylalka sawir ah, faylalka maqal ah iyo faylal kale. Haddii kumbiyuutarka ay dhowr qof istimaalaan, gal lagu magacaabo Dukumeentiyadayda ayaa isticmaale kaste loo abuuraa.</a:t>
            </a:r>
          </a:p>
          <a:p>
            <a:pPr algn="l" rtl="0" eaLnBrk="1" hangingPunct="1">
              <a:lnSpc>
                <a:spcPct val="90000"/>
              </a:lnSpc>
              <a:defRPr/>
            </a:pPr>
            <a:r>
              <a:rPr lang="en" sz="2400" b="1" i="0" u="none" dirty="0"/>
              <a:t>Dukumeentiyada waxaa laga heli karaa liiska Bilow</a:t>
            </a:r>
            <a:r>
              <a:rPr lang="en" sz="2400" b="0" i="0" u="none" dirty="0"/>
              <a:t> </a:t>
            </a:r>
            <a:endParaRPr lang="en" sz="2400" dirty="0"/>
          </a:p>
        </p:txBody>
      </p:sp>
      <p:pic>
        <p:nvPicPr>
          <p:cNvPr id="130059" name="Picture 6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472484" y="1052736"/>
            <a:ext cx="4270568" cy="3021013"/>
          </a:xfrm>
        </p:spPr>
      </p:pic>
      <p:pic>
        <p:nvPicPr>
          <p:cNvPr id="130058" name="Picture 6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56376" y="5856562"/>
            <a:ext cx="850900" cy="556663"/>
          </a:xfrm>
          <a:prstGeom prst="rect">
            <a:avLst/>
          </a:prstGeom>
          <a:noFill/>
          <a:ln w="9525">
            <a:noFill/>
            <a:miter lim="800000"/>
            <a:headEnd/>
            <a:tailEnd/>
          </a:ln>
        </p:spPr>
      </p:pic>
    </p:spTree>
    <p:extLst>
      <p:ext uri="{BB962C8B-B14F-4D97-AF65-F5344CB8AC3E}">
        <p14:creationId xmlns:p14="http://schemas.microsoft.com/office/powerpoint/2010/main" val="149815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0057">
                                            <p:txEl>
                                              <p:pRg st="0" end="0"/>
                                            </p:txEl>
                                          </p:spTgt>
                                        </p:tgtEl>
                                        <p:attrNameLst>
                                          <p:attrName>style.visibility</p:attrName>
                                        </p:attrNameLst>
                                      </p:cBhvr>
                                      <p:to>
                                        <p:strVal val="visible"/>
                                      </p:to>
                                    </p:set>
                                    <p:animEffect transition="in" filter="diamond(in)">
                                      <p:cBhvr>
                                        <p:cTn id="7" dur="2000"/>
                                        <p:tgtEl>
                                          <p:spTgt spid="1300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0057">
                                            <p:txEl>
                                              <p:pRg st="1" end="1"/>
                                            </p:txEl>
                                          </p:spTgt>
                                        </p:tgtEl>
                                        <p:attrNameLst>
                                          <p:attrName>style.visibility</p:attrName>
                                        </p:attrNameLst>
                                      </p:cBhvr>
                                      <p:to>
                                        <p:strVal val="visible"/>
                                      </p:to>
                                    </p:set>
                                    <p:animEffect transition="in" filter="diamond(in)">
                                      <p:cBhvr>
                                        <p:cTn id="12" dur="2000"/>
                                        <p:tgtEl>
                                          <p:spTgt spid="1300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0058"/>
                                        </p:tgtEl>
                                        <p:attrNameLst>
                                          <p:attrName>style.visibility</p:attrName>
                                        </p:attrNameLst>
                                      </p:cBhvr>
                                      <p:to>
                                        <p:strVal val="visible"/>
                                      </p:to>
                                    </p:set>
                                    <p:anim calcmode="lin" valueType="num">
                                      <p:cBhvr additive="base">
                                        <p:cTn id="17" dur="500" fill="hold"/>
                                        <p:tgtEl>
                                          <p:spTgt spid="130058"/>
                                        </p:tgtEl>
                                        <p:attrNameLst>
                                          <p:attrName>ppt_x</p:attrName>
                                        </p:attrNameLst>
                                      </p:cBhvr>
                                      <p:tavLst>
                                        <p:tav tm="0">
                                          <p:val>
                                            <p:strVal val="#ppt_x"/>
                                          </p:val>
                                        </p:tav>
                                        <p:tav tm="100000">
                                          <p:val>
                                            <p:strVal val="#ppt_x"/>
                                          </p:val>
                                        </p:tav>
                                      </p:tavLst>
                                    </p:anim>
                                    <p:anim calcmode="lin" valueType="num">
                                      <p:cBhvr additive="base">
                                        <p:cTn id="18" dur="500" fill="hold"/>
                                        <p:tgtEl>
                                          <p:spTgt spid="13005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130059"/>
                                        </p:tgtEl>
                                        <p:attrNameLst>
                                          <p:attrName>style.visibility</p:attrName>
                                        </p:attrNameLst>
                                      </p:cBhvr>
                                      <p:to>
                                        <p:strVal val="visible"/>
                                      </p:to>
                                    </p:set>
                                    <p:animEffect transition="in" filter="wheel(4)">
                                      <p:cBhvr>
                                        <p:cTn id="23" dur="2000"/>
                                        <p:tgtEl>
                                          <p:spTgt spid="130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Grp="1" noChangeArrowheads="1"/>
          </p:cNvSpPr>
          <p:nvPr>
            <p:ph type="title" idx="4294967295"/>
          </p:nvPr>
        </p:nvSpPr>
        <p:spPr>
          <a:xfrm>
            <a:off x="0" y="0"/>
            <a:ext cx="9144000" cy="549275"/>
          </a:xfrm>
        </p:spPr>
        <p:txBody>
          <a:bodyPr anchor="ctr" anchorCtr="1">
            <a:noAutofit/>
          </a:bodyPr>
          <a:lstStyle/>
          <a:p>
            <a:pPr rtl="0" eaLnBrk="1" hangingPunct="1">
              <a:defRPr/>
            </a:pPr>
            <a:r>
              <a:rPr lang="en-GB" b="0" i="0" u="none" dirty="0" err="1">
                <a:solidFill>
                  <a:schemeClr val="accent1"/>
                </a:solidFill>
                <a:latin typeface="Tahoma" pitchFamily="34" charset="0"/>
                <a:ea typeface="Tahoma" pitchFamily="34" charset="0"/>
                <a:cs typeface="Tahoma" pitchFamily="34" charset="0"/>
              </a:rPr>
              <a:t>Maamulka</a:t>
            </a:r>
            <a:r>
              <a:rPr lang="en-GB" b="0" i="0" u="none" dirty="0">
                <a:solidFill>
                  <a:schemeClr val="accent1"/>
                </a:solidFill>
                <a:latin typeface="Tahoma" pitchFamily="34" charset="0"/>
                <a:ea typeface="Tahoma" pitchFamily="34" charset="0"/>
                <a:cs typeface="Tahoma" pitchFamily="34" charset="0"/>
              </a:rPr>
              <a:t> </a:t>
            </a:r>
            <a:r>
              <a:rPr lang="en-GB" b="0" i="0" u="none" dirty="0" err="1">
                <a:solidFill>
                  <a:schemeClr val="accent1"/>
                </a:solidFill>
                <a:latin typeface="Tahoma" pitchFamily="34" charset="0"/>
                <a:ea typeface="Tahoma" pitchFamily="34" charset="0"/>
                <a:cs typeface="Tahoma" pitchFamily="34" charset="0"/>
              </a:rPr>
              <a:t>fayl</a:t>
            </a:r>
            <a:r>
              <a:rPr lang="en-GB" dirty="0" err="1">
                <a:solidFill>
                  <a:schemeClr val="accent1"/>
                </a:solidFill>
                <a:latin typeface="Tahoma" pitchFamily="34" charset="0"/>
                <a:ea typeface="Tahoma" pitchFamily="34" charset="0"/>
                <a:cs typeface="Tahoma" pitchFamily="34" charset="0"/>
              </a:rPr>
              <a:t>ka</a:t>
            </a:r>
            <a:r>
              <a:rPr lang="en-GB" dirty="0">
                <a:solidFill>
                  <a:schemeClr val="accent1"/>
                </a:solidFill>
                <a:latin typeface="Tahoma" pitchFamily="34" charset="0"/>
                <a:ea typeface="Tahoma" pitchFamily="34" charset="0"/>
                <a:cs typeface="Tahoma" pitchFamily="34" charset="0"/>
              </a:rPr>
              <a:t> </a:t>
            </a:r>
            <a:r>
              <a:rPr lang="en-GB" dirty="0" err="1">
                <a:solidFill>
                  <a:schemeClr val="accent1"/>
                </a:solidFill>
                <a:latin typeface="Tahoma" pitchFamily="34" charset="0"/>
                <a:ea typeface="Tahoma" pitchFamily="34" charset="0"/>
                <a:cs typeface="Tahoma" pitchFamily="34" charset="0"/>
              </a:rPr>
              <a:t>iyo</a:t>
            </a:r>
            <a:r>
              <a:rPr lang="en-GB" dirty="0">
                <a:solidFill>
                  <a:schemeClr val="accent1"/>
                </a:solidFill>
                <a:latin typeface="Tahoma" pitchFamily="34" charset="0"/>
                <a:ea typeface="Tahoma" pitchFamily="34" charset="0"/>
                <a:cs typeface="Tahoma" pitchFamily="34" charset="0"/>
              </a:rPr>
              <a:t> </a:t>
            </a:r>
            <a:r>
              <a:rPr lang="en-GB" dirty="0" err="1">
                <a:solidFill>
                  <a:schemeClr val="accent1"/>
                </a:solidFill>
                <a:latin typeface="Tahoma" pitchFamily="34" charset="0"/>
                <a:ea typeface="Tahoma" pitchFamily="34" charset="0"/>
                <a:cs typeface="Tahoma" pitchFamily="34" charset="0"/>
              </a:rPr>
              <a:t>galka</a:t>
            </a:r>
            <a:endParaRPr lang="en" b="0" i="0" u="none" dirty="0">
              <a:solidFill>
                <a:schemeClr val="accent1"/>
              </a:solidFill>
              <a:latin typeface="Tahoma" pitchFamily="34" charset="0"/>
              <a:ea typeface="Tahoma" pitchFamily="34" charset="0"/>
              <a:cs typeface="Tahoma" pitchFamily="34" charset="0"/>
            </a:endParaRPr>
          </a:p>
        </p:txBody>
      </p:sp>
      <p:sp>
        <p:nvSpPr>
          <p:cNvPr id="133125" name="Rectangle 5"/>
          <p:cNvSpPr>
            <a:spLocks noGrp="1" noChangeArrowheads="1"/>
          </p:cNvSpPr>
          <p:nvPr>
            <p:ph type="body" sz="half" idx="4294967295"/>
          </p:nvPr>
        </p:nvSpPr>
        <p:spPr>
          <a:xfrm>
            <a:off x="0" y="549275"/>
            <a:ext cx="4578350" cy="6308725"/>
          </a:xfrm>
          <a:ln>
            <a:noFill/>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l" rtl="0" eaLnBrk="1" hangingPunct="1">
              <a:lnSpc>
                <a:spcPct val="80000"/>
              </a:lnSpc>
              <a:buFont typeface="Wingdings" pitchFamily="2" charset="2"/>
              <a:buNone/>
              <a:defRPr/>
            </a:pPr>
            <a:r>
              <a:rPr lang="en" sz="1600" b="0" i="0" u="none" dirty="0">
                <a:latin typeface="Tahoma" pitchFamily="34" charset="0"/>
                <a:ea typeface="Tahoma" pitchFamily="34" charset="0"/>
                <a:cs typeface="Tahoma" pitchFamily="34" charset="0"/>
              </a:rPr>
              <a:t>Maamulka faylka iyo galku waa muhiim.</a:t>
            </a:r>
          </a:p>
          <a:p>
            <a:pPr marL="0" indent="0" algn="l" rtl="0" eaLnBrk="1" hangingPunct="1">
              <a:lnSpc>
                <a:spcPct val="80000"/>
              </a:lnSpc>
              <a:buFont typeface="Wingdings" pitchFamily="2" charset="2"/>
              <a:buNone/>
              <a:defRPr/>
            </a:pPr>
            <a:endParaRPr lang="en" sz="1600" dirty="0">
              <a:latin typeface="Tahoma" pitchFamily="34" charset="0"/>
              <a:ea typeface="Tahoma" pitchFamily="34" charset="0"/>
              <a:cs typeface="Tahoma" pitchFamily="34" charset="0"/>
            </a:endParaRPr>
          </a:p>
          <a:p>
            <a:pPr marL="0" indent="0" algn="l" rtl="0" eaLnBrk="1" hangingPunct="1">
              <a:lnSpc>
                <a:spcPct val="80000"/>
              </a:lnSpc>
              <a:defRPr/>
            </a:pPr>
            <a:r>
              <a:rPr lang="en" sz="1600" b="0" i="0" u="none" dirty="0">
                <a:latin typeface="Tahoma" pitchFamily="34" charset="0"/>
                <a:ea typeface="Tahoma" pitchFamily="34" charset="0"/>
                <a:cs typeface="Tahoma" pitchFamily="34" charset="0"/>
              </a:rPr>
              <a:t> </a:t>
            </a:r>
            <a:r>
              <a:rPr lang="en" sz="1600" b="1" i="0" u="none" dirty="0">
                <a:latin typeface="Tahoma" pitchFamily="34" charset="0"/>
                <a:ea typeface="Tahoma" pitchFamily="34" charset="0"/>
                <a:cs typeface="Tahoma" pitchFamily="34" charset="0"/>
              </a:rPr>
              <a:t>Fur </a:t>
            </a:r>
            <a:r>
              <a:rPr lang="en" sz="1600" i="0" u="none" dirty="0">
                <a:latin typeface="Tahoma" pitchFamily="34" charset="0"/>
                <a:ea typeface="Tahoma" pitchFamily="34" charset="0"/>
                <a:cs typeface="Tahoma" pitchFamily="34" charset="0"/>
              </a:rPr>
              <a:t>fayl (saddex hab oo kaladuwan</a:t>
            </a:r>
            <a:r>
              <a:rPr lang="en" sz="1600" b="0" i="0" u="none" dirty="0">
                <a:latin typeface="Tahoma" pitchFamily="34" charset="0"/>
                <a:ea typeface="Tahoma" pitchFamily="34" charset="0"/>
                <a:cs typeface="Tahoma" pitchFamily="34" charset="0"/>
              </a:rPr>
              <a:t>):</a:t>
            </a:r>
          </a:p>
          <a:p>
            <a:pPr marL="0" indent="0" algn="l" rtl="0" eaLnBrk="1" hangingPunct="1">
              <a:lnSpc>
                <a:spcPct val="80000"/>
              </a:lnSpc>
              <a:buNone/>
              <a:defRPr/>
            </a:pPr>
            <a:r>
              <a:rPr lang="en" sz="1600" b="0" i="0" u="none" dirty="0">
                <a:latin typeface="Tahoma" pitchFamily="34" charset="0"/>
                <a:ea typeface="Tahoma" pitchFamily="34" charset="0"/>
                <a:cs typeface="Tahoma" pitchFamily="34" charset="0"/>
              </a:rPr>
              <a:t>Labo jeer guji AMA</a:t>
            </a:r>
            <a:br>
              <a:rPr lang="en" sz="1600" dirty="0">
                <a:latin typeface="Tahoma" pitchFamily="34" charset="0"/>
                <a:ea typeface="Tahoma" pitchFamily="34" charset="0"/>
                <a:cs typeface="Tahoma" pitchFamily="34" charset="0"/>
              </a:rPr>
            </a:br>
            <a:r>
              <a:rPr lang="en" sz="1600" b="0" i="0" u="none" dirty="0">
                <a:latin typeface="Tahoma" pitchFamily="34" charset="0"/>
                <a:ea typeface="Tahoma" pitchFamily="34" charset="0"/>
                <a:cs typeface="Tahoma" pitchFamily="34" charset="0"/>
              </a:rPr>
              <a:t>Dooro faylka oo riix badhanka Enter AMA</a:t>
            </a:r>
            <a:br>
              <a:rPr lang="en" sz="1600" dirty="0">
                <a:latin typeface="Tahoma" pitchFamily="34" charset="0"/>
                <a:ea typeface="Tahoma" pitchFamily="34" charset="0"/>
                <a:cs typeface="Tahoma" pitchFamily="34" charset="0"/>
              </a:rPr>
            </a:br>
            <a:r>
              <a:rPr lang="en" sz="1600" b="0" i="0" u="none" dirty="0">
                <a:latin typeface="Tahoma" pitchFamily="34" charset="0"/>
                <a:ea typeface="Tahoma" pitchFamily="34" charset="0"/>
                <a:cs typeface="Tahoma" pitchFamily="34" charset="0"/>
              </a:rPr>
              <a:t>Midig ka guji oo dooro </a:t>
            </a:r>
            <a:r>
              <a:rPr lang="en" sz="1600" b="1" i="0" u="none" dirty="0">
                <a:latin typeface="Tahoma" pitchFamily="34" charset="0"/>
                <a:ea typeface="Tahoma" pitchFamily="34" charset="0"/>
                <a:cs typeface="Tahoma" pitchFamily="34" charset="0"/>
              </a:rPr>
              <a:t>Fur</a:t>
            </a:r>
            <a:r>
              <a:rPr lang="en" sz="1600" b="0" i="0" u="none" dirty="0">
                <a:latin typeface="Tahoma" pitchFamily="34" charset="0"/>
                <a:ea typeface="Tahoma" pitchFamily="34" charset="0"/>
                <a:cs typeface="Tahoma" pitchFamily="34" charset="0"/>
              </a:rPr>
              <a:t>.</a:t>
            </a:r>
          </a:p>
          <a:p>
            <a:pPr marL="0" indent="0" algn="l" rtl="0" eaLnBrk="1" hangingPunct="1">
              <a:lnSpc>
                <a:spcPct val="80000"/>
              </a:lnSpc>
              <a:buNone/>
              <a:defRPr/>
            </a:pPr>
            <a:endParaRPr lang="en" sz="1600" dirty="0">
              <a:latin typeface="Tahoma" pitchFamily="34" charset="0"/>
              <a:ea typeface="Tahoma" pitchFamily="34" charset="0"/>
              <a:cs typeface="Tahoma" pitchFamily="34" charset="0"/>
            </a:endParaRPr>
          </a:p>
          <a:p>
            <a:pPr marL="0" indent="0" algn="l" rtl="0" eaLnBrk="1" hangingPunct="1">
              <a:lnSpc>
                <a:spcPct val="80000"/>
              </a:lnSpc>
              <a:defRPr/>
            </a:pPr>
            <a:r>
              <a:rPr lang="en" sz="1600" b="0" i="0" u="none" dirty="0">
                <a:latin typeface="Tahoma" pitchFamily="34" charset="0"/>
                <a:ea typeface="Tahoma" pitchFamily="34" charset="0"/>
                <a:cs typeface="Tahoma" pitchFamily="34" charset="0"/>
              </a:rPr>
              <a:t> </a:t>
            </a:r>
            <a:r>
              <a:rPr lang="en" sz="1600" b="1" i="0" u="none" dirty="0">
                <a:latin typeface="Tahoma" pitchFamily="34" charset="0"/>
                <a:ea typeface="Tahoma" pitchFamily="34" charset="0"/>
                <a:cs typeface="Tahoma" pitchFamily="34" charset="0"/>
              </a:rPr>
              <a:t>Magac kale u yeel:</a:t>
            </a:r>
            <a:br>
              <a:rPr lang="en" sz="1600" dirty="0">
                <a:latin typeface="Tahoma" pitchFamily="34" charset="0"/>
                <a:ea typeface="Tahoma" pitchFamily="34" charset="0"/>
                <a:cs typeface="Tahoma" pitchFamily="34" charset="0"/>
              </a:rPr>
            </a:br>
            <a:r>
              <a:rPr lang="en" sz="1600" b="0" i="0" u="none" dirty="0">
                <a:latin typeface="Tahoma" pitchFamily="34" charset="0"/>
                <a:ea typeface="Tahoma" pitchFamily="34" charset="0"/>
                <a:cs typeface="Tahoma" pitchFamily="34" charset="0"/>
              </a:rPr>
              <a:t>Midig ka guji faylka aad rabto in aad magac kale u yeesho. Dooro </a:t>
            </a:r>
            <a:r>
              <a:rPr lang="en" sz="1600" b="1" i="0" u="none" dirty="0">
                <a:latin typeface="Tahoma" pitchFamily="34" charset="0"/>
                <a:ea typeface="Tahoma" pitchFamily="34" charset="0"/>
                <a:cs typeface="Tahoma" pitchFamily="34" charset="0"/>
              </a:rPr>
              <a:t>Magac kale u yeel</a:t>
            </a:r>
            <a:r>
              <a:rPr lang="en" sz="1600" b="0" i="0" u="none" dirty="0">
                <a:latin typeface="Tahoma" pitchFamily="34" charset="0"/>
                <a:ea typeface="Tahoma" pitchFamily="34" charset="0"/>
                <a:cs typeface="Tahoma" pitchFamily="34" charset="0"/>
              </a:rPr>
              <a:t>. Geli magaca cusub. Riix badhanka Enter. </a:t>
            </a:r>
          </a:p>
          <a:p>
            <a:pPr marL="0" indent="0" algn="l" rtl="0" eaLnBrk="1" hangingPunct="1">
              <a:lnSpc>
                <a:spcPct val="80000"/>
              </a:lnSpc>
              <a:defRPr/>
            </a:pPr>
            <a:endParaRPr lang="en" sz="1600" dirty="0">
              <a:latin typeface="Tahoma" pitchFamily="34" charset="0"/>
              <a:ea typeface="Tahoma" pitchFamily="34" charset="0"/>
              <a:cs typeface="Tahoma" pitchFamily="34" charset="0"/>
            </a:endParaRPr>
          </a:p>
          <a:p>
            <a:pPr marL="0" indent="0" algn="l" rtl="0" eaLnBrk="1" hangingPunct="1">
              <a:lnSpc>
                <a:spcPct val="80000"/>
              </a:lnSpc>
              <a:defRPr/>
            </a:pPr>
            <a:r>
              <a:rPr lang="en" sz="1600" b="0" i="0" u="none" dirty="0">
                <a:latin typeface="Tahoma" pitchFamily="34" charset="0"/>
                <a:ea typeface="Tahoma" pitchFamily="34" charset="0"/>
                <a:cs typeface="Tahoma" pitchFamily="34" charset="0"/>
              </a:rPr>
              <a:t> </a:t>
            </a:r>
            <a:r>
              <a:rPr lang="en" sz="1600" b="1" i="0" u="none" dirty="0">
                <a:latin typeface="Tahoma" pitchFamily="34" charset="0"/>
                <a:ea typeface="Tahoma" pitchFamily="34" charset="0"/>
                <a:cs typeface="Tahoma" pitchFamily="34" charset="0"/>
              </a:rPr>
              <a:t>Masax:</a:t>
            </a:r>
            <a:br>
              <a:rPr lang="en" sz="1600" dirty="0">
                <a:latin typeface="Tahoma" pitchFamily="34" charset="0"/>
                <a:ea typeface="Tahoma" pitchFamily="34" charset="0"/>
                <a:cs typeface="Tahoma" pitchFamily="34" charset="0"/>
              </a:rPr>
            </a:br>
            <a:r>
              <a:rPr lang="en" sz="1600" b="0" i="0" u="none" dirty="0">
                <a:latin typeface="Tahoma" pitchFamily="34" charset="0"/>
                <a:ea typeface="Tahoma" pitchFamily="34" charset="0"/>
                <a:cs typeface="Tahoma" pitchFamily="34" charset="0"/>
              </a:rPr>
              <a:t>Midig ka guji faylka oo dooro </a:t>
            </a:r>
            <a:r>
              <a:rPr lang="en" sz="1600" b="1" i="0" u="none" dirty="0">
                <a:latin typeface="Tahoma" pitchFamily="34" charset="0"/>
                <a:ea typeface="Tahoma" pitchFamily="34" charset="0"/>
                <a:cs typeface="Tahoma" pitchFamily="34" charset="0"/>
              </a:rPr>
              <a:t>Masax</a:t>
            </a:r>
            <a:r>
              <a:rPr lang="en" sz="1600" b="0" i="0" u="none" dirty="0">
                <a:latin typeface="Tahoma" pitchFamily="34" charset="0"/>
                <a:ea typeface="Tahoma" pitchFamily="34" charset="0"/>
                <a:cs typeface="Tahoma" pitchFamily="34" charset="0"/>
              </a:rPr>
              <a:t>. Xaqiiji in aad rabto in aad kaas masaxdo. Faylka waxaa ka dib loo qaadi doonaa Baaldi Dib u warshadayn.</a:t>
            </a:r>
          </a:p>
          <a:p>
            <a:pPr marL="0" indent="0" algn="l" rtl="0" eaLnBrk="1" hangingPunct="1">
              <a:lnSpc>
                <a:spcPct val="80000"/>
              </a:lnSpc>
              <a:defRPr/>
            </a:pPr>
            <a:endParaRPr lang="en" sz="1600" dirty="0">
              <a:latin typeface="Tahoma" pitchFamily="34" charset="0"/>
              <a:ea typeface="Tahoma" pitchFamily="34" charset="0"/>
              <a:cs typeface="Tahoma" pitchFamily="34" charset="0"/>
            </a:endParaRPr>
          </a:p>
          <a:p>
            <a:pPr marL="0" indent="0" algn="l" rtl="0" eaLnBrk="1" hangingPunct="1">
              <a:lnSpc>
                <a:spcPct val="80000"/>
              </a:lnSpc>
              <a:defRPr/>
            </a:pPr>
            <a:r>
              <a:rPr lang="en" sz="1600" b="0" i="0" u="none" dirty="0">
                <a:latin typeface="Tahoma" pitchFamily="34" charset="0"/>
                <a:ea typeface="Tahoma" pitchFamily="34" charset="0"/>
                <a:cs typeface="Tahoma" pitchFamily="34" charset="0"/>
              </a:rPr>
              <a:t> </a:t>
            </a:r>
            <a:r>
              <a:rPr lang="en" sz="1600" b="1" i="0" u="none" dirty="0">
                <a:latin typeface="Tahoma" pitchFamily="34" charset="0"/>
                <a:ea typeface="Tahoma" pitchFamily="34" charset="0"/>
                <a:cs typeface="Tahoma" pitchFamily="34" charset="0"/>
              </a:rPr>
              <a:t>Koobiyee:</a:t>
            </a:r>
            <a:br>
              <a:rPr lang="en" sz="1600" b="1" dirty="0">
                <a:latin typeface="Tahoma" pitchFamily="34" charset="0"/>
                <a:ea typeface="Tahoma" pitchFamily="34" charset="0"/>
                <a:cs typeface="Tahoma" pitchFamily="34" charset="0"/>
              </a:rPr>
            </a:br>
            <a:r>
              <a:rPr lang="en" sz="1600" dirty="0">
                <a:latin typeface="Tahoma" pitchFamily="34" charset="0"/>
                <a:ea typeface="Tahoma" pitchFamily="34" charset="0"/>
                <a:cs typeface="Tahoma" pitchFamily="34" charset="0"/>
              </a:rPr>
              <a:t>Midig ka guji faylka. Dooro </a:t>
            </a:r>
            <a:r>
              <a:rPr lang="en" sz="1600" b="1" i="0" u="none" dirty="0">
                <a:latin typeface="Tahoma" pitchFamily="34" charset="0"/>
                <a:ea typeface="Tahoma" pitchFamily="34" charset="0"/>
                <a:cs typeface="Tahoma" pitchFamily="34" charset="0"/>
              </a:rPr>
              <a:t>Koobiyee</a:t>
            </a:r>
            <a:r>
              <a:rPr lang="en" sz="1600" b="0" i="0" u="none" dirty="0">
                <a:latin typeface="Tahoma" pitchFamily="34" charset="0"/>
                <a:ea typeface="Tahoma" pitchFamily="34" charset="0"/>
                <a:cs typeface="Tahoma" pitchFamily="34" charset="0"/>
              </a:rPr>
              <a:t>. Waxaad koobiga faylka dhigi kartaa goob kale adigoo midig ka gujinaya meel bannaan oo dooranaya </a:t>
            </a:r>
            <a:r>
              <a:rPr lang="en" sz="1600" b="1" i="0" u="none" dirty="0">
                <a:latin typeface="Tahoma" pitchFamily="34" charset="0"/>
                <a:ea typeface="Tahoma" pitchFamily="34" charset="0"/>
                <a:cs typeface="Tahoma" pitchFamily="34" charset="0"/>
              </a:rPr>
              <a:t>Dhig</a:t>
            </a:r>
            <a:r>
              <a:rPr lang="en" sz="1600" b="0" i="0" u="none" dirty="0">
                <a:latin typeface="Tahoma" pitchFamily="34" charset="0"/>
                <a:ea typeface="Tahoma" pitchFamily="34" charset="0"/>
                <a:cs typeface="Tahoma" pitchFamily="34" charset="0"/>
              </a:rPr>
              <a:t>. Faylka asalka ah ayaa weli yaalla halkii hore.</a:t>
            </a:r>
          </a:p>
          <a:p>
            <a:pPr marL="0" indent="0" algn="l" rtl="0" eaLnBrk="1" hangingPunct="1">
              <a:lnSpc>
                <a:spcPct val="80000"/>
              </a:lnSpc>
              <a:defRPr/>
            </a:pPr>
            <a:endParaRPr lang="en" sz="1600" dirty="0">
              <a:latin typeface="Tahoma" pitchFamily="34" charset="0"/>
              <a:ea typeface="Tahoma" pitchFamily="34" charset="0"/>
              <a:cs typeface="Tahoma" pitchFamily="34" charset="0"/>
            </a:endParaRPr>
          </a:p>
          <a:p>
            <a:pPr marL="0" indent="0">
              <a:lnSpc>
                <a:spcPct val="80000"/>
              </a:lnSpc>
              <a:defRPr/>
            </a:pPr>
            <a:r>
              <a:rPr lang="en" sz="1600" b="0" i="0" u="none" dirty="0">
                <a:latin typeface="Tahoma" pitchFamily="34" charset="0"/>
                <a:ea typeface="Tahoma" pitchFamily="34" charset="0"/>
                <a:cs typeface="Tahoma" pitchFamily="34" charset="0"/>
              </a:rPr>
              <a:t> </a:t>
            </a:r>
            <a:r>
              <a:rPr lang="en" sz="1600" b="1" i="0" u="none" dirty="0">
                <a:latin typeface="Tahoma" pitchFamily="34" charset="0"/>
                <a:ea typeface="Tahoma" pitchFamily="34" charset="0"/>
                <a:cs typeface="Tahoma" pitchFamily="34" charset="0"/>
              </a:rPr>
              <a:t>Jar:</a:t>
            </a:r>
            <a:br>
              <a:rPr lang="en" sz="1600" b="1" dirty="0">
                <a:latin typeface="Tahoma" pitchFamily="34" charset="0"/>
                <a:ea typeface="Tahoma" pitchFamily="34" charset="0"/>
                <a:cs typeface="Tahoma" pitchFamily="34" charset="0"/>
              </a:rPr>
            </a:br>
            <a:r>
              <a:rPr lang="en" sz="1600" dirty="0">
                <a:solidFill>
                  <a:prstClr val="black"/>
                </a:solidFill>
                <a:latin typeface="Tahoma" pitchFamily="34" charset="0"/>
                <a:ea typeface="Tahoma" pitchFamily="34" charset="0"/>
                <a:cs typeface="Tahoma" pitchFamily="34" charset="0"/>
              </a:rPr>
              <a:t>Midig ka guji faylka. Dooro </a:t>
            </a:r>
            <a:r>
              <a:rPr lang="en" sz="1600" b="1" i="0" u="none" dirty="0">
                <a:latin typeface="Tahoma" pitchFamily="34" charset="0"/>
                <a:ea typeface="Tahoma" pitchFamily="34" charset="0"/>
                <a:cs typeface="Tahoma" pitchFamily="34" charset="0"/>
              </a:rPr>
              <a:t>Jar</a:t>
            </a:r>
            <a:r>
              <a:rPr lang="en" sz="1600" b="0" i="0" u="none" dirty="0">
                <a:latin typeface="Tahoma" pitchFamily="34" charset="0"/>
                <a:ea typeface="Tahoma" pitchFamily="34" charset="0"/>
                <a:cs typeface="Tahoma" pitchFamily="34" charset="0"/>
              </a:rPr>
              <a:t>. </a:t>
            </a:r>
            <a:r>
              <a:rPr lang="en" sz="1600" dirty="0">
                <a:solidFill>
                  <a:prstClr val="black"/>
                </a:solidFill>
                <a:latin typeface="Tahoma" pitchFamily="34" charset="0"/>
                <a:ea typeface="Tahoma" pitchFamily="34" charset="0"/>
                <a:cs typeface="Tahoma" pitchFamily="34" charset="0"/>
              </a:rPr>
              <a:t>Waxaad kaas dhigi kartaa goob kale adigoo midig ka gujinaya meel bannaan oo dooranaya </a:t>
            </a:r>
            <a:r>
              <a:rPr lang="en" sz="1600" b="1" dirty="0">
                <a:solidFill>
                  <a:prstClr val="black"/>
                </a:solidFill>
                <a:latin typeface="Tahoma" pitchFamily="34" charset="0"/>
                <a:ea typeface="Tahoma" pitchFamily="34" charset="0"/>
                <a:cs typeface="Tahoma" pitchFamily="34" charset="0"/>
              </a:rPr>
              <a:t>Dhig</a:t>
            </a:r>
            <a:r>
              <a:rPr lang="en" sz="1600" dirty="0">
                <a:solidFill>
                  <a:prstClr val="black"/>
                </a:solidFill>
                <a:latin typeface="Tahoma" pitchFamily="34" charset="0"/>
                <a:ea typeface="Tahoma" pitchFamily="34" charset="0"/>
                <a:cs typeface="Tahoma" pitchFamily="34" charset="0"/>
              </a:rPr>
              <a:t>.</a:t>
            </a:r>
            <a:r>
              <a:rPr lang="en" sz="1600" b="0" i="0" u="none" dirty="0">
                <a:latin typeface="Tahoma" pitchFamily="34" charset="0"/>
                <a:ea typeface="Tahoma" pitchFamily="34" charset="0"/>
                <a:cs typeface="Tahoma" pitchFamily="34" charset="0"/>
              </a:rPr>
              <a:t> Marka aad doorato Jar oo Dhig, waxaad faylka asalka ah u qaadaysaa goob cusub.</a:t>
            </a:r>
          </a:p>
        </p:txBody>
      </p:sp>
      <p:pic>
        <p:nvPicPr>
          <p:cNvPr id="133127" name="Picture 35"/>
          <p:cNvPicPr>
            <a:picLocks noGrp="1" noChangeAspect="1" noChangeArrowheads="1"/>
          </p:cNvPicPr>
          <p:nvPr>
            <p:ph sz="half" idx="4294967295"/>
          </p:nvPr>
        </p:nvPicPr>
        <p:blipFill>
          <a:blip r:embed="rId2" cstate="print"/>
          <a:srcRect/>
          <a:stretch>
            <a:fillRect/>
          </a:stretch>
        </p:blipFill>
        <p:spPr>
          <a:xfrm>
            <a:off x="5500687" y="692696"/>
            <a:ext cx="2751137" cy="5881688"/>
          </a:xfrm>
        </p:spPr>
      </p:pic>
      <p:sp>
        <p:nvSpPr>
          <p:cNvPr id="125962" name="Oval 10"/>
          <p:cNvSpPr>
            <a:spLocks noChangeArrowheads="1"/>
          </p:cNvSpPr>
          <p:nvPr/>
        </p:nvSpPr>
        <p:spPr bwMode="auto">
          <a:xfrm>
            <a:off x="5724128" y="4293096"/>
            <a:ext cx="1152128" cy="562630"/>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40970" name="AutoShape 10"/>
          <p:cNvSpPr>
            <a:spLocks noChangeArrowheads="1"/>
          </p:cNvSpPr>
          <p:nvPr/>
        </p:nvSpPr>
        <p:spPr bwMode="auto">
          <a:xfrm>
            <a:off x="5364088" y="5301208"/>
            <a:ext cx="649288" cy="794802"/>
          </a:xfrm>
          <a:prstGeom prst="rightArrow">
            <a:avLst>
              <a:gd name="adj1" fmla="val 50000"/>
              <a:gd name="adj2" fmla="val 75184"/>
            </a:avLst>
          </a:prstGeom>
          <a:solidFill>
            <a:schemeClr val="accent1"/>
          </a:solidFill>
          <a:ln w="9525" algn="ctr">
            <a:solidFill>
              <a:schemeClr val="tx1"/>
            </a:solidFill>
            <a:miter lim="800000"/>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40971" name="AutoShape 11"/>
          <p:cNvSpPr>
            <a:spLocks noChangeArrowheads="1"/>
          </p:cNvSpPr>
          <p:nvPr/>
        </p:nvSpPr>
        <p:spPr bwMode="auto">
          <a:xfrm>
            <a:off x="5292725" y="1231375"/>
            <a:ext cx="719138" cy="794802"/>
          </a:xfrm>
          <a:prstGeom prst="rightArrow">
            <a:avLst>
              <a:gd name="adj1" fmla="val 50000"/>
              <a:gd name="adj2" fmla="val 125833"/>
            </a:avLst>
          </a:prstGeom>
          <a:solidFill>
            <a:schemeClr val="accent1"/>
          </a:solidFill>
          <a:ln w="9525" algn="ctr">
            <a:solidFill>
              <a:schemeClr val="tx1"/>
            </a:solidFill>
            <a:miter lim="800000"/>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40972" name="AutoShape 12"/>
          <p:cNvSpPr>
            <a:spLocks noChangeArrowheads="1"/>
          </p:cNvSpPr>
          <p:nvPr/>
        </p:nvSpPr>
        <p:spPr bwMode="auto">
          <a:xfrm>
            <a:off x="5364088" y="4941168"/>
            <a:ext cx="576263" cy="794802"/>
          </a:xfrm>
          <a:prstGeom prst="rightArrow">
            <a:avLst>
              <a:gd name="adj1" fmla="val 50000"/>
              <a:gd name="adj2" fmla="val 66728"/>
            </a:avLst>
          </a:prstGeom>
          <a:solidFill>
            <a:schemeClr val="accent1"/>
          </a:solidFill>
          <a:ln w="9525" algn="ctr">
            <a:solidFill>
              <a:schemeClr val="tx1"/>
            </a:solidFill>
            <a:miter lim="800000"/>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9" name="Oval 10"/>
          <p:cNvSpPr>
            <a:spLocks noChangeArrowheads="1"/>
          </p:cNvSpPr>
          <p:nvPr/>
        </p:nvSpPr>
        <p:spPr bwMode="auto">
          <a:xfrm>
            <a:off x="5724128" y="3933056"/>
            <a:ext cx="1152128" cy="562630"/>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16200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25">
                                            <p:txEl>
                                              <p:pRg st="0" end="0"/>
                                            </p:txEl>
                                          </p:spTgt>
                                        </p:tgtEl>
                                        <p:attrNameLst>
                                          <p:attrName>style.visibility</p:attrName>
                                        </p:attrNameLst>
                                      </p:cBhvr>
                                      <p:to>
                                        <p:strVal val="visible"/>
                                      </p:to>
                                    </p:set>
                                    <p:animEffect transition="in" filter="box(in)">
                                      <p:cBhvr>
                                        <p:cTn id="7" dur="500"/>
                                        <p:tgtEl>
                                          <p:spTgt spid="133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33127"/>
                                        </p:tgtEl>
                                        <p:attrNameLst>
                                          <p:attrName>style.visibility</p:attrName>
                                        </p:attrNameLst>
                                      </p:cBhvr>
                                      <p:to>
                                        <p:strVal val="visible"/>
                                      </p:to>
                                    </p:set>
                                    <p:animEffect transition="in" filter="wheel(4)">
                                      <p:cBhvr>
                                        <p:cTn id="12" dur="2000"/>
                                        <p:tgtEl>
                                          <p:spTgt spid="1331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125">
                                            <p:txEl>
                                              <p:pRg st="2" end="2"/>
                                            </p:txEl>
                                          </p:spTgt>
                                        </p:tgtEl>
                                        <p:attrNameLst>
                                          <p:attrName>style.visibility</p:attrName>
                                        </p:attrNameLst>
                                      </p:cBhvr>
                                      <p:to>
                                        <p:strVal val="visible"/>
                                      </p:to>
                                    </p:set>
                                    <p:animEffect transition="in" filter="box(in)">
                                      <p:cBhvr>
                                        <p:cTn id="17" dur="500"/>
                                        <p:tgtEl>
                                          <p:spTgt spid="1331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3125">
                                            <p:txEl>
                                              <p:pRg st="3" end="3"/>
                                            </p:txEl>
                                          </p:spTgt>
                                        </p:tgtEl>
                                        <p:attrNameLst>
                                          <p:attrName>style.visibility</p:attrName>
                                        </p:attrNameLst>
                                      </p:cBhvr>
                                      <p:to>
                                        <p:strVal val="visible"/>
                                      </p:to>
                                    </p:set>
                                    <p:animEffect transition="in" filter="box(in)">
                                      <p:cBhvr>
                                        <p:cTn id="22" dur="500"/>
                                        <p:tgtEl>
                                          <p:spTgt spid="1331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0971"/>
                                        </p:tgtEl>
                                        <p:attrNameLst>
                                          <p:attrName>style.visibility</p:attrName>
                                        </p:attrNameLst>
                                      </p:cBhvr>
                                      <p:to>
                                        <p:strVal val="visible"/>
                                      </p:to>
                                    </p:set>
                                    <p:anim calcmode="lin" valueType="num">
                                      <p:cBhvr additive="base">
                                        <p:cTn id="27" dur="500" fill="hold"/>
                                        <p:tgtEl>
                                          <p:spTgt spid="40971"/>
                                        </p:tgtEl>
                                        <p:attrNameLst>
                                          <p:attrName>ppt_x</p:attrName>
                                        </p:attrNameLst>
                                      </p:cBhvr>
                                      <p:tavLst>
                                        <p:tav tm="0">
                                          <p:val>
                                            <p:strVal val="#ppt_x"/>
                                          </p:val>
                                        </p:tav>
                                        <p:tav tm="100000">
                                          <p:val>
                                            <p:strVal val="#ppt_x"/>
                                          </p:val>
                                        </p:tav>
                                      </p:tavLst>
                                    </p:anim>
                                    <p:anim calcmode="lin" valueType="num">
                                      <p:cBhvr additive="base">
                                        <p:cTn id="28" dur="500" fill="hold"/>
                                        <p:tgtEl>
                                          <p:spTgt spid="4097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33125">
                                            <p:txEl>
                                              <p:pRg st="5" end="5"/>
                                            </p:txEl>
                                          </p:spTgt>
                                        </p:tgtEl>
                                        <p:attrNameLst>
                                          <p:attrName>style.visibility</p:attrName>
                                        </p:attrNameLst>
                                      </p:cBhvr>
                                      <p:to>
                                        <p:strVal val="visible"/>
                                      </p:to>
                                    </p:set>
                                    <p:animEffect transition="in" filter="box(in)">
                                      <p:cBhvr>
                                        <p:cTn id="33" dur="500"/>
                                        <p:tgtEl>
                                          <p:spTgt spid="13312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0970"/>
                                        </p:tgtEl>
                                        <p:attrNameLst>
                                          <p:attrName>style.visibility</p:attrName>
                                        </p:attrNameLst>
                                      </p:cBhvr>
                                      <p:to>
                                        <p:strVal val="visible"/>
                                      </p:to>
                                    </p:set>
                                    <p:anim calcmode="lin" valueType="num">
                                      <p:cBhvr additive="base">
                                        <p:cTn id="38" dur="500" fill="hold"/>
                                        <p:tgtEl>
                                          <p:spTgt spid="40970"/>
                                        </p:tgtEl>
                                        <p:attrNameLst>
                                          <p:attrName>ppt_x</p:attrName>
                                        </p:attrNameLst>
                                      </p:cBhvr>
                                      <p:tavLst>
                                        <p:tav tm="0">
                                          <p:val>
                                            <p:strVal val="#ppt_x"/>
                                          </p:val>
                                        </p:tav>
                                        <p:tav tm="100000">
                                          <p:val>
                                            <p:strVal val="#ppt_x"/>
                                          </p:val>
                                        </p:tav>
                                      </p:tavLst>
                                    </p:anim>
                                    <p:anim calcmode="lin" valueType="num">
                                      <p:cBhvr additive="base">
                                        <p:cTn id="39" dur="500" fill="hold"/>
                                        <p:tgtEl>
                                          <p:spTgt spid="4097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33125">
                                            <p:txEl>
                                              <p:pRg st="7" end="7"/>
                                            </p:txEl>
                                          </p:spTgt>
                                        </p:tgtEl>
                                        <p:attrNameLst>
                                          <p:attrName>style.visibility</p:attrName>
                                        </p:attrNameLst>
                                      </p:cBhvr>
                                      <p:to>
                                        <p:strVal val="visible"/>
                                      </p:to>
                                    </p:set>
                                    <p:animEffect transition="in" filter="box(in)">
                                      <p:cBhvr>
                                        <p:cTn id="44" dur="500"/>
                                        <p:tgtEl>
                                          <p:spTgt spid="133125">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972"/>
                                        </p:tgtEl>
                                        <p:attrNameLst>
                                          <p:attrName>style.visibility</p:attrName>
                                        </p:attrNameLst>
                                      </p:cBhvr>
                                      <p:to>
                                        <p:strVal val="visible"/>
                                      </p:to>
                                    </p:set>
                                    <p:anim calcmode="lin" valueType="num">
                                      <p:cBhvr additive="base">
                                        <p:cTn id="49" dur="500" fill="hold"/>
                                        <p:tgtEl>
                                          <p:spTgt spid="40972"/>
                                        </p:tgtEl>
                                        <p:attrNameLst>
                                          <p:attrName>ppt_x</p:attrName>
                                        </p:attrNameLst>
                                      </p:cBhvr>
                                      <p:tavLst>
                                        <p:tav tm="0">
                                          <p:val>
                                            <p:strVal val="#ppt_x"/>
                                          </p:val>
                                        </p:tav>
                                        <p:tav tm="100000">
                                          <p:val>
                                            <p:strVal val="#ppt_x"/>
                                          </p:val>
                                        </p:tav>
                                      </p:tavLst>
                                    </p:anim>
                                    <p:anim calcmode="lin" valueType="num">
                                      <p:cBhvr additive="base">
                                        <p:cTn id="50" dur="500" fill="hold"/>
                                        <p:tgtEl>
                                          <p:spTgt spid="4097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33125">
                                            <p:txEl>
                                              <p:pRg st="9" end="9"/>
                                            </p:txEl>
                                          </p:spTgt>
                                        </p:tgtEl>
                                        <p:attrNameLst>
                                          <p:attrName>style.visibility</p:attrName>
                                        </p:attrNameLst>
                                      </p:cBhvr>
                                      <p:to>
                                        <p:strVal val="visible"/>
                                      </p:to>
                                    </p:set>
                                    <p:animEffect transition="in" filter="box(in)">
                                      <p:cBhvr>
                                        <p:cTn id="55" dur="500"/>
                                        <p:tgtEl>
                                          <p:spTgt spid="133125">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25962"/>
                                        </p:tgtEl>
                                        <p:attrNameLst>
                                          <p:attrName>style.visibility</p:attrName>
                                        </p:attrNameLst>
                                      </p:cBhvr>
                                      <p:to>
                                        <p:strVal val="visible"/>
                                      </p:to>
                                    </p:set>
                                    <p:anim calcmode="lin" valueType="num">
                                      <p:cBhvr additive="base">
                                        <p:cTn id="60" dur="500" fill="hold"/>
                                        <p:tgtEl>
                                          <p:spTgt spid="125962"/>
                                        </p:tgtEl>
                                        <p:attrNameLst>
                                          <p:attrName>ppt_x</p:attrName>
                                        </p:attrNameLst>
                                      </p:cBhvr>
                                      <p:tavLst>
                                        <p:tav tm="0">
                                          <p:val>
                                            <p:strVal val="#ppt_x"/>
                                          </p:val>
                                        </p:tav>
                                        <p:tav tm="100000">
                                          <p:val>
                                            <p:strVal val="#ppt_x"/>
                                          </p:val>
                                        </p:tav>
                                      </p:tavLst>
                                    </p:anim>
                                    <p:anim calcmode="lin" valueType="num">
                                      <p:cBhvr additive="base">
                                        <p:cTn id="61" dur="500" fill="hold"/>
                                        <p:tgtEl>
                                          <p:spTgt spid="12596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133125">
                                            <p:txEl>
                                              <p:pRg st="11" end="11"/>
                                            </p:txEl>
                                          </p:spTgt>
                                        </p:tgtEl>
                                        <p:attrNameLst>
                                          <p:attrName>style.visibility</p:attrName>
                                        </p:attrNameLst>
                                      </p:cBhvr>
                                      <p:to>
                                        <p:strVal val="visible"/>
                                      </p:to>
                                    </p:set>
                                    <p:animEffect transition="in" filter="box(in)">
                                      <p:cBhvr>
                                        <p:cTn id="66" dur="500"/>
                                        <p:tgtEl>
                                          <p:spTgt spid="133125">
                                            <p:txEl>
                                              <p:pRg st="11" end="1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uiExpand="1" build="p"/>
      <p:bldP spid="125962" grpId="0" animBg="1"/>
      <p:bldP spid="40970" grpId="0" animBg="1"/>
      <p:bldP spid="40971" grpId="0" animBg="1"/>
      <p:bldP spid="40972"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4" name="Rectangle 6"/>
          <p:cNvSpPr>
            <a:spLocks noGrp="1" noChangeArrowheads="1"/>
          </p:cNvSpPr>
          <p:nvPr>
            <p:ph type="body" sz="half" idx="4294967295"/>
          </p:nvPr>
        </p:nvSpPr>
        <p:spPr>
          <a:xfrm>
            <a:off x="3779912" y="1030090"/>
            <a:ext cx="4860032" cy="5567262"/>
          </a:xfrm>
        </p:spPr>
        <p:txBody>
          <a:bodyPr>
            <a:noAutofit/>
          </a:bodyPr>
          <a:lstStyle/>
          <a:p>
            <a:pPr algn="l" rtl="0" eaLnBrk="1" hangingPunct="1">
              <a:defRPr/>
            </a:pP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Midig ka guji faylka oo dooro </a:t>
            </a:r>
            <a:r>
              <a:rPr lang="en" sz="2200" b="1" i="0" u="none" dirty="0">
                <a:effectLst>
                  <a:outerShdw blurRad="38100" dist="38100" dir="2700000" algn="tl">
                    <a:srgbClr val="C0C0C0"/>
                  </a:outerShdw>
                </a:effectLst>
                <a:latin typeface="Tahoma" pitchFamily="34" charset="0"/>
                <a:ea typeface="Tahoma" pitchFamily="34" charset="0"/>
                <a:cs typeface="Tahoma" pitchFamily="34" charset="0"/>
              </a:rPr>
              <a:t>Tilmaamaha</a:t>
            </a: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 Waxay tani muujinaysaa sanduuq leh macluumaadka ugu muhiimsan ee ku saabsan faylka: magaca faylka, qiyaasta, goortii la abuuray, goortii ugu dambaysay ee la beddelay, iyo goortii ugu dambaysay ee la isticmaalay.</a:t>
            </a:r>
          </a:p>
          <a:p>
            <a:pPr algn="l" rtl="0" eaLnBrk="1" hangingPunct="1">
              <a:defRPr/>
            </a:pP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Ilaalinta qorista:</a:t>
            </a:r>
            <a:br>
              <a:rPr lang="en" sz="2200" dirty="0">
                <a:effectLst>
                  <a:outerShdw blurRad="38100" dist="38100" dir="2700000" algn="tl">
                    <a:srgbClr val="C0C0C0"/>
                  </a:outerShdw>
                </a:effectLst>
                <a:latin typeface="Tahoma" pitchFamily="34" charset="0"/>
                <a:ea typeface="Tahoma" pitchFamily="34" charset="0"/>
                <a:cs typeface="Tahoma" pitchFamily="34" charset="0"/>
              </a:rPr>
            </a:b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Haddii aad doorato </a:t>
            </a:r>
            <a:r>
              <a:rPr lang="en" sz="2200" b="1" i="0" u="none" dirty="0">
                <a:effectLst>
                  <a:outerShdw blurRad="38100" dist="38100" dir="2700000" algn="tl">
                    <a:srgbClr val="C0C0C0"/>
                  </a:outerShdw>
                </a:effectLst>
                <a:latin typeface="Tahoma" pitchFamily="34" charset="0"/>
                <a:ea typeface="Tahoma" pitchFamily="34" charset="0"/>
                <a:cs typeface="Tahoma" pitchFamily="34" charset="0"/>
              </a:rPr>
              <a:t>Ilaalin Qoris</a:t>
            </a: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 faylka lama beddeli karo.</a:t>
            </a:r>
          </a:p>
          <a:p>
            <a:pPr algn="l" rtl="0" eaLnBrk="1" hangingPunct="1">
              <a:defRPr/>
            </a:pP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Qarsoon:</a:t>
            </a:r>
            <a:br>
              <a:rPr lang="en" sz="2200" dirty="0">
                <a:effectLst>
                  <a:outerShdw blurRad="38100" dist="38100" dir="2700000" algn="tl">
                    <a:srgbClr val="C0C0C0"/>
                  </a:outerShdw>
                </a:effectLst>
                <a:latin typeface="Tahoma" pitchFamily="34" charset="0"/>
                <a:ea typeface="Tahoma" pitchFamily="34" charset="0"/>
                <a:cs typeface="Tahoma" pitchFamily="34" charset="0"/>
              </a:rPr>
            </a:b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Haddii aad doorato </a:t>
            </a:r>
            <a:r>
              <a:rPr lang="en" sz="2200" b="1" i="0" u="none" dirty="0">
                <a:effectLst>
                  <a:outerShdw blurRad="38100" dist="38100" dir="2700000" algn="tl">
                    <a:srgbClr val="C0C0C0"/>
                  </a:outerShdw>
                </a:effectLst>
                <a:latin typeface="Tahoma" pitchFamily="34" charset="0"/>
                <a:ea typeface="Tahoma" pitchFamily="34" charset="0"/>
                <a:cs typeface="Tahoma" pitchFamily="34" charset="0"/>
              </a:rPr>
              <a:t>Qarsoon</a:t>
            </a: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 isticmaaluhu ka dib ma arki karo faylka.</a:t>
            </a:r>
          </a:p>
        </p:txBody>
      </p:sp>
      <p:pic>
        <p:nvPicPr>
          <p:cNvPr id="135175" name="Picture 36"/>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755576" y="1577452"/>
            <a:ext cx="2921000" cy="3920088"/>
          </a:xfrm>
        </p:spPr>
      </p:pic>
      <p:sp>
        <p:nvSpPr>
          <p:cNvPr id="8" name="textruta 7"/>
          <p:cNvSpPr txBox="1"/>
          <p:nvPr/>
        </p:nvSpPr>
        <p:spPr>
          <a:xfrm>
            <a:off x="4211960" y="260648"/>
            <a:ext cx="4427984" cy="769441"/>
          </a:xfrm>
          <a:prstGeom prst="rect">
            <a:avLst/>
          </a:prstGeom>
          <a:noFill/>
        </p:spPr>
        <p:txBody>
          <a:bodyPr wrap="square" rtlCol="0">
            <a:spAutoFit/>
          </a:bodyPr>
          <a:lstStyle/>
          <a:p>
            <a:pPr algn="l" rtl="0"/>
            <a:r>
              <a:rPr lang="en-GB" sz="4400" b="0" i="0" u="none" dirty="0" err="1">
                <a:solidFill>
                  <a:schemeClr val="accent1"/>
                </a:solidFill>
                <a:latin typeface="Tahoma" pitchFamily="34" charset="0"/>
                <a:ea typeface="Tahoma" pitchFamily="34" charset="0"/>
                <a:cs typeface="Tahoma" pitchFamily="34" charset="0"/>
              </a:rPr>
              <a:t>Tilmaamaha</a:t>
            </a:r>
            <a:r>
              <a:rPr lang="en-GB" sz="4400" b="0" i="0" u="none" dirty="0">
                <a:solidFill>
                  <a:schemeClr val="accent1"/>
                </a:solidFill>
                <a:latin typeface="Tahoma" pitchFamily="34" charset="0"/>
                <a:ea typeface="Tahoma" pitchFamily="34" charset="0"/>
                <a:cs typeface="Tahoma" pitchFamily="34" charset="0"/>
              </a:rPr>
              <a:t> </a:t>
            </a:r>
            <a:r>
              <a:rPr lang="en-GB" sz="4400" b="0" i="0" u="none" dirty="0" err="1">
                <a:solidFill>
                  <a:schemeClr val="accent1"/>
                </a:solidFill>
                <a:latin typeface="Tahoma" pitchFamily="34" charset="0"/>
                <a:ea typeface="Tahoma" pitchFamily="34" charset="0"/>
                <a:cs typeface="Tahoma" pitchFamily="34" charset="0"/>
              </a:rPr>
              <a:t>Fayl</a:t>
            </a:r>
            <a:endParaRPr lang="en" sz="4400" b="0" i="0" u="none" dirty="0">
              <a:solidFill>
                <a:schemeClr val="accent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52184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5175"/>
                                        </p:tgtEl>
                                        <p:attrNameLst>
                                          <p:attrName>style.visibility</p:attrName>
                                        </p:attrNameLst>
                                      </p:cBhvr>
                                      <p:to>
                                        <p:strVal val="visible"/>
                                      </p:to>
                                    </p:set>
                                    <p:animEffect transition="in" filter="wheel(4)">
                                      <p:cBhvr>
                                        <p:cTn id="7" dur="2000"/>
                                        <p:tgtEl>
                                          <p:spTgt spid="13517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5174">
                                            <p:txEl>
                                              <p:pRg st="0" end="0"/>
                                            </p:txEl>
                                          </p:spTgt>
                                        </p:tgtEl>
                                        <p:attrNameLst>
                                          <p:attrName>style.visibility</p:attrName>
                                        </p:attrNameLst>
                                      </p:cBhvr>
                                      <p:to>
                                        <p:strVal val="visible"/>
                                      </p:to>
                                    </p:set>
                                    <p:animEffect transition="in" filter="box(in)">
                                      <p:cBhvr>
                                        <p:cTn id="12" dur="500"/>
                                        <p:tgtEl>
                                          <p:spTgt spid="13517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5174">
                                            <p:txEl>
                                              <p:pRg st="1" end="1"/>
                                            </p:txEl>
                                          </p:spTgt>
                                        </p:tgtEl>
                                        <p:attrNameLst>
                                          <p:attrName>style.visibility</p:attrName>
                                        </p:attrNameLst>
                                      </p:cBhvr>
                                      <p:to>
                                        <p:strVal val="visible"/>
                                      </p:to>
                                    </p:set>
                                    <p:animEffect transition="in" filter="box(in)">
                                      <p:cBhvr>
                                        <p:cTn id="17" dur="500"/>
                                        <p:tgtEl>
                                          <p:spTgt spid="13517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5174">
                                            <p:txEl>
                                              <p:pRg st="2" end="2"/>
                                            </p:txEl>
                                          </p:spTgt>
                                        </p:tgtEl>
                                        <p:attrNameLst>
                                          <p:attrName>style.visibility</p:attrName>
                                        </p:attrNameLst>
                                      </p:cBhvr>
                                      <p:to>
                                        <p:strVal val="visible"/>
                                      </p:to>
                                    </p:set>
                                    <p:animEffect transition="in" filter="box(in)">
                                      <p:cBhvr>
                                        <p:cTn id="22" dur="500"/>
                                        <p:tgtEl>
                                          <p:spTgt spid="1351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Grp="1" noChangeArrowheads="1"/>
          </p:cNvSpPr>
          <p:nvPr>
            <p:ph type="title" idx="4294967295"/>
          </p:nvPr>
        </p:nvSpPr>
        <p:spPr>
          <a:xfrm>
            <a:off x="0" y="301625"/>
            <a:ext cx="9144000" cy="1143000"/>
          </a:xfrm>
        </p:spPr>
        <p:txBody>
          <a:bodyPr anchor="ctr" anchorCtr="1">
            <a:normAutofit fontScale="90000"/>
          </a:bodyPr>
          <a:lstStyle/>
          <a:p>
            <a:pPr algn="l" rtl="0" eaLnBrk="1" hangingPunct="1">
              <a:defRPr/>
            </a:pPr>
            <a:r>
              <a:rPr lang="en-GB" b="0" i="0" u="none" dirty="0">
                <a:solidFill>
                  <a:schemeClr val="accent1"/>
                </a:solidFill>
                <a:latin typeface="Tahoma" pitchFamily="34" charset="0"/>
                <a:ea typeface="Tahoma" pitchFamily="34" charset="0"/>
                <a:cs typeface="Tahoma" pitchFamily="34" charset="0"/>
              </a:rPr>
              <a:t>Gal </a:t>
            </a:r>
            <a:r>
              <a:rPr lang="en-GB" b="0" i="0" u="none" dirty="0" err="1">
                <a:solidFill>
                  <a:schemeClr val="accent1"/>
                </a:solidFill>
                <a:latin typeface="Tahoma" pitchFamily="34" charset="0"/>
                <a:ea typeface="Tahoma" pitchFamily="34" charset="0"/>
                <a:cs typeface="Tahoma" pitchFamily="34" charset="0"/>
              </a:rPr>
              <a:t>cusub</a:t>
            </a:r>
            <a:r>
              <a:rPr lang="en-GB" b="0" i="0" u="none" dirty="0">
                <a:solidFill>
                  <a:schemeClr val="accent1"/>
                </a:solidFill>
                <a:latin typeface="Tahoma" pitchFamily="34" charset="0"/>
                <a:ea typeface="Tahoma" pitchFamily="34" charset="0"/>
                <a:cs typeface="Tahoma" pitchFamily="34" charset="0"/>
              </a:rPr>
              <a:t> </a:t>
            </a:r>
            <a:r>
              <a:rPr lang="en-GB" b="0" i="0" u="none" dirty="0" err="1">
                <a:solidFill>
                  <a:schemeClr val="accent1"/>
                </a:solidFill>
                <a:latin typeface="Tahoma" pitchFamily="34" charset="0"/>
                <a:ea typeface="Tahoma" pitchFamily="34" charset="0"/>
                <a:cs typeface="Tahoma" pitchFamily="34" charset="0"/>
              </a:rPr>
              <a:t>ama</a:t>
            </a:r>
            <a:r>
              <a:rPr lang="en-GB" b="0" i="0" u="none" dirty="0">
                <a:solidFill>
                  <a:schemeClr val="accent1"/>
                </a:solidFill>
                <a:latin typeface="Tahoma" pitchFamily="34" charset="0"/>
                <a:ea typeface="Tahoma" pitchFamily="34" charset="0"/>
                <a:cs typeface="Tahoma" pitchFamily="34" charset="0"/>
              </a:rPr>
              <a:t> </a:t>
            </a:r>
            <a:r>
              <a:rPr lang="en-GB" b="0" i="0" u="none" dirty="0" err="1">
                <a:solidFill>
                  <a:schemeClr val="accent1"/>
                </a:solidFill>
                <a:latin typeface="Tahoma" pitchFamily="34" charset="0"/>
                <a:ea typeface="Tahoma" pitchFamily="34" charset="0"/>
                <a:cs typeface="Tahoma" pitchFamily="34" charset="0"/>
              </a:rPr>
              <a:t>fayl</a:t>
            </a:r>
            <a:r>
              <a:rPr lang="en-GB" b="0" i="0" u="none" dirty="0">
                <a:solidFill>
                  <a:schemeClr val="accent1"/>
                </a:solidFill>
                <a:latin typeface="Tahoma" pitchFamily="34" charset="0"/>
                <a:ea typeface="Tahoma" pitchFamily="34" charset="0"/>
                <a:cs typeface="Tahoma" pitchFamily="34" charset="0"/>
              </a:rPr>
              <a:t> </a:t>
            </a:r>
            <a:r>
              <a:rPr lang="en-GB" b="0" i="0" u="none" dirty="0" err="1">
                <a:solidFill>
                  <a:schemeClr val="accent1"/>
                </a:solidFill>
                <a:latin typeface="Tahoma" pitchFamily="34" charset="0"/>
                <a:ea typeface="Tahoma" pitchFamily="34" charset="0"/>
                <a:cs typeface="Tahoma" pitchFamily="34" charset="0"/>
              </a:rPr>
              <a:t>cusub</a:t>
            </a:r>
            <a:r>
              <a:rPr lang="en-GB" b="0" i="0" u="none" dirty="0">
                <a:solidFill>
                  <a:schemeClr val="accent1"/>
                </a:solidFill>
                <a:latin typeface="Tahoma" pitchFamily="34" charset="0"/>
                <a:ea typeface="Tahoma" pitchFamily="34" charset="0"/>
                <a:cs typeface="Tahoma" pitchFamily="34" charset="0"/>
              </a:rPr>
              <a:t> ka </a:t>
            </a:r>
            <a:r>
              <a:rPr lang="en-GB" b="0" i="0" u="none" dirty="0" err="1">
                <a:solidFill>
                  <a:schemeClr val="accent1"/>
                </a:solidFill>
                <a:latin typeface="Tahoma" pitchFamily="34" charset="0"/>
                <a:ea typeface="Tahoma" pitchFamily="34" charset="0"/>
                <a:cs typeface="Tahoma" pitchFamily="34" charset="0"/>
              </a:rPr>
              <a:t>abuur</a:t>
            </a:r>
            <a:r>
              <a:rPr lang="en-GB" b="0" i="0" u="none" dirty="0">
                <a:solidFill>
                  <a:schemeClr val="accent1"/>
                </a:solidFill>
                <a:latin typeface="Tahoma" pitchFamily="34" charset="0"/>
                <a:ea typeface="Tahoma" pitchFamily="34" charset="0"/>
                <a:cs typeface="Tahoma" pitchFamily="34" charset="0"/>
              </a:rPr>
              <a:t> </a:t>
            </a:r>
            <a:r>
              <a:rPr lang="en-GB" b="0" i="0" u="none" dirty="0" err="1">
                <a:solidFill>
                  <a:schemeClr val="accent1"/>
                </a:solidFill>
                <a:latin typeface="Tahoma" pitchFamily="34" charset="0"/>
                <a:ea typeface="Tahoma" pitchFamily="34" charset="0"/>
                <a:cs typeface="Tahoma" pitchFamily="34" charset="0"/>
              </a:rPr>
              <a:t>daaqad</a:t>
            </a:r>
            <a:r>
              <a:rPr lang="en-GB" b="0" i="0" u="none" dirty="0">
                <a:solidFill>
                  <a:schemeClr val="accent1"/>
                </a:solidFill>
                <a:latin typeface="Tahoma" pitchFamily="34" charset="0"/>
                <a:ea typeface="Tahoma" pitchFamily="34" charset="0"/>
                <a:cs typeface="Tahoma" pitchFamily="34" charset="0"/>
              </a:rPr>
              <a:t> </a:t>
            </a:r>
            <a:r>
              <a:rPr lang="en-GB" b="0" i="0" u="none" dirty="0" err="1">
                <a:solidFill>
                  <a:schemeClr val="accent1"/>
                </a:solidFill>
                <a:latin typeface="Tahoma" pitchFamily="34" charset="0"/>
                <a:ea typeface="Tahoma" pitchFamily="34" charset="0"/>
                <a:cs typeface="Tahoma" pitchFamily="34" charset="0"/>
              </a:rPr>
              <a:t>gaar</a:t>
            </a:r>
            <a:r>
              <a:rPr lang="en-GB" b="0" i="0" u="none" dirty="0">
                <a:solidFill>
                  <a:schemeClr val="accent1"/>
                </a:solidFill>
                <a:latin typeface="Tahoma" pitchFamily="34" charset="0"/>
                <a:ea typeface="Tahoma" pitchFamily="34" charset="0"/>
                <a:cs typeface="Tahoma" pitchFamily="34" charset="0"/>
              </a:rPr>
              <a:t> ah</a:t>
            </a:r>
            <a:r>
              <a:rPr lang="en" b="0" i="0" u="none" dirty="0">
                <a:solidFill>
                  <a:schemeClr val="accent1"/>
                </a:solidFill>
                <a:latin typeface="Tahoma" pitchFamily="34" charset="0"/>
                <a:ea typeface="Tahoma" pitchFamily="34" charset="0"/>
                <a:cs typeface="Tahoma" pitchFamily="34" charset="0"/>
              </a:rPr>
              <a:t>.</a:t>
            </a:r>
          </a:p>
        </p:txBody>
      </p:sp>
      <p:sp>
        <p:nvSpPr>
          <p:cNvPr id="137222" name="Rectangle 6"/>
          <p:cNvSpPr>
            <a:spLocks noGrp="1" noChangeArrowheads="1"/>
          </p:cNvSpPr>
          <p:nvPr>
            <p:ph type="body" sz="half" idx="4294967295"/>
          </p:nvPr>
        </p:nvSpPr>
        <p:spPr>
          <a:xfrm>
            <a:off x="4640462" y="1444625"/>
            <a:ext cx="4090019" cy="4954612"/>
          </a:xfrm>
        </p:spPr>
        <p:txBody>
          <a:bodyPr>
            <a:noAutofit/>
          </a:bodyPr>
          <a:lstStyle/>
          <a:p>
            <a:pPr algn="l" rtl="0" eaLnBrk="1" hangingPunct="1">
              <a:defRPr/>
            </a:pP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Fur daaqadda aad rabto in aad ka abuurto fayl ama gal cusub. Midig ka guji meel bannaan oo ka mid ah daaqadda ka dibna </a:t>
            </a:r>
            <a:r>
              <a:rPr lang="en" sz="2200" b="1" i="0" u="none" dirty="0">
                <a:effectLst>
                  <a:outerShdw blurRad="38100" dist="38100" dir="2700000" algn="tl">
                    <a:srgbClr val="C0C0C0"/>
                  </a:outerShdw>
                </a:effectLst>
                <a:latin typeface="Tahoma" pitchFamily="34" charset="0"/>
                <a:ea typeface="Tahoma" pitchFamily="34" charset="0"/>
                <a:cs typeface="Tahoma" pitchFamily="34" charset="0"/>
              </a:rPr>
              <a:t>Cusub </a:t>
            </a: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ka dooro liiska mawduuc oo nooca </a:t>
            </a:r>
            <a:r>
              <a:rPr lang="en" sz="2200" b="1" i="0" u="none" dirty="0">
                <a:effectLst>
                  <a:outerShdw blurRad="38100" dist="38100" dir="2700000" algn="tl">
                    <a:srgbClr val="C0C0C0"/>
                  </a:outerShdw>
                </a:effectLst>
                <a:latin typeface="Tahoma" pitchFamily="34" charset="0"/>
                <a:ea typeface="Tahoma" pitchFamily="34" charset="0"/>
                <a:cs typeface="Tahoma" pitchFamily="34" charset="0"/>
              </a:rPr>
              <a:t>Galka</a:t>
            </a: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 ama faylka ka dooro liiska mawduuc ee xiga.  </a:t>
            </a:r>
          </a:p>
          <a:p>
            <a:pPr algn="l" rtl="0" eaLnBrk="1" hangingPunct="1">
              <a:defRPr/>
            </a:pP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Galka cusub magac u yeel. Magaca kuma jiri karaan calaamado gaar ah sida | ? / ^ * &gt;. R</a:t>
            </a:r>
            <a:r>
              <a:rPr lang="en-GB" sz="2200" b="0" i="0" u="none" dirty="0" err="1">
                <a:effectLst>
                  <a:outerShdw blurRad="38100" dist="38100" dir="2700000" algn="tl">
                    <a:srgbClr val="C0C0C0"/>
                  </a:outerShdw>
                </a:effectLst>
                <a:latin typeface="Tahoma" pitchFamily="34" charset="0"/>
                <a:ea typeface="Tahoma" pitchFamily="34" charset="0"/>
                <a:cs typeface="Tahoma" pitchFamily="34" charset="0"/>
              </a:rPr>
              <a:t>i</a:t>
            </a:r>
            <a:r>
              <a:rPr lang="en" sz="2200" b="0" i="0" u="none" dirty="0">
                <a:effectLst>
                  <a:outerShdw blurRad="38100" dist="38100" dir="2700000" algn="tl">
                    <a:srgbClr val="C0C0C0"/>
                  </a:outerShdw>
                </a:effectLst>
                <a:latin typeface="Tahoma" pitchFamily="34" charset="0"/>
                <a:ea typeface="Tahoma" pitchFamily="34" charset="0"/>
                <a:cs typeface="Tahoma" pitchFamily="34" charset="0"/>
              </a:rPr>
              <a:t>ix badhanka Enter si aad magaca u kaydiso.</a:t>
            </a:r>
          </a:p>
        </p:txBody>
      </p:sp>
      <p:pic>
        <p:nvPicPr>
          <p:cNvPr id="137223" name="Picture 3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39552" y="2141351"/>
            <a:ext cx="3963988" cy="3584105"/>
          </a:xfrm>
        </p:spPr>
      </p:pic>
      <p:sp>
        <p:nvSpPr>
          <p:cNvPr id="125962" name="Oval 10"/>
          <p:cNvSpPr>
            <a:spLocks noChangeArrowheads="1"/>
          </p:cNvSpPr>
          <p:nvPr/>
        </p:nvSpPr>
        <p:spPr bwMode="auto">
          <a:xfrm>
            <a:off x="545116" y="3703639"/>
            <a:ext cx="1002548" cy="445442"/>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07677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7222">
                                            <p:txEl>
                                              <p:pRg st="0" end="0"/>
                                            </p:txEl>
                                          </p:spTgt>
                                        </p:tgtEl>
                                        <p:attrNameLst>
                                          <p:attrName>style.visibility</p:attrName>
                                        </p:attrNameLst>
                                      </p:cBhvr>
                                      <p:to>
                                        <p:strVal val="visible"/>
                                      </p:to>
                                    </p:set>
                                    <p:animEffect transition="in" filter="blinds(horizontal)">
                                      <p:cBhvr>
                                        <p:cTn id="7" dur="500"/>
                                        <p:tgtEl>
                                          <p:spTgt spid="137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7222">
                                            <p:txEl>
                                              <p:pRg st="1" end="1"/>
                                            </p:txEl>
                                          </p:spTgt>
                                        </p:tgtEl>
                                        <p:attrNameLst>
                                          <p:attrName>style.visibility</p:attrName>
                                        </p:attrNameLst>
                                      </p:cBhvr>
                                      <p:to>
                                        <p:strVal val="visible"/>
                                      </p:to>
                                    </p:set>
                                    <p:animEffect transition="in" filter="blinds(horizontal)">
                                      <p:cBhvr>
                                        <p:cTn id="12" dur="500"/>
                                        <p:tgtEl>
                                          <p:spTgt spid="1372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7223"/>
                                        </p:tgtEl>
                                        <p:attrNameLst>
                                          <p:attrName>style.visibility</p:attrName>
                                        </p:attrNameLst>
                                      </p:cBhvr>
                                      <p:to>
                                        <p:strVal val="visible"/>
                                      </p:to>
                                    </p:set>
                                    <p:animEffect transition="in" filter="checkerboard(across)">
                                      <p:cBhvr>
                                        <p:cTn id="17" dur="500"/>
                                        <p:tgtEl>
                                          <p:spTgt spid="13722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5962"/>
                                        </p:tgtEl>
                                        <p:attrNameLst>
                                          <p:attrName>style.visibility</p:attrName>
                                        </p:attrNameLst>
                                      </p:cBhvr>
                                      <p:to>
                                        <p:strVal val="visible"/>
                                      </p:to>
                                    </p:set>
                                    <p:anim calcmode="lin" valueType="num">
                                      <p:cBhvr additive="base">
                                        <p:cTn id="22" dur="500" fill="hold"/>
                                        <p:tgtEl>
                                          <p:spTgt spid="125962"/>
                                        </p:tgtEl>
                                        <p:attrNameLst>
                                          <p:attrName>ppt_x</p:attrName>
                                        </p:attrNameLst>
                                      </p:cBhvr>
                                      <p:tavLst>
                                        <p:tav tm="0">
                                          <p:val>
                                            <p:strVal val="#ppt_x"/>
                                          </p:val>
                                        </p:tav>
                                        <p:tav tm="100000">
                                          <p:val>
                                            <p:strVal val="#ppt_x"/>
                                          </p:val>
                                        </p:tav>
                                      </p:tavLst>
                                    </p:anim>
                                    <p:anim calcmode="lin" valueType="num">
                                      <p:cBhvr additive="base">
                                        <p:cTn id="23" dur="500" fill="hold"/>
                                        <p:tgtEl>
                                          <p:spTgt spid="1259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build="p"/>
      <p:bldP spid="12596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noChangeArrowheads="1"/>
          </p:cNvSpPr>
          <p:nvPr>
            <p:ph type="title" idx="4294967295"/>
          </p:nvPr>
        </p:nvSpPr>
        <p:spPr>
          <a:xfrm>
            <a:off x="0" y="301625"/>
            <a:ext cx="9144000" cy="776288"/>
          </a:xfrm>
        </p:spPr>
        <p:txBody>
          <a:bodyPr anchor="ctr" anchorCtr="1"/>
          <a:lstStyle/>
          <a:p>
            <a:pPr rtl="0" eaLnBrk="1" hangingPunct="1">
              <a:defRPr/>
            </a:pPr>
            <a:r>
              <a:rPr lang="en-GB" b="0" i="0" u="none" dirty="0" err="1">
                <a:solidFill>
                  <a:schemeClr val="accent1"/>
                </a:solidFill>
              </a:rPr>
              <a:t>Kaydi</a:t>
            </a:r>
            <a:r>
              <a:rPr lang="en-GB" b="0" i="0" u="none" dirty="0">
                <a:solidFill>
                  <a:schemeClr val="accent1"/>
                </a:solidFill>
              </a:rPr>
              <a:t> </a:t>
            </a:r>
            <a:r>
              <a:rPr lang="en-GB" b="0" i="0" u="none" dirty="0" err="1">
                <a:solidFill>
                  <a:schemeClr val="accent1"/>
                </a:solidFill>
              </a:rPr>
              <a:t>iyo</a:t>
            </a:r>
            <a:r>
              <a:rPr lang="en-GB" b="0" i="0" u="none" dirty="0">
                <a:solidFill>
                  <a:schemeClr val="accent1"/>
                </a:solidFill>
              </a:rPr>
              <a:t> </a:t>
            </a:r>
            <a:r>
              <a:rPr lang="en-GB" b="0" i="0" u="none" dirty="0" err="1">
                <a:solidFill>
                  <a:schemeClr val="accent1"/>
                </a:solidFill>
              </a:rPr>
              <a:t>ku</a:t>
            </a:r>
            <a:r>
              <a:rPr lang="en-GB" b="0" i="0" u="none" dirty="0">
                <a:solidFill>
                  <a:schemeClr val="accent1"/>
                </a:solidFill>
              </a:rPr>
              <a:t> </a:t>
            </a:r>
            <a:r>
              <a:rPr lang="en-GB" b="0" i="0" u="none" dirty="0" err="1">
                <a:solidFill>
                  <a:schemeClr val="accent1"/>
                </a:solidFill>
              </a:rPr>
              <a:t>kaydi</a:t>
            </a:r>
            <a:r>
              <a:rPr lang="en" b="0" i="0" u="none" dirty="0">
                <a:solidFill>
                  <a:schemeClr val="accent1"/>
                </a:solidFill>
              </a:rPr>
              <a:t> </a:t>
            </a:r>
            <a:endParaRPr lang="en" dirty="0">
              <a:solidFill>
                <a:schemeClr val="accent1"/>
              </a:solidFill>
            </a:endParaRPr>
          </a:p>
        </p:txBody>
      </p:sp>
      <p:sp>
        <p:nvSpPr>
          <p:cNvPr id="139269" name="Rectangle 5"/>
          <p:cNvSpPr>
            <a:spLocks noGrp="1" noChangeArrowheads="1"/>
          </p:cNvSpPr>
          <p:nvPr>
            <p:ph type="body" sz="half" idx="4294967295"/>
          </p:nvPr>
        </p:nvSpPr>
        <p:spPr>
          <a:xfrm>
            <a:off x="539552" y="980733"/>
            <a:ext cx="8208912" cy="2520274"/>
          </a:xfrm>
        </p:spPr>
        <p:txBody>
          <a:bodyPr>
            <a:noAutofit/>
          </a:bodyPr>
          <a:lstStyle/>
          <a:p>
            <a:pPr algn="l" rtl="0" eaLnBrk="1" hangingPunct="1">
              <a:defRPr/>
            </a:pPr>
            <a:r>
              <a:rPr lang="en" sz="1700" b="0" i="0" u="none" dirty="0">
                <a:latin typeface="Tahoma" pitchFamily="34" charset="0"/>
                <a:ea typeface="Tahoma" pitchFamily="34" charset="0"/>
                <a:cs typeface="Tahoma" pitchFamily="34" charset="0"/>
              </a:rPr>
              <a:t>Marka ugu horraysa ee aad fayl kaydiso, isticmaal </a:t>
            </a:r>
            <a:r>
              <a:rPr lang="en" sz="1700" b="1" i="0" u="none" dirty="0">
                <a:latin typeface="Tahoma" pitchFamily="34" charset="0"/>
                <a:ea typeface="Tahoma" pitchFamily="34" charset="0"/>
                <a:cs typeface="Tahoma" pitchFamily="34" charset="0"/>
              </a:rPr>
              <a:t>Ku Kaydi</a:t>
            </a:r>
            <a:r>
              <a:rPr lang="en" sz="1700" b="0" i="0" u="none" dirty="0">
                <a:latin typeface="Tahoma" pitchFamily="34" charset="0"/>
                <a:ea typeface="Tahoma" pitchFamily="34" charset="0"/>
                <a:cs typeface="Tahoma" pitchFamily="34" charset="0"/>
              </a:rPr>
              <a:t> oo aad ka helayso liiska Faylka. Ka dibna dooro magaca faylka iyo halka aad rabto in aad faylka ku kaydiso.</a:t>
            </a:r>
          </a:p>
          <a:p>
            <a:pPr algn="l" rtl="0" eaLnBrk="1" hangingPunct="1">
              <a:defRPr/>
            </a:pPr>
            <a:r>
              <a:rPr lang="en" sz="1700" b="0" i="0" u="none" dirty="0">
                <a:latin typeface="Tahoma" pitchFamily="34" charset="0"/>
                <a:ea typeface="Tahoma" pitchFamily="34" charset="0"/>
                <a:cs typeface="Tahoma" pitchFamily="34" charset="0"/>
              </a:rPr>
              <a:t>Mustaqbalka, isticmaal </a:t>
            </a:r>
            <a:r>
              <a:rPr lang="en" sz="1700" b="1" i="0" u="none" dirty="0">
                <a:latin typeface="Tahoma" pitchFamily="34" charset="0"/>
                <a:ea typeface="Tahoma" pitchFamily="34" charset="0"/>
                <a:cs typeface="Tahoma" pitchFamily="34" charset="0"/>
              </a:rPr>
              <a:t>Kaydi</a:t>
            </a:r>
            <a:r>
              <a:rPr lang="en" sz="1700" b="0" i="0" u="none" dirty="0">
                <a:latin typeface="Tahoma" pitchFamily="34" charset="0"/>
                <a:ea typeface="Tahoma" pitchFamily="34" charset="0"/>
                <a:cs typeface="Tahoma" pitchFamily="34" charset="0"/>
              </a:rPr>
              <a:t> oo aad ka helayso liiska Faylka si aad dukumeentigaaga ugu kaydiso isla goobtii iyo isla magacii hore. Waxaa kaloo aad gujin kartaa calaamadda Cajalka kumbiyuutarka ee jeexa liiska. </a:t>
            </a:r>
          </a:p>
          <a:p>
            <a:pPr algn="l" rtl="0" eaLnBrk="1" hangingPunct="1">
              <a:defRPr/>
            </a:pPr>
            <a:r>
              <a:rPr lang="en" sz="1700" b="0" i="0" u="none" dirty="0">
                <a:latin typeface="Tahoma" pitchFamily="34" charset="0"/>
                <a:ea typeface="Tahoma" pitchFamily="34" charset="0"/>
                <a:cs typeface="Tahoma" pitchFamily="34" charset="0"/>
              </a:rPr>
              <a:t>Haddii aad rabto in aad magaca faylka beddesho ama ku kaydiso goob kale, isticmaal </a:t>
            </a:r>
            <a:r>
              <a:rPr lang="en" sz="1700" b="1" i="0" u="none" dirty="0">
                <a:latin typeface="Tahoma" pitchFamily="34" charset="0"/>
                <a:ea typeface="Tahoma" pitchFamily="34" charset="0"/>
                <a:cs typeface="Tahoma" pitchFamily="34" charset="0"/>
              </a:rPr>
              <a:t>Ku Kaydi</a:t>
            </a:r>
            <a:r>
              <a:rPr lang="en" sz="1700" b="0" i="0" u="none" dirty="0">
                <a:latin typeface="Tahoma" pitchFamily="34" charset="0"/>
                <a:ea typeface="Tahoma" pitchFamily="34" charset="0"/>
                <a:cs typeface="Tahoma" pitchFamily="34" charset="0"/>
              </a:rPr>
              <a:t> oo aad ka helayso liiska Faylka. Magac fayl cusub ama goob cusub ayaad ku dooran kartaa hawshaas.  </a:t>
            </a:r>
            <a:endParaRPr lang="en" sz="17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39271" name="Picture 38"/>
          <p:cNvPicPr>
            <a:picLocks noGrp="1" noChangeAspect="1" noChangeArrowheads="1"/>
          </p:cNvPicPr>
          <p:nvPr>
            <p:ph sz="half" idx="4294967295"/>
          </p:nvPr>
        </p:nvPicPr>
        <p:blipFill>
          <a:blip r:embed="rId2" cstate="print"/>
          <a:srcRect/>
          <a:stretch>
            <a:fillRect/>
          </a:stretch>
        </p:blipFill>
        <p:spPr>
          <a:xfrm>
            <a:off x="899592" y="3501008"/>
            <a:ext cx="7888287" cy="3143250"/>
          </a:xfrm>
        </p:spPr>
      </p:pic>
      <p:sp>
        <p:nvSpPr>
          <p:cNvPr id="44039" name="Line 7"/>
          <p:cNvSpPr>
            <a:spLocks noChangeShapeType="1"/>
          </p:cNvSpPr>
          <p:nvPr/>
        </p:nvSpPr>
        <p:spPr bwMode="auto">
          <a:xfrm>
            <a:off x="611560" y="4221088"/>
            <a:ext cx="576263" cy="0"/>
          </a:xfrm>
          <a:prstGeom prst="line">
            <a:avLst/>
          </a:prstGeom>
          <a:noFill/>
          <a:ln w="25400">
            <a:solidFill>
              <a:schemeClr val="hlink"/>
            </a:solidFill>
            <a:round/>
            <a:headEnd/>
            <a:tailEnd type="stealth" w="med" len="med"/>
          </a:ln>
        </p:spPr>
        <p:txBody>
          <a:bodyPr wrap="none" anchor="ctr">
            <a:spAutoFit/>
          </a:bodyPr>
          <a:lstStyle/>
          <a:p>
            <a:endParaRPr lang="en"/>
          </a:p>
        </p:txBody>
      </p:sp>
      <p:sp>
        <p:nvSpPr>
          <p:cNvPr id="44040" name="Line 8"/>
          <p:cNvSpPr>
            <a:spLocks noChangeShapeType="1"/>
          </p:cNvSpPr>
          <p:nvPr/>
        </p:nvSpPr>
        <p:spPr bwMode="auto">
          <a:xfrm>
            <a:off x="611560" y="4365104"/>
            <a:ext cx="576263" cy="0"/>
          </a:xfrm>
          <a:prstGeom prst="line">
            <a:avLst/>
          </a:prstGeom>
          <a:noFill/>
          <a:ln w="25400">
            <a:solidFill>
              <a:schemeClr val="hlink"/>
            </a:solidFill>
            <a:round/>
            <a:headEnd/>
            <a:tailEnd type="stealth" w="med" len="med"/>
          </a:ln>
        </p:spPr>
        <p:txBody>
          <a:bodyPr wrap="none" anchor="ctr">
            <a:spAutoFit/>
          </a:bodyPr>
          <a:lstStyle/>
          <a:p>
            <a:endParaRPr lang="en"/>
          </a:p>
        </p:txBody>
      </p:sp>
      <p:sp>
        <p:nvSpPr>
          <p:cNvPr id="44041" name="Line 9"/>
          <p:cNvSpPr>
            <a:spLocks noChangeShapeType="1"/>
          </p:cNvSpPr>
          <p:nvPr/>
        </p:nvSpPr>
        <p:spPr bwMode="auto">
          <a:xfrm>
            <a:off x="4572000" y="4725144"/>
            <a:ext cx="576262" cy="0"/>
          </a:xfrm>
          <a:prstGeom prst="line">
            <a:avLst/>
          </a:prstGeom>
          <a:noFill/>
          <a:ln w="25400">
            <a:solidFill>
              <a:schemeClr val="hlink"/>
            </a:solidFill>
            <a:round/>
            <a:headEnd/>
            <a:tailEnd type="stealth" w="med" len="med"/>
          </a:ln>
        </p:spPr>
        <p:txBody>
          <a:bodyPr wrap="none" anchor="ctr">
            <a:spAutoFit/>
          </a:bodyPr>
          <a:lstStyle/>
          <a:p>
            <a:endParaRPr lang="en"/>
          </a:p>
        </p:txBody>
      </p:sp>
      <p:sp>
        <p:nvSpPr>
          <p:cNvPr id="44042" name="Line 10"/>
          <p:cNvSpPr>
            <a:spLocks noChangeShapeType="1"/>
          </p:cNvSpPr>
          <p:nvPr/>
        </p:nvSpPr>
        <p:spPr bwMode="auto">
          <a:xfrm>
            <a:off x="4572000" y="4581128"/>
            <a:ext cx="576262" cy="0"/>
          </a:xfrm>
          <a:prstGeom prst="line">
            <a:avLst/>
          </a:prstGeom>
          <a:noFill/>
          <a:ln w="25400">
            <a:solidFill>
              <a:schemeClr val="hlink"/>
            </a:solidFill>
            <a:round/>
            <a:headEnd/>
            <a:tailEnd type="stealth" w="med" len="med"/>
          </a:ln>
        </p:spPr>
        <p:txBody>
          <a:bodyPr wrap="none" anchor="ctr">
            <a:spAutoFit/>
          </a:bodyPr>
          <a:lstStyle/>
          <a:p>
            <a:endParaRPr lang="en"/>
          </a:p>
        </p:txBody>
      </p:sp>
      <p:sp>
        <p:nvSpPr>
          <p:cNvPr id="44045" name="Oval 13"/>
          <p:cNvSpPr>
            <a:spLocks noChangeArrowheads="1"/>
          </p:cNvSpPr>
          <p:nvPr/>
        </p:nvSpPr>
        <p:spPr bwMode="auto">
          <a:xfrm>
            <a:off x="827584" y="3501008"/>
            <a:ext cx="503238" cy="144462"/>
          </a:xfrm>
          <a:prstGeom prst="ellipse">
            <a:avLst/>
          </a:prstGeom>
          <a:solidFill>
            <a:schemeClr val="accent1">
              <a:alpha val="0"/>
            </a:schemeClr>
          </a:solidFill>
          <a:ln w="25400" algn="ctr">
            <a:solidFill>
              <a:schemeClr val="hlink"/>
            </a:solidFill>
            <a:round/>
            <a:headEnd/>
            <a:tailEnd/>
          </a:ln>
        </p:spPr>
        <p:txBody>
          <a:bodyPr wrap="none" anchor="ctr">
            <a:spAutoFit/>
          </a:bodyPr>
          <a:lstStyle/>
          <a:p>
            <a:endParaRPr lang="en"/>
          </a:p>
        </p:txBody>
      </p:sp>
      <p:sp>
        <p:nvSpPr>
          <p:cNvPr id="44046" name="Oval 14"/>
          <p:cNvSpPr>
            <a:spLocks noChangeArrowheads="1"/>
          </p:cNvSpPr>
          <p:nvPr/>
        </p:nvSpPr>
        <p:spPr bwMode="auto">
          <a:xfrm>
            <a:off x="5004048" y="4077072"/>
            <a:ext cx="503237" cy="144463"/>
          </a:xfrm>
          <a:prstGeom prst="ellipse">
            <a:avLst/>
          </a:prstGeom>
          <a:solidFill>
            <a:schemeClr val="accent1">
              <a:alpha val="0"/>
            </a:schemeClr>
          </a:solidFill>
          <a:ln w="25400" algn="ctr">
            <a:solidFill>
              <a:schemeClr val="hlink"/>
            </a:solidFill>
            <a:round/>
            <a:headEnd/>
            <a:tailEnd/>
          </a:ln>
        </p:spPr>
        <p:txBody>
          <a:bodyPr wrap="none" anchor="ctr">
            <a:spAutoFit/>
          </a:bodyPr>
          <a:lstStyle/>
          <a:p>
            <a:endParaRPr lang="en"/>
          </a:p>
        </p:txBody>
      </p:sp>
    </p:spTree>
    <p:extLst>
      <p:ext uri="{BB962C8B-B14F-4D97-AF65-F5344CB8AC3E}">
        <p14:creationId xmlns:p14="http://schemas.microsoft.com/office/powerpoint/2010/main" val="188113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9269">
                                            <p:txEl>
                                              <p:pRg st="0" end="0"/>
                                            </p:txEl>
                                          </p:spTgt>
                                        </p:tgtEl>
                                        <p:attrNameLst>
                                          <p:attrName>style.visibility</p:attrName>
                                        </p:attrNameLst>
                                      </p:cBhvr>
                                      <p:to>
                                        <p:strVal val="visible"/>
                                      </p:to>
                                    </p:set>
                                    <p:animEffect transition="in" filter="box(in)">
                                      <p:cBhvr>
                                        <p:cTn id="7" dur="500"/>
                                        <p:tgtEl>
                                          <p:spTgt spid="139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9269">
                                            <p:txEl>
                                              <p:pRg st="1" end="1"/>
                                            </p:txEl>
                                          </p:spTgt>
                                        </p:tgtEl>
                                        <p:attrNameLst>
                                          <p:attrName>style.visibility</p:attrName>
                                        </p:attrNameLst>
                                      </p:cBhvr>
                                      <p:to>
                                        <p:strVal val="visible"/>
                                      </p:to>
                                    </p:set>
                                    <p:animEffect transition="in" filter="box(in)">
                                      <p:cBhvr>
                                        <p:cTn id="12" dur="500"/>
                                        <p:tgtEl>
                                          <p:spTgt spid="139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9269">
                                            <p:txEl>
                                              <p:pRg st="2" end="2"/>
                                            </p:txEl>
                                          </p:spTgt>
                                        </p:tgtEl>
                                        <p:attrNameLst>
                                          <p:attrName>style.visibility</p:attrName>
                                        </p:attrNameLst>
                                      </p:cBhvr>
                                      <p:to>
                                        <p:strVal val="visible"/>
                                      </p:to>
                                    </p:set>
                                    <p:animEffect transition="in" filter="box(in)">
                                      <p:cBhvr>
                                        <p:cTn id="17" dur="500"/>
                                        <p:tgtEl>
                                          <p:spTgt spid="139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9271"/>
                                        </p:tgtEl>
                                        <p:attrNameLst>
                                          <p:attrName>style.visibility</p:attrName>
                                        </p:attrNameLst>
                                      </p:cBhvr>
                                      <p:to>
                                        <p:strVal val="visible"/>
                                      </p:to>
                                    </p:set>
                                    <p:animEffect transition="in" filter="checkerboard(across)">
                                      <p:cBhvr>
                                        <p:cTn id="22" dur="500"/>
                                        <p:tgtEl>
                                          <p:spTgt spid="13927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4045"/>
                                        </p:tgtEl>
                                        <p:attrNameLst>
                                          <p:attrName>style.visibility</p:attrName>
                                        </p:attrNameLst>
                                      </p:cBhvr>
                                      <p:to>
                                        <p:strVal val="visible"/>
                                      </p:to>
                                    </p:set>
                                    <p:anim calcmode="lin" valueType="num">
                                      <p:cBhvr additive="base">
                                        <p:cTn id="27" dur="500" fill="hold"/>
                                        <p:tgtEl>
                                          <p:spTgt spid="44045"/>
                                        </p:tgtEl>
                                        <p:attrNameLst>
                                          <p:attrName>ppt_x</p:attrName>
                                        </p:attrNameLst>
                                      </p:cBhvr>
                                      <p:tavLst>
                                        <p:tav tm="0">
                                          <p:val>
                                            <p:strVal val="#ppt_x"/>
                                          </p:val>
                                        </p:tav>
                                        <p:tav tm="100000">
                                          <p:val>
                                            <p:strVal val="#ppt_x"/>
                                          </p:val>
                                        </p:tav>
                                      </p:tavLst>
                                    </p:anim>
                                    <p:anim calcmode="lin" valueType="num">
                                      <p:cBhvr additive="base">
                                        <p:cTn id="28" dur="500" fill="hold"/>
                                        <p:tgtEl>
                                          <p:spTgt spid="4404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046"/>
                                        </p:tgtEl>
                                        <p:attrNameLst>
                                          <p:attrName>style.visibility</p:attrName>
                                        </p:attrNameLst>
                                      </p:cBhvr>
                                      <p:to>
                                        <p:strVal val="visible"/>
                                      </p:to>
                                    </p:set>
                                    <p:anim calcmode="lin" valueType="num">
                                      <p:cBhvr additive="base">
                                        <p:cTn id="31" dur="500" fill="hold"/>
                                        <p:tgtEl>
                                          <p:spTgt spid="44046"/>
                                        </p:tgtEl>
                                        <p:attrNameLst>
                                          <p:attrName>ppt_x</p:attrName>
                                        </p:attrNameLst>
                                      </p:cBhvr>
                                      <p:tavLst>
                                        <p:tav tm="0">
                                          <p:val>
                                            <p:strVal val="#ppt_x"/>
                                          </p:val>
                                        </p:tav>
                                        <p:tav tm="100000">
                                          <p:val>
                                            <p:strVal val="#ppt_x"/>
                                          </p:val>
                                        </p:tav>
                                      </p:tavLst>
                                    </p:anim>
                                    <p:anim calcmode="lin" valueType="num">
                                      <p:cBhvr additive="base">
                                        <p:cTn id="32" dur="500" fill="hold"/>
                                        <p:tgtEl>
                                          <p:spTgt spid="4404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039"/>
                                        </p:tgtEl>
                                        <p:attrNameLst>
                                          <p:attrName>style.visibility</p:attrName>
                                        </p:attrNameLst>
                                      </p:cBhvr>
                                      <p:to>
                                        <p:strVal val="visible"/>
                                      </p:to>
                                    </p:set>
                                    <p:anim calcmode="lin" valueType="num">
                                      <p:cBhvr additive="base">
                                        <p:cTn id="37" dur="500" fill="hold"/>
                                        <p:tgtEl>
                                          <p:spTgt spid="44039"/>
                                        </p:tgtEl>
                                        <p:attrNameLst>
                                          <p:attrName>ppt_x</p:attrName>
                                        </p:attrNameLst>
                                      </p:cBhvr>
                                      <p:tavLst>
                                        <p:tav tm="0">
                                          <p:val>
                                            <p:strVal val="#ppt_x"/>
                                          </p:val>
                                        </p:tav>
                                        <p:tav tm="100000">
                                          <p:val>
                                            <p:strVal val="#ppt_x"/>
                                          </p:val>
                                        </p:tav>
                                      </p:tavLst>
                                    </p:anim>
                                    <p:anim calcmode="lin" valueType="num">
                                      <p:cBhvr additive="base">
                                        <p:cTn id="38" dur="500" fill="hold"/>
                                        <p:tgtEl>
                                          <p:spTgt spid="4403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4041"/>
                                        </p:tgtEl>
                                        <p:attrNameLst>
                                          <p:attrName>style.visibility</p:attrName>
                                        </p:attrNameLst>
                                      </p:cBhvr>
                                      <p:to>
                                        <p:strVal val="visible"/>
                                      </p:to>
                                    </p:set>
                                    <p:anim calcmode="lin" valueType="num">
                                      <p:cBhvr additive="base">
                                        <p:cTn id="41" dur="500" fill="hold"/>
                                        <p:tgtEl>
                                          <p:spTgt spid="44041"/>
                                        </p:tgtEl>
                                        <p:attrNameLst>
                                          <p:attrName>ppt_x</p:attrName>
                                        </p:attrNameLst>
                                      </p:cBhvr>
                                      <p:tavLst>
                                        <p:tav tm="0">
                                          <p:val>
                                            <p:strVal val="#ppt_x"/>
                                          </p:val>
                                        </p:tav>
                                        <p:tav tm="100000">
                                          <p:val>
                                            <p:strVal val="#ppt_x"/>
                                          </p:val>
                                        </p:tav>
                                      </p:tavLst>
                                    </p:anim>
                                    <p:anim calcmode="lin" valueType="num">
                                      <p:cBhvr additive="base">
                                        <p:cTn id="42"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4042"/>
                                        </p:tgtEl>
                                        <p:attrNameLst>
                                          <p:attrName>style.visibility</p:attrName>
                                        </p:attrNameLst>
                                      </p:cBhvr>
                                      <p:to>
                                        <p:strVal val="visible"/>
                                      </p:to>
                                    </p:set>
                                    <p:anim calcmode="lin" valueType="num">
                                      <p:cBhvr additive="base">
                                        <p:cTn id="47" dur="500" fill="hold"/>
                                        <p:tgtEl>
                                          <p:spTgt spid="44042"/>
                                        </p:tgtEl>
                                        <p:attrNameLst>
                                          <p:attrName>ppt_x</p:attrName>
                                        </p:attrNameLst>
                                      </p:cBhvr>
                                      <p:tavLst>
                                        <p:tav tm="0">
                                          <p:val>
                                            <p:strVal val="#ppt_x"/>
                                          </p:val>
                                        </p:tav>
                                        <p:tav tm="100000">
                                          <p:val>
                                            <p:strVal val="#ppt_x"/>
                                          </p:val>
                                        </p:tav>
                                      </p:tavLst>
                                    </p:anim>
                                    <p:anim calcmode="lin" valueType="num">
                                      <p:cBhvr additive="base">
                                        <p:cTn id="48" dur="500" fill="hold"/>
                                        <p:tgtEl>
                                          <p:spTgt spid="4404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4040"/>
                                        </p:tgtEl>
                                        <p:attrNameLst>
                                          <p:attrName>style.visibility</p:attrName>
                                        </p:attrNameLst>
                                      </p:cBhvr>
                                      <p:to>
                                        <p:strVal val="visible"/>
                                      </p:to>
                                    </p:set>
                                    <p:anim calcmode="lin" valueType="num">
                                      <p:cBhvr additive="base">
                                        <p:cTn id="51" dur="500" fill="hold"/>
                                        <p:tgtEl>
                                          <p:spTgt spid="44040"/>
                                        </p:tgtEl>
                                        <p:attrNameLst>
                                          <p:attrName>ppt_x</p:attrName>
                                        </p:attrNameLst>
                                      </p:cBhvr>
                                      <p:tavLst>
                                        <p:tav tm="0">
                                          <p:val>
                                            <p:strVal val="#ppt_x"/>
                                          </p:val>
                                        </p:tav>
                                        <p:tav tm="100000">
                                          <p:val>
                                            <p:strVal val="#ppt_x"/>
                                          </p:val>
                                        </p:tav>
                                      </p:tavLst>
                                    </p:anim>
                                    <p:anim calcmode="lin" valueType="num">
                                      <p:cBhvr additive="base">
                                        <p:cTn id="52" dur="500" fill="hold"/>
                                        <p:tgtEl>
                                          <p:spTgt spid="440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build="p"/>
      <p:bldP spid="44039" grpId="0" animBg="1"/>
      <p:bldP spid="44040" grpId="0" animBg="1"/>
      <p:bldP spid="44041" grpId="0" animBg="1"/>
      <p:bldP spid="44042" grpId="0" animBg="1"/>
      <p:bldP spid="44045" grpId="0" animBg="1"/>
      <p:bldP spid="4404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1" name="Rectangle 5"/>
          <p:cNvSpPr>
            <a:spLocks noGrp="1" noChangeArrowheads="1"/>
          </p:cNvSpPr>
          <p:nvPr>
            <p:ph type="body" sz="half" idx="4294967295"/>
          </p:nvPr>
        </p:nvSpPr>
        <p:spPr>
          <a:xfrm>
            <a:off x="0" y="548679"/>
            <a:ext cx="9144000" cy="936105"/>
          </a:xfrm>
        </p:spPr>
        <p:txBody>
          <a:bodyPr>
            <a:normAutofit fontScale="92500" lnSpcReduction="10000"/>
          </a:bodyPr>
          <a:lstStyle/>
          <a:p>
            <a:pPr algn="l" rtl="0" eaLnBrk="1" hangingPunct="1">
              <a:buNone/>
              <a:defRPr/>
            </a:pPr>
            <a:r>
              <a:rPr lang="en"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Doorashada</a:t>
            </a:r>
            <a:r>
              <a:rPr lang="en-GB" sz="2200" b="0" i="0" u="none" dirty="0">
                <a:latin typeface="Tahoma" pitchFamily="34" charset="0"/>
                <a:ea typeface="Tahoma" pitchFamily="34" charset="0"/>
                <a:cs typeface="Tahoma" pitchFamily="34" charset="0"/>
              </a:rPr>
              <a:t> </a:t>
            </a:r>
            <a:r>
              <a:rPr lang="en-GB" sz="2200" b="1" i="0" u="none" dirty="0">
                <a:latin typeface="Tahoma" pitchFamily="34" charset="0"/>
                <a:ea typeface="Tahoma" pitchFamily="34" charset="0"/>
                <a:cs typeface="Tahoma" pitchFamily="34" charset="0"/>
              </a:rPr>
              <a:t>Ku </a:t>
            </a:r>
            <a:r>
              <a:rPr lang="en-GB" sz="2200" b="1" i="0" u="none" dirty="0" err="1">
                <a:latin typeface="Tahoma" pitchFamily="34" charset="0"/>
                <a:ea typeface="Tahoma" pitchFamily="34" charset="0"/>
                <a:cs typeface="Tahoma" pitchFamily="34" charset="0"/>
              </a:rPr>
              <a:t>Kaydi</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oo</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laga</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helayo</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liiska</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Faylka</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waxay</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furtaa</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sanduuq</a:t>
            </a:r>
            <a:r>
              <a:rPr lang="en-GB" sz="2200" b="0" i="0" u="none" dirty="0">
                <a:latin typeface="Tahoma" pitchFamily="34" charset="0"/>
                <a:ea typeface="Tahoma" pitchFamily="34" charset="0"/>
                <a:cs typeface="Tahoma" pitchFamily="34" charset="0"/>
              </a:rPr>
              <a:t> hadal </a:t>
            </a:r>
            <a:r>
              <a:rPr lang="en-GB" sz="2200" b="0" i="0" u="none" dirty="0" err="1">
                <a:latin typeface="Tahoma" pitchFamily="34" charset="0"/>
                <a:ea typeface="Tahoma" pitchFamily="34" charset="0"/>
                <a:cs typeface="Tahoma" pitchFamily="34" charset="0"/>
              </a:rPr>
              <a:t>leh</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Faylka</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magac</a:t>
            </a:r>
            <a:r>
              <a:rPr lang="en-GB" sz="2200" b="0" i="0" u="none" dirty="0">
                <a:latin typeface="Tahoma" pitchFamily="34" charset="0"/>
                <a:ea typeface="Tahoma" pitchFamily="34" charset="0"/>
                <a:cs typeface="Tahoma" pitchFamily="34" charset="0"/>
              </a:rPr>
              <a:t> u </a:t>
            </a:r>
            <a:r>
              <a:rPr lang="en-GB" sz="2200" b="0" i="0" u="none" dirty="0" err="1">
                <a:latin typeface="Tahoma" pitchFamily="34" charset="0"/>
                <a:ea typeface="Tahoma" pitchFamily="34" charset="0"/>
                <a:cs typeface="Tahoma" pitchFamily="34" charset="0"/>
              </a:rPr>
              <a:t>yeel</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Sheeg</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halka</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aad</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rabto</a:t>
            </a:r>
            <a:r>
              <a:rPr lang="en-GB" sz="2200" b="0" i="0" u="none" dirty="0">
                <a:latin typeface="Tahoma" pitchFamily="34" charset="0"/>
                <a:ea typeface="Tahoma" pitchFamily="34" charset="0"/>
                <a:cs typeface="Tahoma" pitchFamily="34" charset="0"/>
              </a:rPr>
              <a:t> in </a:t>
            </a:r>
            <a:r>
              <a:rPr lang="en-GB" sz="2200" b="0" i="0" u="none" dirty="0" err="1">
                <a:latin typeface="Tahoma" pitchFamily="34" charset="0"/>
                <a:ea typeface="Tahoma" pitchFamily="34" charset="0"/>
                <a:cs typeface="Tahoma" pitchFamily="34" charset="0"/>
              </a:rPr>
              <a:t>aad</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faylka</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ku</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kaydiso</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Guji</a:t>
            </a:r>
            <a:r>
              <a:rPr lang="en" sz="2200" b="0" i="0" u="none" dirty="0">
                <a:latin typeface="Tahoma" pitchFamily="34" charset="0"/>
                <a:ea typeface="Tahoma" pitchFamily="34" charset="0"/>
                <a:cs typeface="Tahoma" pitchFamily="34" charset="0"/>
              </a:rPr>
              <a:t> </a:t>
            </a:r>
            <a:r>
              <a:rPr lang="en-GB" sz="2200" b="1" i="0" u="none" dirty="0" err="1">
                <a:latin typeface="Tahoma" pitchFamily="34" charset="0"/>
                <a:ea typeface="Tahoma" pitchFamily="34" charset="0"/>
                <a:cs typeface="Tahoma" pitchFamily="34" charset="0"/>
              </a:rPr>
              <a:t>Kaydi</a:t>
            </a:r>
            <a:r>
              <a:rPr lang="en" sz="2200" b="0" i="0" u="none" dirty="0">
                <a:latin typeface="Tahoma" pitchFamily="34" charset="0"/>
                <a:ea typeface="Tahoma" pitchFamily="34" charset="0"/>
                <a:cs typeface="Tahoma" pitchFamily="34" charset="0"/>
              </a:rPr>
              <a:t>. </a:t>
            </a:r>
          </a:p>
        </p:txBody>
      </p:sp>
      <p:pic>
        <p:nvPicPr>
          <p:cNvPr id="142343" name="Picture 7"/>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403648" y="1896684"/>
            <a:ext cx="6032500" cy="4469172"/>
          </a:xfrm>
        </p:spPr>
      </p:pic>
      <p:sp>
        <p:nvSpPr>
          <p:cNvPr id="45061" name="Oval 5"/>
          <p:cNvSpPr>
            <a:spLocks noChangeArrowheads="1"/>
          </p:cNvSpPr>
          <p:nvPr/>
        </p:nvSpPr>
        <p:spPr bwMode="auto">
          <a:xfrm>
            <a:off x="2555776" y="4554709"/>
            <a:ext cx="1296144" cy="562630"/>
          </a:xfrm>
          <a:prstGeom prst="ellipse">
            <a:avLst/>
          </a:prstGeom>
          <a:solidFill>
            <a:schemeClr val="accent1">
              <a:alpha val="0"/>
            </a:schemeClr>
          </a:solidFill>
          <a:ln w="254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45062" name="Oval 6"/>
          <p:cNvSpPr>
            <a:spLocks noChangeArrowheads="1"/>
          </p:cNvSpPr>
          <p:nvPr/>
        </p:nvSpPr>
        <p:spPr bwMode="auto">
          <a:xfrm>
            <a:off x="5420022" y="5842889"/>
            <a:ext cx="1008063" cy="562630"/>
          </a:xfrm>
          <a:prstGeom prst="ellipse">
            <a:avLst/>
          </a:prstGeom>
          <a:solidFill>
            <a:schemeClr val="accent1">
              <a:alpha val="0"/>
            </a:schemeClr>
          </a:solidFill>
          <a:ln w="25400" algn="ctr">
            <a:solidFill>
              <a:schemeClr val="hlink"/>
            </a:solidFill>
            <a:round/>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45063" name="AutoShape 7"/>
          <p:cNvSpPr>
            <a:spLocks noChangeArrowheads="1"/>
          </p:cNvSpPr>
          <p:nvPr/>
        </p:nvSpPr>
        <p:spPr bwMode="auto">
          <a:xfrm>
            <a:off x="4160292" y="2853332"/>
            <a:ext cx="1923876" cy="647377"/>
          </a:xfrm>
          <a:prstGeom prst="wedgeRoundRectCallout">
            <a:avLst>
              <a:gd name="adj1" fmla="val -78564"/>
              <a:gd name="adj2" fmla="val -142359"/>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dirty="0">
                <a:latin typeface="Tahoma" pitchFamily="34" charset="0"/>
                <a:ea typeface="Tahoma" pitchFamily="34" charset="0"/>
                <a:cs typeface="Tahoma" pitchFamily="34" charset="0"/>
              </a:rPr>
              <a:t>Halkan ka dooro halka aad rabto in aad faylka ku kaydiso</a:t>
            </a:r>
          </a:p>
        </p:txBody>
      </p:sp>
      <p:sp>
        <p:nvSpPr>
          <p:cNvPr id="7" name="AutoShape 7"/>
          <p:cNvSpPr>
            <a:spLocks noChangeArrowheads="1"/>
          </p:cNvSpPr>
          <p:nvPr/>
        </p:nvSpPr>
        <p:spPr bwMode="auto">
          <a:xfrm>
            <a:off x="29481" y="4221088"/>
            <a:ext cx="1511300" cy="693983"/>
          </a:xfrm>
          <a:prstGeom prst="wedgeRoundRectCallout">
            <a:avLst>
              <a:gd name="adj1" fmla="val 87389"/>
              <a:gd name="adj2" fmla="val 4064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dirty="0">
                <a:latin typeface="Tahoma" pitchFamily="34" charset="0"/>
                <a:ea typeface="Tahoma" pitchFamily="34" charset="0"/>
                <a:cs typeface="Tahoma" pitchFamily="34" charset="0"/>
              </a:rPr>
              <a:t>Geli magaca aad faylka u doorato</a:t>
            </a:r>
          </a:p>
        </p:txBody>
      </p:sp>
      <p:sp>
        <p:nvSpPr>
          <p:cNvPr id="8" name="AutoShape 7"/>
          <p:cNvSpPr>
            <a:spLocks noChangeArrowheads="1"/>
          </p:cNvSpPr>
          <p:nvPr/>
        </p:nvSpPr>
        <p:spPr bwMode="auto">
          <a:xfrm>
            <a:off x="6876256" y="4007022"/>
            <a:ext cx="2267744" cy="547687"/>
          </a:xfrm>
          <a:prstGeom prst="wedgeRoundRectCallout">
            <a:avLst>
              <a:gd name="adj1" fmla="val -65174"/>
              <a:gd name="adj2" fmla="val 156459"/>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dirty="0">
                <a:latin typeface="Tahoma" pitchFamily="34" charset="0"/>
                <a:ea typeface="Tahoma" pitchFamily="34" charset="0"/>
                <a:cs typeface="Tahoma" pitchFamily="34" charset="0"/>
              </a:rPr>
              <a:t>Halkan ayaad ka dooranaysaa nooca faylka</a:t>
            </a:r>
          </a:p>
        </p:txBody>
      </p:sp>
      <p:sp>
        <p:nvSpPr>
          <p:cNvPr id="9" name="AutoShape 7"/>
          <p:cNvSpPr>
            <a:spLocks noChangeArrowheads="1"/>
          </p:cNvSpPr>
          <p:nvPr/>
        </p:nvSpPr>
        <p:spPr bwMode="auto">
          <a:xfrm>
            <a:off x="7020272" y="5445275"/>
            <a:ext cx="1511300" cy="630237"/>
          </a:xfrm>
          <a:prstGeom prst="wedgeRoundRectCallout">
            <a:avLst>
              <a:gd name="adj1" fmla="val -90860"/>
              <a:gd name="adj2" fmla="val 49286"/>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dirty="0">
                <a:latin typeface="Tahoma" pitchFamily="34" charset="0"/>
                <a:ea typeface="Tahoma" pitchFamily="34" charset="0"/>
                <a:cs typeface="Tahoma" pitchFamily="34" charset="0"/>
              </a:rPr>
              <a:t>Aakhirka, guji “Kaydi"</a:t>
            </a:r>
          </a:p>
        </p:txBody>
      </p:sp>
    </p:spTree>
    <p:extLst>
      <p:ext uri="{BB962C8B-B14F-4D97-AF65-F5344CB8AC3E}">
        <p14:creationId xmlns:p14="http://schemas.microsoft.com/office/powerpoint/2010/main" val="217091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2343"/>
                                        </p:tgtEl>
                                        <p:attrNameLst>
                                          <p:attrName>style.visibility</p:attrName>
                                        </p:attrNameLst>
                                      </p:cBhvr>
                                      <p:to>
                                        <p:strVal val="visible"/>
                                      </p:to>
                                    </p:set>
                                    <p:animEffect transition="in" filter="wheel(4)">
                                      <p:cBhvr>
                                        <p:cTn id="7" dur="2000"/>
                                        <p:tgtEl>
                                          <p:spTgt spid="1423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5063"/>
                                        </p:tgtEl>
                                        <p:attrNameLst>
                                          <p:attrName>style.visibility</p:attrName>
                                        </p:attrNameLst>
                                      </p:cBhvr>
                                      <p:to>
                                        <p:strVal val="visible"/>
                                      </p:to>
                                    </p:set>
                                    <p:anim calcmode="lin" valueType="num">
                                      <p:cBhvr additive="base">
                                        <p:cTn id="12" dur="500" fill="hold"/>
                                        <p:tgtEl>
                                          <p:spTgt spid="45063"/>
                                        </p:tgtEl>
                                        <p:attrNameLst>
                                          <p:attrName>ppt_x</p:attrName>
                                        </p:attrNameLst>
                                      </p:cBhvr>
                                      <p:tavLst>
                                        <p:tav tm="0">
                                          <p:val>
                                            <p:strVal val="#ppt_x"/>
                                          </p:val>
                                        </p:tav>
                                        <p:tav tm="100000">
                                          <p:val>
                                            <p:strVal val="#ppt_x"/>
                                          </p:val>
                                        </p:tav>
                                      </p:tavLst>
                                    </p:anim>
                                    <p:anim calcmode="lin" valueType="num">
                                      <p:cBhvr additive="base">
                                        <p:cTn id="13" dur="500" fill="hold"/>
                                        <p:tgtEl>
                                          <p:spTgt spid="4506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5061"/>
                                        </p:tgtEl>
                                        <p:attrNameLst>
                                          <p:attrName>style.visibility</p:attrName>
                                        </p:attrNameLst>
                                      </p:cBhvr>
                                      <p:to>
                                        <p:strVal val="visible"/>
                                      </p:to>
                                    </p:set>
                                    <p:anim calcmode="lin" valueType="num">
                                      <p:cBhvr additive="base">
                                        <p:cTn id="18" dur="500" fill="hold"/>
                                        <p:tgtEl>
                                          <p:spTgt spid="45061"/>
                                        </p:tgtEl>
                                        <p:attrNameLst>
                                          <p:attrName>ppt_x</p:attrName>
                                        </p:attrNameLst>
                                      </p:cBhvr>
                                      <p:tavLst>
                                        <p:tav tm="0">
                                          <p:val>
                                            <p:strVal val="#ppt_x"/>
                                          </p:val>
                                        </p:tav>
                                        <p:tav tm="100000">
                                          <p:val>
                                            <p:strVal val="#ppt_x"/>
                                          </p:val>
                                        </p:tav>
                                      </p:tavLst>
                                    </p:anim>
                                    <p:anim calcmode="lin" valueType="num">
                                      <p:cBhvr additive="base">
                                        <p:cTn id="19"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5062"/>
                                        </p:tgtEl>
                                        <p:attrNameLst>
                                          <p:attrName>style.visibility</p:attrName>
                                        </p:attrNameLst>
                                      </p:cBhvr>
                                      <p:to>
                                        <p:strVal val="visible"/>
                                      </p:to>
                                    </p:set>
                                    <p:anim calcmode="lin" valueType="num">
                                      <p:cBhvr additive="base">
                                        <p:cTn id="42" dur="500" fill="hold"/>
                                        <p:tgtEl>
                                          <p:spTgt spid="45062"/>
                                        </p:tgtEl>
                                        <p:attrNameLst>
                                          <p:attrName>ppt_x</p:attrName>
                                        </p:attrNameLst>
                                      </p:cBhvr>
                                      <p:tavLst>
                                        <p:tav tm="0">
                                          <p:val>
                                            <p:strVal val="#ppt_x"/>
                                          </p:val>
                                        </p:tav>
                                        <p:tav tm="100000">
                                          <p:val>
                                            <p:strVal val="#ppt_x"/>
                                          </p:val>
                                        </p:tav>
                                      </p:tavLst>
                                    </p:anim>
                                    <p:anim calcmode="lin" valueType="num">
                                      <p:cBhvr additive="base">
                                        <p:cTn id="43" dur="500" fill="hold"/>
                                        <p:tgtEl>
                                          <p:spTgt spid="45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2" grpId="0" animBg="1"/>
      <p:bldP spid="45063" grpId="0" animBg="1"/>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0" name="Rectangle 6"/>
          <p:cNvSpPr>
            <a:spLocks noGrp="1" noChangeArrowheads="1"/>
          </p:cNvSpPr>
          <p:nvPr>
            <p:ph type="body" sz="half" idx="4294967295"/>
          </p:nvPr>
        </p:nvSpPr>
        <p:spPr>
          <a:xfrm>
            <a:off x="179513" y="4221163"/>
            <a:ext cx="8784975" cy="2636837"/>
          </a:xfrm>
        </p:spPr>
        <p:txBody>
          <a:bodyPr/>
          <a:lstStyle/>
          <a:p>
            <a:pPr algn="l" rtl="0" eaLnBrk="1" hangingPunct="1">
              <a:lnSpc>
                <a:spcPct val="80000"/>
              </a:lnSpc>
              <a:defRPr/>
            </a:pP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Waxaad</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qaab</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fayl</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ku</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dooran</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kartaa</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amarka</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1" dirty="0">
                <a:effectLst>
                  <a:outerShdw blurRad="38100" dist="38100" dir="2700000" algn="tl">
                    <a:srgbClr val="C0C0C0"/>
                  </a:outerShdw>
                </a:effectLst>
                <a:latin typeface="Tahoma" pitchFamily="34" charset="0"/>
                <a:ea typeface="Tahoma" pitchFamily="34" charset="0"/>
                <a:cs typeface="Tahoma" pitchFamily="34" charset="0"/>
              </a:rPr>
              <a:t>Ku </a:t>
            </a:r>
            <a:r>
              <a:rPr lang="en-GB" sz="1600" b="1" dirty="0" err="1">
                <a:effectLst>
                  <a:outerShdw blurRad="38100" dist="38100" dir="2700000" algn="tl">
                    <a:srgbClr val="C0C0C0"/>
                  </a:outerShdw>
                </a:effectLst>
                <a:latin typeface="Tahoma" pitchFamily="34" charset="0"/>
                <a:ea typeface="Tahoma" pitchFamily="34" charset="0"/>
                <a:cs typeface="Tahoma" pitchFamily="34" charset="0"/>
              </a:rPr>
              <a:t>Kaydi</a:t>
            </a:r>
            <a:r>
              <a:rPr lang="en-GB" sz="1600" dirty="0">
                <a:effectLst>
                  <a:outerShdw blurRad="38100" dist="38100" dir="2700000" algn="tl">
                    <a:srgbClr val="C0C0C0"/>
                  </a:outerShdw>
                </a:effectLst>
                <a:latin typeface="Tahoma" pitchFamily="34" charset="0"/>
                <a:ea typeface="Tahoma" pitchFamily="34" charset="0"/>
                <a:cs typeface="Tahoma" pitchFamily="34" charset="0"/>
              </a:rPr>
              <a:t>.</a:t>
            </a:r>
            <a:r>
              <a:rPr lang="en"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Barnaamijyada</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qaarkood</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ayaa</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dhowr</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fursadood</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u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haya</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qaabka</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faylka</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sida</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barnaamijka</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Rinjiyee</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eeg</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sawirka</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a:t>
            </a:r>
            <a:endParaRPr lang="en" sz="1600" b="0" i="0" u="none"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lnSpc>
                <a:spcPct val="80000"/>
              </a:lnSpc>
              <a:defRPr/>
            </a:pPr>
            <a:endParaRPr lang="en" sz="1600"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lnSpc>
                <a:spcPct val="80000"/>
              </a:lnSpc>
              <a:defRPr/>
            </a:pP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Magaca</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faylku</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waxuu</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u kala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baxaa</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labo</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qaybood</a:t>
            </a:r>
            <a:r>
              <a:rPr lang="en"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matalan</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 sz="1600" b="0" i="0" u="none" dirty="0">
                <a:effectLst>
                  <a:outerShdw blurRad="38100" dist="38100" dir="2700000" algn="tl">
                    <a:srgbClr val="C0C0C0"/>
                  </a:outerShdw>
                </a:effectLst>
                <a:latin typeface="Tahoma" pitchFamily="34" charset="0"/>
                <a:ea typeface="Tahoma" pitchFamily="34" charset="0"/>
                <a:cs typeface="Tahoma" pitchFamily="34" charset="0"/>
              </a:rPr>
              <a:t>File 1.jpg </a:t>
            </a:r>
            <a:br>
              <a:rPr lang="en" sz="1600" dirty="0">
                <a:effectLst>
                  <a:outerShdw blurRad="38100" dist="38100" dir="2700000" algn="tl">
                    <a:srgbClr val="C0C0C0"/>
                  </a:outerShdw>
                </a:effectLst>
                <a:latin typeface="Tahoma" pitchFamily="34" charset="0"/>
                <a:ea typeface="Tahoma" pitchFamily="34" charset="0"/>
                <a:cs typeface="Tahoma" pitchFamily="34" charset="0"/>
              </a:rPr>
            </a:b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Qaybta</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koowaad</a:t>
            </a:r>
            <a:r>
              <a:rPr lang="en" sz="1600" b="0" i="0" u="none" dirty="0">
                <a:effectLst>
                  <a:outerShdw blurRad="38100" dist="38100" dir="2700000" algn="tl">
                    <a:srgbClr val="C0C0C0"/>
                  </a:outerShdw>
                </a:effectLst>
                <a:latin typeface="Tahoma" pitchFamily="34" charset="0"/>
                <a:ea typeface="Tahoma" pitchFamily="34" charset="0"/>
                <a:cs typeface="Tahoma" pitchFamily="34" charset="0"/>
              </a:rPr>
              <a:t>, "File 1",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waa</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magaca</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aan</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u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doorannay</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sawirka</a:t>
            </a:r>
            <a:r>
              <a:rPr lang="en" sz="1600" b="0" i="0" u="none" dirty="0">
                <a:effectLst>
                  <a:outerShdw blurRad="38100" dist="38100" dir="2700000" algn="tl">
                    <a:srgbClr val="C0C0C0"/>
                  </a:outerShdw>
                </a:effectLst>
                <a:latin typeface="Tahoma" pitchFamily="34" charset="0"/>
                <a:ea typeface="Tahoma" pitchFamily="34" charset="0"/>
                <a:cs typeface="Tahoma" pitchFamily="34" charset="0"/>
              </a:rPr>
              <a:t>. </a:t>
            </a:r>
            <a:br>
              <a:rPr lang="en" sz="1600" dirty="0">
                <a:effectLst>
                  <a:outerShdw blurRad="38100" dist="38100" dir="2700000" algn="tl">
                    <a:srgbClr val="C0C0C0"/>
                  </a:outerShdw>
                </a:effectLst>
                <a:latin typeface="Tahoma" pitchFamily="34" charset="0"/>
                <a:ea typeface="Tahoma" pitchFamily="34" charset="0"/>
                <a:cs typeface="Tahoma" pitchFamily="34" charset="0"/>
              </a:rPr>
            </a:b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Qaybta</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labaad</a:t>
            </a:r>
            <a:r>
              <a:rPr lang="en" sz="1600" b="0" i="0" u="none" dirty="0">
                <a:effectLst>
                  <a:outerShdw blurRad="38100" dist="38100" dir="2700000" algn="tl">
                    <a:srgbClr val="C0C0C0"/>
                  </a:outerShdw>
                </a:effectLst>
                <a:latin typeface="Tahoma" pitchFamily="34" charset="0"/>
                <a:ea typeface="Tahoma" pitchFamily="34" charset="0"/>
                <a:cs typeface="Tahoma" pitchFamily="34" charset="0"/>
              </a:rPr>
              <a:t>, "jpg",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waa</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qaabka</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faylka</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ee</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aan</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ka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doorannay</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fursadaha</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ka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diyaar</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ah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barnaamijka</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lagaga</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shaqeeyo</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sawirka</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ee</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aan</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ku</a:t>
            </a:r>
            <a:r>
              <a:rPr lang="en-GB" sz="16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en-GB" sz="1600" b="0" i="0" u="none" dirty="0" err="1">
                <a:effectLst>
                  <a:outerShdw blurRad="38100" dist="38100" dir="2700000" algn="tl">
                    <a:srgbClr val="C0C0C0"/>
                  </a:outerShdw>
                </a:effectLst>
                <a:latin typeface="Tahoma" pitchFamily="34" charset="0"/>
                <a:ea typeface="Tahoma" pitchFamily="34" charset="0"/>
                <a:cs typeface="Tahoma" pitchFamily="34" charset="0"/>
              </a:rPr>
              <a:t>shaqaynayno</a:t>
            </a:r>
            <a:r>
              <a:rPr lang="en" sz="1600" b="0" i="0" u="none" dirty="0">
                <a:effectLst>
                  <a:outerShdw blurRad="38100" dist="38100" dir="2700000" algn="tl">
                    <a:srgbClr val="C0C0C0"/>
                  </a:outerShdw>
                </a:effectLst>
                <a:latin typeface="Tahoma" pitchFamily="34" charset="0"/>
                <a:ea typeface="Tahoma" pitchFamily="34" charset="0"/>
                <a:cs typeface="Tahoma" pitchFamily="34" charset="0"/>
              </a:rPr>
              <a:t>.</a:t>
            </a:r>
          </a:p>
          <a:p>
            <a:pPr algn="l" rtl="0" eaLnBrk="1" hangingPunct="1">
              <a:lnSpc>
                <a:spcPct val="80000"/>
              </a:lnSpc>
              <a:defRPr/>
            </a:pPr>
            <a:endParaRPr lang="en" sz="1600"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lnSpc>
                <a:spcPct val="80000"/>
              </a:lnSpc>
              <a:defRPr/>
            </a:pPr>
            <a:r>
              <a:rPr lang="en-GB" sz="1600" dirty="0" err="1">
                <a:effectLst>
                  <a:outerShdw blurRad="38100" dist="38100" dir="2700000" algn="tl">
                    <a:srgbClr val="C0C0C0"/>
                  </a:outerShdw>
                </a:effectLst>
                <a:latin typeface="Tahoma" pitchFamily="34" charset="0"/>
                <a:ea typeface="Tahoma" pitchFamily="34" charset="0"/>
                <a:cs typeface="Tahoma" pitchFamily="34" charset="0"/>
              </a:rPr>
              <a:t>Fayl</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kaste</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waxaa</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lagu</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furi</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karaa</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oo</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keliya</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barnaamijyada</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qaabka</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faylku</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ku</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habboon</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yahay</a:t>
            </a:r>
            <a:r>
              <a:rPr lang="en-GB" sz="1600" dirty="0">
                <a:effectLst>
                  <a:outerShdw blurRad="38100" dist="38100" dir="2700000" algn="tl">
                    <a:srgbClr val="C0C0C0"/>
                  </a:outerShdw>
                </a:effectLst>
                <a:latin typeface="Tahoma" pitchFamily="34" charset="0"/>
                <a:ea typeface="Tahoma" pitchFamily="34" charset="0"/>
                <a:cs typeface="Tahoma" pitchFamily="34" charset="0"/>
              </a:rPr>
              <a:t>. Matalan,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faylalka</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maqalka</a:t>
            </a:r>
            <a:r>
              <a:rPr lang="en-GB" sz="1600" dirty="0">
                <a:effectLst>
                  <a:outerShdw blurRad="38100" dist="38100" dir="2700000" algn="tl">
                    <a:srgbClr val="C0C0C0"/>
                  </a:outerShdw>
                </a:effectLst>
                <a:latin typeface="Tahoma" pitchFamily="34" charset="0"/>
                <a:ea typeface="Tahoma" pitchFamily="34" charset="0"/>
                <a:cs typeface="Tahoma" pitchFamily="34" charset="0"/>
              </a:rPr>
              <a:t> ah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waxaa</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lagu</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furi</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karaa</a:t>
            </a:r>
            <a:r>
              <a:rPr lang="en-GB" sz="1600" dirty="0">
                <a:effectLst>
                  <a:outerShdw blurRad="38100" dist="38100" dir="2700000" algn="tl">
                    <a:srgbClr val="C0C0C0"/>
                  </a:outerShdw>
                </a:effectLst>
                <a:latin typeface="Tahoma" pitchFamily="34" charset="0"/>
                <a:ea typeface="Tahoma" pitchFamily="34" charset="0"/>
                <a:cs typeface="Tahoma" pitchFamily="34" charset="0"/>
              </a:rPr>
              <a:t> Windows Media Player, RealPlayer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ama</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barnaamij</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nooc</a:t>
            </a:r>
            <a:r>
              <a:rPr lang="en-GB" sz="1600" dirty="0">
                <a:effectLst>
                  <a:outerShdw blurRad="38100" dist="38100" dir="2700000" algn="tl">
                    <a:srgbClr val="C0C0C0"/>
                  </a:outerShdw>
                </a:effectLst>
                <a:latin typeface="Tahoma" pitchFamily="34" charset="0"/>
                <a:ea typeface="Tahoma" pitchFamily="34" charset="0"/>
                <a:cs typeface="Tahoma" pitchFamily="34" charset="0"/>
              </a:rPr>
              <a:t> kale ah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oo</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loogu</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talagalay</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faylalka</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maqalka</a:t>
            </a:r>
            <a:r>
              <a:rPr lang="en-GB" sz="1600" dirty="0">
                <a:effectLst>
                  <a:outerShdw blurRad="38100" dist="38100" dir="2700000" algn="tl">
                    <a:srgbClr val="C0C0C0"/>
                  </a:outerShdw>
                </a:effectLst>
                <a:latin typeface="Tahoma" pitchFamily="34" charset="0"/>
                <a:ea typeface="Tahoma" pitchFamily="34" charset="0"/>
                <a:cs typeface="Tahoma" pitchFamily="34" charset="0"/>
              </a:rPr>
              <a:t> ah.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Laakiin</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suurogal</a:t>
            </a:r>
            <a:r>
              <a:rPr lang="en-GB" sz="1600" dirty="0">
                <a:effectLst>
                  <a:outerShdw blurRad="38100" dist="38100" dir="2700000" algn="tl">
                    <a:srgbClr val="C0C0C0"/>
                  </a:outerShdw>
                </a:effectLst>
                <a:latin typeface="Tahoma" pitchFamily="34" charset="0"/>
                <a:ea typeface="Tahoma" pitchFamily="34" charset="0"/>
                <a:cs typeface="Tahoma" pitchFamily="34" charset="0"/>
              </a:rPr>
              <a:t> ma aha in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fayl</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qoraal</a:t>
            </a:r>
            <a:r>
              <a:rPr lang="en-GB" sz="1600" dirty="0">
                <a:effectLst>
                  <a:outerShdw blurRad="38100" dist="38100" dir="2700000" algn="tl">
                    <a:srgbClr val="C0C0C0"/>
                  </a:outerShdw>
                </a:effectLst>
                <a:latin typeface="Tahoma" pitchFamily="34" charset="0"/>
                <a:ea typeface="Tahoma" pitchFamily="34" charset="0"/>
                <a:cs typeface="Tahoma" pitchFamily="34" charset="0"/>
              </a:rPr>
              <a:t> ah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lagu</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furo</a:t>
            </a:r>
            <a:r>
              <a:rPr lang="en-GB" sz="1600" dirty="0">
                <a:effectLst>
                  <a:outerShdw blurRad="38100" dist="38100" dir="2700000" algn="tl">
                    <a:srgbClr val="C0C0C0"/>
                  </a:outerShdw>
                </a:effectLst>
                <a:latin typeface="Tahoma" pitchFamily="34" charset="0"/>
                <a:ea typeface="Tahoma" pitchFamily="34" charset="0"/>
                <a:cs typeface="Tahoma" pitchFamily="34" charset="0"/>
              </a:rPr>
              <a:t> Media Player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Daaraha</a:t>
            </a:r>
            <a:r>
              <a:rPr lang="en-GB" sz="1600" dirty="0">
                <a:effectLst>
                  <a:outerShdw blurRad="38100" dist="38100" dir="2700000" algn="tl">
                    <a:srgbClr val="C0C0C0"/>
                  </a:outerShdw>
                </a:effectLst>
                <a:latin typeface="Tahoma" pitchFamily="34" charset="0"/>
                <a:ea typeface="Tahoma" pitchFamily="34" charset="0"/>
                <a:cs typeface="Tahoma" pitchFamily="34" charset="0"/>
              </a:rPr>
              <a:t> </a:t>
            </a:r>
            <a:r>
              <a:rPr lang="en-GB" sz="1600" dirty="0" err="1">
                <a:effectLst>
                  <a:outerShdw blurRad="38100" dist="38100" dir="2700000" algn="tl">
                    <a:srgbClr val="C0C0C0"/>
                  </a:outerShdw>
                </a:effectLst>
                <a:latin typeface="Tahoma" pitchFamily="34" charset="0"/>
                <a:ea typeface="Tahoma" pitchFamily="34" charset="0"/>
                <a:cs typeface="Tahoma" pitchFamily="34" charset="0"/>
              </a:rPr>
              <a:t>Warbaahinta</a:t>
            </a:r>
            <a:r>
              <a:rPr lang="en-GB" sz="1600" dirty="0">
                <a:effectLst>
                  <a:outerShdw blurRad="38100" dist="38100" dir="2700000" algn="tl">
                    <a:srgbClr val="C0C0C0"/>
                  </a:outerShdw>
                </a:effectLst>
                <a:latin typeface="Tahoma" pitchFamily="34" charset="0"/>
                <a:ea typeface="Tahoma" pitchFamily="34" charset="0"/>
                <a:cs typeface="Tahoma" pitchFamily="34" charset="0"/>
              </a:rPr>
              <a:t>).</a:t>
            </a:r>
            <a:endParaRPr lang="en" sz="1600" b="0" i="0" u="none"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lnSpc>
                <a:spcPct val="80000"/>
              </a:lnSpc>
              <a:defRPr/>
            </a:pPr>
            <a:endParaRPr lang="en" sz="14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44391" name="Picture 40"/>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415298" y="0"/>
            <a:ext cx="4384246" cy="4149725"/>
          </a:xfrm>
        </p:spPr>
      </p:pic>
      <p:sp>
        <p:nvSpPr>
          <p:cNvPr id="46085" name="AutoShape 5"/>
          <p:cNvSpPr>
            <a:spLocks noChangeArrowheads="1"/>
          </p:cNvSpPr>
          <p:nvPr/>
        </p:nvSpPr>
        <p:spPr bwMode="auto">
          <a:xfrm>
            <a:off x="6804248" y="2676135"/>
            <a:ext cx="1871662" cy="720725"/>
          </a:xfrm>
          <a:prstGeom prst="wedgeRoundRectCallout">
            <a:avLst>
              <a:gd name="adj1" fmla="val -71116"/>
              <a:gd name="adj2" fmla="val 8593"/>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dirty="0">
                <a:latin typeface="Tahoma" pitchFamily="34" charset="0"/>
                <a:ea typeface="Tahoma" pitchFamily="34" charset="0"/>
                <a:cs typeface="Tahoma" pitchFamily="34" charset="0"/>
              </a:rPr>
              <a:t>Qaababka faylka ee Rinjiyee isticmaali karo</a:t>
            </a:r>
          </a:p>
        </p:txBody>
      </p:sp>
      <p:sp>
        <p:nvSpPr>
          <p:cNvPr id="46087" name="AutoShape 7"/>
          <p:cNvSpPr>
            <a:spLocks noChangeArrowheads="1"/>
          </p:cNvSpPr>
          <p:nvPr/>
        </p:nvSpPr>
        <p:spPr bwMode="auto">
          <a:xfrm>
            <a:off x="827584" y="116632"/>
            <a:ext cx="1511920" cy="576064"/>
          </a:xfrm>
          <a:prstGeom prst="wedgeRoundRectCallout">
            <a:avLst>
              <a:gd name="adj1" fmla="val 102553"/>
              <a:gd name="adj2" fmla="val -14133"/>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dirty="0">
                <a:latin typeface="Tahoma" pitchFamily="34" charset="0"/>
                <a:ea typeface="Tahoma" pitchFamily="34" charset="0"/>
                <a:cs typeface="Tahoma" pitchFamily="34" charset="0"/>
              </a:rPr>
              <a:t>Goobta aad faylka ku kaydinayso</a:t>
            </a:r>
          </a:p>
        </p:txBody>
      </p:sp>
    </p:spTree>
    <p:extLst>
      <p:ext uri="{BB962C8B-B14F-4D97-AF65-F5344CB8AC3E}">
        <p14:creationId xmlns:p14="http://schemas.microsoft.com/office/powerpoint/2010/main" val="36041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4391"/>
                                        </p:tgtEl>
                                        <p:attrNameLst>
                                          <p:attrName>style.visibility</p:attrName>
                                        </p:attrNameLst>
                                      </p:cBhvr>
                                      <p:to>
                                        <p:strVal val="visible"/>
                                      </p:to>
                                    </p:set>
                                    <p:animEffect transition="in" filter="wheel(4)">
                                      <p:cBhvr>
                                        <p:cTn id="7" dur="2000"/>
                                        <p:tgtEl>
                                          <p:spTgt spid="1443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7"/>
                                        </p:tgtEl>
                                        <p:attrNameLst>
                                          <p:attrName>style.visibility</p:attrName>
                                        </p:attrNameLst>
                                      </p:cBhvr>
                                      <p:to>
                                        <p:strVal val="visible"/>
                                      </p:to>
                                    </p:set>
                                    <p:animEffect transition="in" filter="blinds(horizontal)">
                                      <p:cBhvr>
                                        <p:cTn id="12" dur="500"/>
                                        <p:tgtEl>
                                          <p:spTgt spid="4608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6085"/>
                                        </p:tgtEl>
                                        <p:attrNameLst>
                                          <p:attrName>style.visibility</p:attrName>
                                        </p:attrNameLst>
                                      </p:cBhvr>
                                      <p:to>
                                        <p:strVal val="visible"/>
                                      </p:to>
                                    </p:set>
                                    <p:anim calcmode="lin" valueType="num">
                                      <p:cBhvr additive="base">
                                        <p:cTn id="17" dur="500" fill="hold"/>
                                        <p:tgtEl>
                                          <p:spTgt spid="46085"/>
                                        </p:tgtEl>
                                        <p:attrNameLst>
                                          <p:attrName>ppt_x</p:attrName>
                                        </p:attrNameLst>
                                      </p:cBhvr>
                                      <p:tavLst>
                                        <p:tav tm="0">
                                          <p:val>
                                            <p:strVal val="#ppt_x"/>
                                          </p:val>
                                        </p:tav>
                                        <p:tav tm="100000">
                                          <p:val>
                                            <p:strVal val="#ppt_x"/>
                                          </p:val>
                                        </p:tav>
                                      </p:tavLst>
                                    </p:anim>
                                    <p:anim calcmode="lin" valueType="num">
                                      <p:cBhvr additive="base">
                                        <p:cTn id="18" dur="500" fill="hold"/>
                                        <p:tgtEl>
                                          <p:spTgt spid="460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P spid="4608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331640" y="332656"/>
            <a:ext cx="7313612" cy="1143000"/>
          </a:xfrm>
        </p:spPr>
        <p:txBody>
          <a:bodyPr anchor="ctr" anchorCtr="1"/>
          <a:lstStyle/>
          <a:p>
            <a:pPr eaLnBrk="1" hangingPunct="1">
              <a:defRPr/>
            </a:pPr>
            <a:r>
              <a:rPr lang="sv-SE" dirty="0">
                <a:solidFill>
                  <a:schemeClr val="accent1"/>
                </a:solidFill>
                <a:latin typeface="Tahoma" pitchFamily="34" charset="0"/>
                <a:ea typeface="Tahoma" pitchFamily="34" charset="0"/>
                <a:cs typeface="Tahoma" pitchFamily="34" charset="0"/>
              </a:rPr>
              <a:t>Badhanka </a:t>
            </a:r>
            <a:r>
              <a:rPr lang="sv-SE" dirty="0" err="1">
                <a:solidFill>
                  <a:schemeClr val="accent1"/>
                </a:solidFill>
                <a:latin typeface="Tahoma" pitchFamily="34" charset="0"/>
                <a:ea typeface="Tahoma" pitchFamily="34" charset="0"/>
                <a:cs typeface="Tahoma" pitchFamily="34" charset="0"/>
              </a:rPr>
              <a:t>midigta</a:t>
            </a:r>
            <a:r>
              <a:rPr lang="sv-S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p>
        </p:txBody>
      </p:sp>
      <p:sp>
        <p:nvSpPr>
          <p:cNvPr id="11267" name="Rectangle 3"/>
          <p:cNvSpPr>
            <a:spLocks noGrp="1" noChangeArrowheads="1"/>
          </p:cNvSpPr>
          <p:nvPr>
            <p:ph type="body" idx="4294967295"/>
          </p:nvPr>
        </p:nvSpPr>
        <p:spPr>
          <a:xfrm>
            <a:off x="827584" y="1988840"/>
            <a:ext cx="7416800" cy="3168352"/>
          </a:xfrm>
        </p:spPr>
        <p:txBody>
          <a:bodyPr>
            <a:normAutofit/>
          </a:bodyPr>
          <a:lstStyle/>
          <a:p>
            <a:pPr eaLnBrk="1" hangingPunct="1">
              <a:defRPr/>
            </a:pPr>
            <a:r>
              <a:rPr lang="sv-SE" sz="2000" b="1" dirty="0" err="1">
                <a:latin typeface="Tahoma" pitchFamily="34" charset="0"/>
                <a:ea typeface="Tahoma" pitchFamily="34" charset="0"/>
                <a:cs typeface="Tahoma" pitchFamily="34" charset="0"/>
              </a:rPr>
              <a:t>Riix</a:t>
            </a:r>
            <a:r>
              <a:rPr lang="sv-SE" sz="2000" b="1" dirty="0">
                <a:latin typeface="Tahoma" pitchFamily="34" charset="0"/>
                <a:ea typeface="Tahoma" pitchFamily="34" charset="0"/>
                <a:cs typeface="Tahoma" pitchFamily="34" charset="0"/>
              </a:rPr>
              <a:t> badhanka </a:t>
            </a:r>
            <a:r>
              <a:rPr lang="sv-SE" sz="2000" b="1" dirty="0" err="1">
                <a:latin typeface="Tahoma" pitchFamily="34" charset="0"/>
                <a:ea typeface="Tahoma" pitchFamily="34" charset="0"/>
                <a:cs typeface="Tahoma" pitchFamily="34" charset="0"/>
              </a:rPr>
              <a:t>midigta</a:t>
            </a:r>
            <a:r>
              <a:rPr lang="sv-SE" sz="2000" dirty="0">
                <a:latin typeface="Tahoma" pitchFamily="34" charset="0"/>
                <a:ea typeface="Tahoma" pitchFamily="34" charset="0"/>
                <a:cs typeface="Tahoma" pitchFamily="34" charset="0"/>
              </a:rPr>
              <a:t> = </a:t>
            </a:r>
            <a:r>
              <a:rPr lang="sv-SE" sz="2000" dirty="0" err="1">
                <a:latin typeface="Tahoma" pitchFamily="34" charset="0"/>
                <a:ea typeface="Tahoma" pitchFamily="34" charset="0"/>
                <a:cs typeface="Tahoma" pitchFamily="34" charset="0"/>
              </a:rPr>
              <a:t>Riix</a:t>
            </a:r>
            <a:r>
              <a:rPr lang="sv-SE" sz="2000" dirty="0">
                <a:latin typeface="Tahoma" pitchFamily="34" charset="0"/>
                <a:ea typeface="Tahoma" pitchFamily="34" charset="0"/>
                <a:cs typeface="Tahoma" pitchFamily="34" charset="0"/>
              </a:rPr>
              <a:t> badhanka </a:t>
            </a:r>
            <a:r>
              <a:rPr lang="sv-SE" sz="2000" dirty="0" err="1">
                <a:latin typeface="Tahoma" pitchFamily="34" charset="0"/>
                <a:ea typeface="Tahoma" pitchFamily="34" charset="0"/>
                <a:cs typeface="Tahoma" pitchFamily="34" charset="0"/>
              </a:rPr>
              <a:t>midigta</a:t>
            </a:r>
            <a:r>
              <a:rPr lang="sv-SE" sz="2000" dirty="0">
                <a:latin typeface="Tahoma" pitchFamily="34" charset="0"/>
                <a:ea typeface="Tahoma" pitchFamily="34" charset="0"/>
                <a:cs typeface="Tahoma" pitchFamily="34" charset="0"/>
              </a:rPr>
              <a:t>. </a:t>
            </a:r>
          </a:p>
          <a:p>
            <a:pPr eaLnBrk="1" hangingPunct="1">
              <a:buNone/>
              <a:defRPr/>
            </a:pP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Markaad</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riixdid</a:t>
            </a:r>
            <a:r>
              <a:rPr lang="sv-SE" sz="2000" dirty="0">
                <a:latin typeface="Tahoma" pitchFamily="34" charset="0"/>
                <a:ea typeface="Tahoma" pitchFamily="34" charset="0"/>
                <a:cs typeface="Tahoma" pitchFamily="34" charset="0"/>
              </a:rPr>
              <a:t> badhanka </a:t>
            </a:r>
            <a:r>
              <a:rPr lang="sv-SE" sz="2000" dirty="0" err="1">
                <a:latin typeface="Tahoma" pitchFamily="34" charset="0"/>
                <a:ea typeface="Tahoma" pitchFamily="34" charset="0"/>
                <a:cs typeface="Tahoma" pitchFamily="34" charset="0"/>
              </a:rPr>
              <a:t>midigta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waxaa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kuu</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furmaya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buug</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yar</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oo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kuu</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tusaya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doorashooyin</a:t>
            </a:r>
            <a:r>
              <a:rPr lang="sv-SE" sz="2000" dirty="0">
                <a:latin typeface="Tahoma" pitchFamily="34" charset="0"/>
                <a:ea typeface="Tahoma" pitchFamily="34" charset="0"/>
                <a:cs typeface="Tahoma" pitchFamily="34" charset="0"/>
              </a:rPr>
              <a:t> kala </a:t>
            </a:r>
            <a:r>
              <a:rPr lang="sv-SE" sz="2000" dirty="0" err="1">
                <a:latin typeface="Tahoma" pitchFamily="34" charset="0"/>
                <a:ea typeface="Tahoma" pitchFamily="34" charset="0"/>
                <a:cs typeface="Tahoma" pitchFamily="34" charset="0"/>
              </a:rPr>
              <a:t>duwan</a:t>
            </a:r>
            <a:r>
              <a:rPr lang="sv-SE" sz="2000" dirty="0">
                <a:latin typeface="Tahoma" pitchFamily="34" charset="0"/>
                <a:ea typeface="Tahoma" pitchFamily="34" charset="0"/>
                <a:cs typeface="Tahoma" pitchFamily="34" charset="0"/>
              </a:rPr>
              <a:t>.</a:t>
            </a:r>
          </a:p>
          <a:p>
            <a:pPr eaLnBrk="1" hangingPunct="1">
              <a:buNone/>
              <a:defRPr/>
            </a:pPr>
            <a:endParaRPr lang="sv-SE" sz="2000" dirty="0">
              <a:latin typeface="Tahoma" pitchFamily="34" charset="0"/>
              <a:ea typeface="Tahoma" pitchFamily="34" charset="0"/>
              <a:cs typeface="Tahoma" pitchFamily="34" charset="0"/>
            </a:endParaRPr>
          </a:p>
          <a:p>
            <a:pPr eaLnBrk="1" hangingPunct="1">
              <a:defRPr/>
            </a:pPr>
            <a:r>
              <a:rPr lang="sv-SE" sz="2000" dirty="0" err="1">
                <a:latin typeface="Tahoma" pitchFamily="34" charset="0"/>
                <a:ea typeface="Tahoma" pitchFamily="34" charset="0"/>
                <a:cs typeface="Tahoma" pitchFamily="34" charset="0"/>
              </a:rPr>
              <a:t>Buugagan</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yaryar</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wey</a:t>
            </a:r>
            <a:r>
              <a:rPr lang="sv-SE" sz="2000" dirty="0">
                <a:latin typeface="Tahoma" pitchFamily="34" charset="0"/>
                <a:ea typeface="Tahoma" pitchFamily="34" charset="0"/>
                <a:cs typeface="Tahoma" pitchFamily="34" charset="0"/>
              </a:rPr>
              <a:t> kala </a:t>
            </a:r>
            <a:r>
              <a:rPr lang="sv-SE" sz="2000" dirty="0" err="1">
                <a:latin typeface="Tahoma" pitchFamily="34" charset="0"/>
                <a:ea typeface="Tahoma" pitchFamily="34" charset="0"/>
                <a:cs typeface="Tahoma" pitchFamily="34" charset="0"/>
              </a:rPr>
              <a:t>duwanyihin</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waxa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ku</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jira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waxey</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taas</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kuu</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xirantahay</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meeshaad</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kuu</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qabatid</a:t>
            </a:r>
            <a:r>
              <a:rPr lang="sv-SE" sz="2000" dirty="0">
                <a:latin typeface="Tahoma" pitchFamily="34" charset="0"/>
                <a:ea typeface="Tahoma" pitchFamily="34" charset="0"/>
                <a:cs typeface="Tahoma" pitchFamily="34" charset="0"/>
              </a:rPr>
              <a:t> badhanka </a:t>
            </a:r>
            <a:r>
              <a:rPr lang="sv-SE" sz="2000" dirty="0" err="1">
                <a:latin typeface="Tahoma" pitchFamily="34" charset="0"/>
                <a:ea typeface="Tahoma" pitchFamily="34" charset="0"/>
                <a:cs typeface="Tahoma" pitchFamily="34" charset="0"/>
              </a:rPr>
              <a:t>midigta</a:t>
            </a:r>
            <a:r>
              <a:rPr lang="sv-SE" sz="2000" dirty="0">
                <a:latin typeface="Tahoma" pitchFamily="34" charset="0"/>
                <a:ea typeface="Tahoma" pitchFamily="34" charset="0"/>
                <a:cs typeface="Tahoma" pitchFamily="34" charset="0"/>
              </a:rPr>
              <a:t>. </a:t>
            </a:r>
          </a:p>
          <a:p>
            <a:pPr eaLnBrk="1" hangingPunct="1">
              <a:buFont typeface="Wingdings" pitchFamily="2" charset="2"/>
              <a:buNone/>
              <a:defRPr/>
            </a:pPr>
            <a:endParaRPr lang="sv-SE" sz="2200" dirty="0">
              <a:effectLst>
                <a:outerShdw blurRad="38100" dist="38100" dir="2700000" algn="tl">
                  <a:srgbClr val="C0C0C0"/>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iterate type="lt">
                                    <p:tmPct val="0"/>
                                  </p:iterate>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amond(in)">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iterate type="lt">
                                    <p:tmPct val="0"/>
                                  </p:iterate>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diamond(in)">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iterate type="lt">
                                    <p:tmPct val="0"/>
                                  </p:iterate>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diamond(in)">
                                      <p:cBhvr>
                                        <p:cTn id="17"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Grp="1" noChangeArrowheads="1"/>
          </p:cNvSpPr>
          <p:nvPr>
            <p:ph type="title" idx="4294967295"/>
          </p:nvPr>
        </p:nvSpPr>
        <p:spPr>
          <a:xfrm>
            <a:off x="0" y="285750"/>
            <a:ext cx="9144000" cy="857250"/>
          </a:xfrm>
        </p:spPr>
        <p:txBody>
          <a:bodyPr anchor="ctr" anchorCtr="1"/>
          <a:lstStyle/>
          <a:p>
            <a:pPr rtl="0" eaLnBrk="1" hangingPunct="1">
              <a:defRPr/>
            </a:pPr>
            <a:r>
              <a:rPr lang="en-GB" b="0" i="0" u="none" dirty="0" err="1">
                <a:solidFill>
                  <a:schemeClr val="accent1"/>
                </a:solidFill>
                <a:latin typeface="Tahoma" pitchFamily="34" charset="0"/>
                <a:ea typeface="Tahoma" pitchFamily="34" charset="0"/>
                <a:cs typeface="Tahoma" pitchFamily="34" charset="0"/>
              </a:rPr>
              <a:t>Miiska</a:t>
            </a:r>
            <a:r>
              <a:rPr lang="en-GB" b="0" i="0" u="none" dirty="0">
                <a:solidFill>
                  <a:schemeClr val="accent1"/>
                </a:solidFill>
                <a:latin typeface="Tahoma" pitchFamily="34" charset="0"/>
                <a:ea typeface="Tahoma" pitchFamily="34" charset="0"/>
                <a:cs typeface="Tahoma" pitchFamily="34" charset="0"/>
              </a:rPr>
              <a:t> </a:t>
            </a:r>
            <a:r>
              <a:rPr lang="en-GB" b="0" i="0" u="none" dirty="0" err="1">
                <a:solidFill>
                  <a:schemeClr val="accent1"/>
                </a:solidFill>
                <a:latin typeface="Tahoma" pitchFamily="34" charset="0"/>
                <a:ea typeface="Tahoma" pitchFamily="34" charset="0"/>
                <a:cs typeface="Tahoma" pitchFamily="34" charset="0"/>
              </a:rPr>
              <a:t>Maaraynta</a:t>
            </a:r>
            <a:r>
              <a:rPr lang="en" b="0" i="0" u="none" dirty="0">
                <a:solidFill>
                  <a:srgbClr val="00B050"/>
                </a:solidFill>
                <a:effectLst>
                  <a:outerShdw blurRad="38100" dist="38100" dir="2700000" algn="tl">
                    <a:srgbClr val="C0C0C0"/>
                  </a:outerShdw>
                </a:effectLst>
                <a:latin typeface="Tahoma" pitchFamily="34" charset="0"/>
                <a:ea typeface="Tahoma" pitchFamily="34" charset="0"/>
                <a:cs typeface="Tahoma" pitchFamily="34" charset="0"/>
              </a:rPr>
              <a:t> </a:t>
            </a:r>
          </a:p>
        </p:txBody>
      </p:sp>
      <p:sp>
        <p:nvSpPr>
          <p:cNvPr id="146437" name="Rectangle 5"/>
          <p:cNvSpPr>
            <a:spLocks noGrp="1" noChangeArrowheads="1"/>
          </p:cNvSpPr>
          <p:nvPr>
            <p:ph type="body" sz="half" idx="4294967295"/>
          </p:nvPr>
        </p:nvSpPr>
        <p:spPr>
          <a:xfrm>
            <a:off x="395536" y="1268760"/>
            <a:ext cx="8136904" cy="5072062"/>
          </a:xfrm>
        </p:spPr>
        <p:txBody>
          <a:bodyPr>
            <a:normAutofit/>
          </a:bodyPr>
          <a:lstStyle/>
          <a:p>
            <a:pPr algn="l" rtl="0" eaLnBrk="1" hangingPunct="1">
              <a:defRPr/>
            </a:pPr>
            <a:r>
              <a:rPr lang="en" sz="2400" b="0" i="0" u="none" dirty="0">
                <a:effectLst>
                  <a:outerShdw blurRad="38100" dist="38100" dir="2700000" algn="tl">
                    <a:srgbClr val="C0C0C0"/>
                  </a:outerShdw>
                </a:effectLst>
                <a:latin typeface="Tahoma" pitchFamily="34" charset="0"/>
                <a:ea typeface="Tahoma" pitchFamily="34" charset="0"/>
                <a:cs typeface="Tahoma" pitchFamily="34" charset="0"/>
              </a:rPr>
              <a:t>Daaqadda </a:t>
            </a:r>
            <a:r>
              <a:rPr lang="en" sz="2400" b="1" i="0" u="none" dirty="0">
                <a:effectLst>
                  <a:outerShdw blurRad="38100" dist="38100" dir="2700000" algn="tl">
                    <a:srgbClr val="C0C0C0"/>
                  </a:outerShdw>
                </a:effectLst>
                <a:latin typeface="Tahoma" pitchFamily="34" charset="0"/>
                <a:ea typeface="Tahoma" pitchFamily="34" charset="0"/>
                <a:cs typeface="Tahoma" pitchFamily="34" charset="0"/>
              </a:rPr>
              <a:t>Miiska Maaraynta </a:t>
            </a:r>
            <a:r>
              <a:rPr lang="en" sz="2400" b="0" i="0" u="none" dirty="0">
                <a:effectLst>
                  <a:outerShdw blurRad="38100" dist="38100" dir="2700000" algn="tl">
                    <a:srgbClr val="C0C0C0"/>
                  </a:outerShdw>
                </a:effectLst>
                <a:latin typeface="Tahoma" pitchFamily="34" charset="0"/>
                <a:ea typeface="Tahoma" pitchFamily="34" charset="0"/>
                <a:cs typeface="Tahoma" pitchFamily="34" charset="0"/>
              </a:rPr>
              <a:t>waxaa ku yaalla calaamado aad isticmaali karto si aad ugu habayso gundhigyada shakhsi ahaaneed. </a:t>
            </a:r>
            <a:r>
              <a:rPr lang="en" sz="2400" dirty="0">
                <a:effectLst>
                  <a:outerShdw blurRad="38100" dist="38100" dir="2700000" algn="tl">
                    <a:srgbClr val="C0C0C0"/>
                  </a:outerShdw>
                </a:effectLst>
                <a:latin typeface="Tahoma" pitchFamily="34" charset="0"/>
                <a:ea typeface="Tahoma" pitchFamily="34" charset="0"/>
                <a:cs typeface="Tahoma" pitchFamily="34" charset="0"/>
              </a:rPr>
              <a:t>Matalan, waxaad ku dari kartaa kana saari kartaa qalabka adag iyo barnaamijka, waxaad gelin kartaa daabaceyaal waxaanad beddeli kartaa muuqaalka galalka iyo daaqadaha.</a:t>
            </a:r>
            <a:endParaRPr lang="en" sz="2400" b="0" i="0" u="none"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defRPr/>
            </a:pPr>
            <a:endParaRPr lang="en" sz="2400"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lnSpc>
                <a:spcPct val="80000"/>
              </a:lnSpc>
              <a:defRPr/>
            </a:pPr>
            <a:r>
              <a:rPr lang="en" sz="2400" dirty="0">
                <a:effectLst>
                  <a:outerShdw blurRad="38100" dist="38100" dir="2700000" algn="tl">
                    <a:srgbClr val="C0C0C0"/>
                  </a:outerShdw>
                </a:effectLst>
                <a:latin typeface="Tahoma" pitchFamily="34" charset="0"/>
                <a:ea typeface="Tahoma" pitchFamily="34" charset="0"/>
                <a:cs typeface="Tahoma" pitchFamily="34" charset="0"/>
              </a:rPr>
              <a:t>Dhowr siyaabood ayaa loo furi karaa Miiska Maaraynta</a:t>
            </a:r>
            <a:r>
              <a:rPr lang="en" sz="2400" b="0" i="0" u="none" dirty="0">
                <a:effectLst>
                  <a:outerShdw blurRad="38100" dist="38100" dir="2700000" algn="tl">
                    <a:srgbClr val="C0C0C0"/>
                  </a:outerShdw>
                </a:effectLst>
                <a:latin typeface="Tahoma" pitchFamily="34" charset="0"/>
                <a:ea typeface="Tahoma" pitchFamily="34" charset="0"/>
                <a:cs typeface="Tahoma" pitchFamily="34" charset="0"/>
              </a:rPr>
              <a:t>:</a:t>
            </a:r>
          </a:p>
          <a:p>
            <a:pPr algn="l" rtl="0" eaLnBrk="1" hangingPunct="1">
              <a:lnSpc>
                <a:spcPct val="80000"/>
              </a:lnSpc>
              <a:defRPr/>
            </a:pPr>
            <a:endParaRPr lang="en" sz="2400"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lnSpc>
                <a:spcPct val="80000"/>
              </a:lnSpc>
              <a:defRPr/>
            </a:pPr>
            <a:r>
              <a:rPr lang="en" sz="2400" b="0" i="0" u="none" dirty="0">
                <a:effectLst>
                  <a:outerShdw blurRad="38100" dist="38100" dir="2700000" algn="tl">
                    <a:srgbClr val="C0C0C0"/>
                  </a:outerShdw>
                </a:effectLst>
                <a:latin typeface="Tahoma" pitchFamily="34" charset="0"/>
                <a:ea typeface="Tahoma" pitchFamily="34" charset="0"/>
                <a:cs typeface="Tahoma" pitchFamily="34" charset="0"/>
              </a:rPr>
              <a:t>Miiska Maaraynta waxaa toos looga geli karaa liiska Bilow. </a:t>
            </a:r>
            <a:endParaRPr lang="en" sz="2400" dirty="0">
              <a:solidFill>
                <a:srgbClr val="FF0000"/>
              </a:solidFill>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lnSpc>
                <a:spcPct val="80000"/>
              </a:lnSpc>
              <a:buNone/>
              <a:defRPr/>
            </a:pPr>
            <a:endParaRPr lang="en" sz="1800" dirty="0">
              <a:solidFill>
                <a:srgbClr val="FF0000"/>
              </a:solidFill>
              <a:effectLst>
                <a:outerShdw blurRad="38100" dist="38100" dir="2700000" algn="tl">
                  <a:srgbClr val="C0C0C0"/>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5126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6437">
                                            <p:txEl>
                                              <p:pRg st="0" end="0"/>
                                            </p:txEl>
                                          </p:spTgt>
                                        </p:tgtEl>
                                        <p:attrNameLst>
                                          <p:attrName>style.visibility</p:attrName>
                                        </p:attrNameLst>
                                      </p:cBhvr>
                                      <p:to>
                                        <p:strVal val="visible"/>
                                      </p:to>
                                    </p:set>
                                    <p:animEffect transition="in" filter="box(in)">
                                      <p:cBhvr>
                                        <p:cTn id="7" dur="500"/>
                                        <p:tgtEl>
                                          <p:spTgt spid="146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6437">
                                            <p:txEl>
                                              <p:pRg st="2" end="2"/>
                                            </p:txEl>
                                          </p:spTgt>
                                        </p:tgtEl>
                                        <p:attrNameLst>
                                          <p:attrName>style.visibility</p:attrName>
                                        </p:attrNameLst>
                                      </p:cBhvr>
                                      <p:to>
                                        <p:strVal val="visible"/>
                                      </p:to>
                                    </p:set>
                                    <p:animEffect transition="in" filter="box(in)">
                                      <p:cBhvr>
                                        <p:cTn id="12" dur="500"/>
                                        <p:tgtEl>
                                          <p:spTgt spid="1464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6437">
                                            <p:txEl>
                                              <p:pRg st="4" end="4"/>
                                            </p:txEl>
                                          </p:spTgt>
                                        </p:tgtEl>
                                        <p:attrNameLst>
                                          <p:attrName>style.visibility</p:attrName>
                                        </p:attrNameLst>
                                      </p:cBhvr>
                                      <p:to>
                                        <p:strVal val="visible"/>
                                      </p:to>
                                    </p:set>
                                    <p:animEffect transition="in" filter="box(in)">
                                      <p:cBhvr>
                                        <p:cTn id="17" dur="500"/>
                                        <p:tgtEl>
                                          <p:spTgt spid="1464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93536" y="500063"/>
            <a:ext cx="5785553" cy="4357687"/>
          </a:xfrm>
          <a:prstGeom prst="rect">
            <a:avLst/>
          </a:prstGeom>
          <a:noFill/>
          <a:ln w="9525">
            <a:noFill/>
            <a:miter lim="800000"/>
            <a:headEnd/>
            <a:tailEnd/>
          </a:ln>
        </p:spPr>
      </p:pic>
      <p:sp>
        <p:nvSpPr>
          <p:cNvPr id="3" name="Rectangle 9"/>
          <p:cNvSpPr txBox="1">
            <a:spLocks noChangeArrowheads="1"/>
          </p:cNvSpPr>
          <p:nvPr/>
        </p:nvSpPr>
        <p:spPr bwMode="auto">
          <a:xfrm>
            <a:off x="683569" y="5072063"/>
            <a:ext cx="7960370" cy="1597025"/>
          </a:xfrm>
          <a:prstGeom prst="rect">
            <a:avLst/>
          </a:prstGeom>
          <a:noFill/>
          <a:ln w="9525">
            <a:noFill/>
            <a:miter lim="800000"/>
            <a:headEnd/>
            <a:tailEnd/>
          </a:ln>
          <a:effectLst/>
        </p:spPr>
        <p:txBody>
          <a:bodyPr/>
          <a:lstStyle/>
          <a:p>
            <a:pPr marL="381000" indent="-381000" algn="ctr" rtl="0">
              <a:lnSpc>
                <a:spcPct val="90000"/>
              </a:lnSpc>
              <a:spcBef>
                <a:spcPct val="20000"/>
              </a:spcBef>
              <a:buClr>
                <a:schemeClr val="tx2"/>
              </a:buClr>
              <a:buSzPct val="70000"/>
              <a:defRPr/>
            </a:pPr>
            <a:r>
              <a:rPr lang="en" sz="2200" b="0" i="0" u="none" kern="0">
                <a:latin typeface="Tahoma" pitchFamily="34" charset="0"/>
                <a:ea typeface="Tahoma" pitchFamily="34" charset="0"/>
                <a:cs typeface="Tahoma" pitchFamily="34" charset="0"/>
              </a:rPr>
              <a:t>Miiska Maaraynta waxaa lagu qaban karaa waxyaabo farabadan, laakiin waxaan halkan ku eegi doonnaa oo keliya sifooyinka ugu muhiimsan.</a:t>
            </a:r>
            <a:endParaRPr lang="en" sz="2200" b="0" i="0" u="none" kern="0" dirty="0">
              <a:latin typeface="Tahoma" pitchFamily="34" charset="0"/>
              <a:ea typeface="Tahoma" pitchFamily="34" charset="0"/>
              <a:cs typeface="Tahoma" pitchFamily="34" charset="0"/>
            </a:endParaRPr>
          </a:p>
        </p:txBody>
      </p:sp>
      <p:sp>
        <p:nvSpPr>
          <p:cNvPr id="61443" name="Oval 13"/>
          <p:cNvSpPr>
            <a:spLocks noChangeArrowheads="1"/>
          </p:cNvSpPr>
          <p:nvPr/>
        </p:nvSpPr>
        <p:spPr bwMode="auto">
          <a:xfrm>
            <a:off x="5138996" y="2276872"/>
            <a:ext cx="1809268" cy="568325"/>
          </a:xfrm>
          <a:prstGeom prst="ellipse">
            <a:avLst/>
          </a:prstGeom>
          <a:solidFill>
            <a:schemeClr val="accent1">
              <a:alpha val="0"/>
            </a:schemeClr>
          </a:solidFill>
          <a:ln w="4445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61444" name="Oval 13"/>
          <p:cNvSpPr>
            <a:spLocks noChangeArrowheads="1"/>
          </p:cNvSpPr>
          <p:nvPr/>
        </p:nvSpPr>
        <p:spPr bwMode="auto">
          <a:xfrm>
            <a:off x="5111750" y="1268760"/>
            <a:ext cx="1683008" cy="491525"/>
          </a:xfrm>
          <a:prstGeom prst="ellipse">
            <a:avLst/>
          </a:prstGeom>
          <a:solidFill>
            <a:schemeClr val="accent1">
              <a:alpha val="0"/>
            </a:schemeClr>
          </a:solidFill>
          <a:ln w="4445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61446" name="Oval 13"/>
          <p:cNvSpPr>
            <a:spLocks noChangeArrowheads="1"/>
          </p:cNvSpPr>
          <p:nvPr/>
        </p:nvSpPr>
        <p:spPr bwMode="auto">
          <a:xfrm>
            <a:off x="2700339" y="2314611"/>
            <a:ext cx="1439614" cy="461310"/>
          </a:xfrm>
          <a:prstGeom prst="ellipse">
            <a:avLst/>
          </a:prstGeom>
          <a:solidFill>
            <a:schemeClr val="accent1">
              <a:alpha val="0"/>
            </a:schemeClr>
          </a:solidFill>
          <a:ln w="4445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61447" name="Oval 13"/>
          <p:cNvSpPr>
            <a:spLocks noChangeArrowheads="1"/>
          </p:cNvSpPr>
          <p:nvPr/>
        </p:nvSpPr>
        <p:spPr bwMode="auto">
          <a:xfrm>
            <a:off x="2484190" y="2990234"/>
            <a:ext cx="1655763" cy="568325"/>
          </a:xfrm>
          <a:prstGeom prst="ellipse">
            <a:avLst/>
          </a:prstGeom>
          <a:solidFill>
            <a:schemeClr val="accent1">
              <a:alpha val="0"/>
            </a:schemeClr>
          </a:solidFill>
          <a:ln w="44450" algn="ctr">
            <a:solidFill>
              <a:schemeClr val="hlink"/>
            </a:solidFill>
            <a:round/>
            <a:headEnd/>
            <a:tailEnd/>
          </a:ln>
        </p:spPr>
        <p:txBody>
          <a:bodyPr anchor="ctr">
            <a:spAutoFit/>
          </a:bodyPr>
          <a:lstStyle/>
          <a:p>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49590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Rectangle 9"/>
          <p:cNvSpPr>
            <a:spLocks noGrp="1" noChangeArrowheads="1"/>
          </p:cNvSpPr>
          <p:nvPr>
            <p:ph type="body" sz="half" idx="4294967295"/>
          </p:nvPr>
        </p:nvSpPr>
        <p:spPr>
          <a:xfrm>
            <a:off x="467544" y="1484784"/>
            <a:ext cx="3857625" cy="5170488"/>
          </a:xfrm>
        </p:spPr>
        <p:txBody>
          <a:bodyPr>
            <a:normAutofit fontScale="92500"/>
          </a:bodyPr>
          <a:lstStyle/>
          <a:p>
            <a:pPr marL="381000" indent="-381000" algn="l" rtl="0" eaLnBrk="1" hangingPunct="1">
              <a:lnSpc>
                <a:spcPct val="90000"/>
              </a:lnSpc>
              <a:buFont typeface="Wingdings" pitchFamily="2" charset="2"/>
              <a:buAutoNum type="arabicPeriod"/>
              <a:defRPr/>
            </a:pPr>
            <a:r>
              <a:rPr lang="en" sz="2200" b="0" i="0" u="none" dirty="0">
                <a:latin typeface="Tahoma" pitchFamily="34" charset="0"/>
                <a:ea typeface="Tahoma" pitchFamily="34" charset="0"/>
                <a:cs typeface="Tahoma" pitchFamily="34" charset="0"/>
              </a:rPr>
              <a:t>Fur Miiska Maaraynta.</a:t>
            </a:r>
          </a:p>
          <a:p>
            <a:pPr marL="381000" indent="-381000" algn="l" rtl="0" eaLnBrk="1" hangingPunct="1">
              <a:lnSpc>
                <a:spcPct val="90000"/>
              </a:lnSpc>
              <a:buFont typeface="Wingdings" pitchFamily="2" charset="2"/>
              <a:buAutoNum type="arabicPeriod"/>
              <a:defRPr/>
            </a:pPr>
            <a:endParaRPr lang="en" sz="2200" dirty="0">
              <a:latin typeface="Tahoma" pitchFamily="34" charset="0"/>
              <a:ea typeface="Tahoma" pitchFamily="34" charset="0"/>
              <a:cs typeface="Tahoma" pitchFamily="34" charset="0"/>
            </a:endParaRPr>
          </a:p>
          <a:p>
            <a:pPr marL="381000" indent="-381000" algn="l" rtl="0" eaLnBrk="1" hangingPunct="1">
              <a:lnSpc>
                <a:spcPct val="90000"/>
              </a:lnSpc>
              <a:buFont typeface="Wingdings" pitchFamily="2" charset="2"/>
              <a:buAutoNum type="arabicPeriod"/>
              <a:defRPr/>
            </a:pPr>
            <a:r>
              <a:rPr lang="en" sz="2200" b="0" i="0" u="none" dirty="0">
                <a:latin typeface="Tahoma" pitchFamily="34" charset="0"/>
                <a:ea typeface="Tahoma" pitchFamily="34" charset="0"/>
                <a:cs typeface="Tahoma" pitchFamily="34" charset="0"/>
              </a:rPr>
              <a:t>Dooro </a:t>
            </a:r>
            <a:r>
              <a:rPr lang="en" sz="2200" b="1" i="0" u="none" dirty="0">
                <a:latin typeface="Tahoma" pitchFamily="34" charset="0"/>
                <a:ea typeface="Tahoma" pitchFamily="34" charset="0"/>
                <a:cs typeface="Tahoma" pitchFamily="34" charset="0"/>
              </a:rPr>
              <a:t>Xulashooyinka Goboleed iyo Luqadeed</a:t>
            </a:r>
            <a:r>
              <a:rPr lang="en" sz="2200" b="0" i="0" u="none" dirty="0">
                <a:latin typeface="Tahoma" pitchFamily="34" charset="0"/>
                <a:ea typeface="Tahoma" pitchFamily="34" charset="0"/>
                <a:cs typeface="Tahoma" pitchFamily="34" charset="0"/>
              </a:rPr>
              <a:t> adigoo labo jeer ku gujinaya badhanka bidix ee doolliga.</a:t>
            </a:r>
          </a:p>
          <a:p>
            <a:pPr marL="381000" indent="-381000" algn="l" rtl="0" eaLnBrk="1" hangingPunct="1">
              <a:lnSpc>
                <a:spcPct val="90000"/>
              </a:lnSpc>
              <a:buFont typeface="Wingdings" pitchFamily="2" charset="2"/>
              <a:buAutoNum type="arabicPeriod"/>
              <a:defRPr/>
            </a:pPr>
            <a:endParaRPr lang="en" sz="2200" dirty="0">
              <a:latin typeface="Tahoma" pitchFamily="34" charset="0"/>
              <a:ea typeface="Tahoma" pitchFamily="34" charset="0"/>
              <a:cs typeface="Tahoma" pitchFamily="34" charset="0"/>
            </a:endParaRPr>
          </a:p>
          <a:p>
            <a:pPr marL="381000" indent="-381000" algn="l" rtl="0" eaLnBrk="1" hangingPunct="1">
              <a:lnSpc>
                <a:spcPct val="90000"/>
              </a:lnSpc>
              <a:buFont typeface="Wingdings" pitchFamily="2" charset="2"/>
              <a:buAutoNum type="arabicPeriod"/>
              <a:defRPr/>
            </a:pPr>
            <a:r>
              <a:rPr lang="en" sz="2200" b="0" i="0" u="none" dirty="0">
                <a:latin typeface="Tahoma" pitchFamily="34" charset="0"/>
                <a:ea typeface="Tahoma" pitchFamily="34" charset="0"/>
                <a:cs typeface="Tahoma" pitchFamily="34" charset="0"/>
              </a:rPr>
              <a:t>Waxaa muuqanaya sanduuq hadal leh oo aad ka dooran karto sida tirooyinka, sarrifka iyo taariikhaha loo muujiyo.</a:t>
            </a:r>
          </a:p>
          <a:p>
            <a:pPr marL="381000" indent="-381000" algn="l" rtl="0" eaLnBrk="1" hangingPunct="1">
              <a:lnSpc>
                <a:spcPct val="90000"/>
              </a:lnSpc>
              <a:buFont typeface="Wingdings" pitchFamily="2" charset="2"/>
              <a:buAutoNum type="arabicPeriod"/>
              <a:defRPr/>
            </a:pPr>
            <a:endParaRPr lang="en" sz="2200" dirty="0">
              <a:latin typeface="Tahoma" pitchFamily="34" charset="0"/>
              <a:ea typeface="Tahoma" pitchFamily="34" charset="0"/>
              <a:cs typeface="Tahoma" pitchFamily="34" charset="0"/>
            </a:endParaRPr>
          </a:p>
          <a:p>
            <a:pPr marL="381000" indent="-381000" algn="l" rtl="0" eaLnBrk="1" hangingPunct="1">
              <a:lnSpc>
                <a:spcPct val="90000"/>
              </a:lnSpc>
              <a:buFont typeface="Wingdings" pitchFamily="2" charset="2"/>
              <a:buAutoNum type="arabicPeriod"/>
              <a:defRPr/>
            </a:pPr>
            <a:r>
              <a:rPr lang="en" sz="2200" b="0" i="0" u="none" dirty="0">
                <a:latin typeface="Tahoma" pitchFamily="34" charset="0"/>
                <a:ea typeface="Tahoma" pitchFamily="34" charset="0"/>
                <a:cs typeface="Tahoma" pitchFamily="34" charset="0"/>
              </a:rPr>
              <a:t>Si aad luqad ugu darto ama uga saarto, guji lifaaqa </a:t>
            </a:r>
            <a:r>
              <a:rPr lang="en" sz="2200" b="1" i="0" u="none" dirty="0">
                <a:latin typeface="Tahoma" pitchFamily="34" charset="0"/>
                <a:ea typeface="Tahoma" pitchFamily="34" charset="0"/>
                <a:cs typeface="Tahoma" pitchFamily="34" charset="0"/>
              </a:rPr>
              <a:t>Teebabka iyo Luqadaha</a:t>
            </a:r>
            <a:r>
              <a:rPr lang="en" sz="2200" b="0" i="0" u="none" dirty="0">
                <a:latin typeface="Tahoma" pitchFamily="34" charset="0"/>
                <a:ea typeface="Tahoma" pitchFamily="34" charset="0"/>
                <a:cs typeface="Tahoma" pitchFamily="34" charset="0"/>
              </a:rPr>
              <a:t>.</a:t>
            </a:r>
          </a:p>
        </p:txBody>
      </p:sp>
      <p:pic>
        <p:nvPicPr>
          <p:cNvPr id="148491" name="Picture 43"/>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572000" y="2425843"/>
            <a:ext cx="4171950" cy="3142318"/>
          </a:xfrm>
        </p:spPr>
      </p:pic>
      <p:pic>
        <p:nvPicPr>
          <p:cNvPr id="148492" name="Picture 4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63994" y="6031890"/>
            <a:ext cx="1973262" cy="358775"/>
          </a:xfrm>
          <a:prstGeom prst="rect">
            <a:avLst/>
          </a:prstGeom>
          <a:noFill/>
          <a:ln w="9525">
            <a:noFill/>
            <a:miter lim="800000"/>
            <a:headEnd/>
            <a:tailEnd/>
          </a:ln>
        </p:spPr>
      </p:pic>
      <p:sp>
        <p:nvSpPr>
          <p:cNvPr id="148493" name="Oval 13"/>
          <p:cNvSpPr>
            <a:spLocks noChangeArrowheads="1"/>
          </p:cNvSpPr>
          <p:nvPr/>
        </p:nvSpPr>
        <p:spPr bwMode="auto">
          <a:xfrm>
            <a:off x="5580112" y="3068960"/>
            <a:ext cx="1655365" cy="280293"/>
          </a:xfrm>
          <a:prstGeom prst="ellipse">
            <a:avLst/>
          </a:prstGeom>
          <a:solidFill>
            <a:schemeClr val="accent1">
              <a:alpha val="0"/>
            </a:schemeClr>
          </a:solidFill>
          <a:ln w="4445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7" name="Rectangle 4"/>
          <p:cNvSpPr txBox="1">
            <a:spLocks noChangeArrowheads="1"/>
          </p:cNvSpPr>
          <p:nvPr/>
        </p:nvSpPr>
        <p:spPr bwMode="auto">
          <a:xfrm>
            <a:off x="900113" y="257175"/>
            <a:ext cx="7761287" cy="1143000"/>
          </a:xfrm>
          <a:prstGeom prst="rect">
            <a:avLst/>
          </a:prstGeom>
          <a:noFill/>
          <a:ln w="9525">
            <a:noFill/>
            <a:miter lim="800000"/>
            <a:headEnd/>
            <a:tailEnd/>
          </a:ln>
          <a:effectLst/>
        </p:spPr>
        <p:txBody>
          <a:bodyPr anchor="ctr" anchorCtr="1"/>
          <a:lstStyle/>
          <a:p>
            <a:pPr marL="514350" indent="-514350" algn="l" rtl="0">
              <a:buFont typeface="+mj-lt"/>
              <a:buAutoNum type="arabicPeriod"/>
              <a:defRPr/>
            </a:pPr>
            <a:r>
              <a:rPr lang="en-GB" sz="2800" b="0" i="0" u="none" dirty="0" err="1">
                <a:solidFill>
                  <a:schemeClr val="accent1"/>
                </a:solidFill>
                <a:latin typeface="Tahoma" pitchFamily="34" charset="0"/>
                <a:ea typeface="Tahoma" pitchFamily="34" charset="0"/>
                <a:cs typeface="Tahoma" pitchFamily="34" charset="0"/>
              </a:rPr>
              <a:t>Xulashada</a:t>
            </a:r>
            <a:r>
              <a:rPr lang="en-GB" sz="2800" b="0" i="0" u="none" dirty="0">
                <a:solidFill>
                  <a:schemeClr val="accent1"/>
                </a:solidFill>
                <a:latin typeface="Tahoma" pitchFamily="34" charset="0"/>
                <a:ea typeface="Tahoma" pitchFamily="34" charset="0"/>
                <a:cs typeface="Tahoma" pitchFamily="34" charset="0"/>
              </a:rPr>
              <a:t> </a:t>
            </a:r>
            <a:r>
              <a:rPr lang="en-GB" sz="2800" b="0" i="0" u="none" dirty="0" err="1">
                <a:solidFill>
                  <a:schemeClr val="accent1"/>
                </a:solidFill>
                <a:latin typeface="Tahoma" pitchFamily="34" charset="0"/>
                <a:ea typeface="Tahoma" pitchFamily="34" charset="0"/>
                <a:cs typeface="Tahoma" pitchFamily="34" charset="0"/>
              </a:rPr>
              <a:t>luqadda</a:t>
            </a:r>
            <a:r>
              <a:rPr lang="en-GB" sz="2800" b="0" i="0" u="none" dirty="0">
                <a:solidFill>
                  <a:schemeClr val="accent1"/>
                </a:solidFill>
                <a:latin typeface="Tahoma" pitchFamily="34" charset="0"/>
                <a:ea typeface="Tahoma" pitchFamily="34" charset="0"/>
                <a:cs typeface="Tahoma" pitchFamily="34" charset="0"/>
              </a:rPr>
              <a:t> </a:t>
            </a:r>
            <a:r>
              <a:rPr lang="en-GB" sz="2800" b="0" i="0" u="none" dirty="0" err="1">
                <a:solidFill>
                  <a:schemeClr val="accent1"/>
                </a:solidFill>
                <a:latin typeface="Tahoma" pitchFamily="34" charset="0"/>
                <a:ea typeface="Tahoma" pitchFamily="34" charset="0"/>
                <a:cs typeface="Tahoma" pitchFamily="34" charset="0"/>
              </a:rPr>
              <a:t>iyo</a:t>
            </a:r>
            <a:r>
              <a:rPr lang="en-GB" sz="2800" b="0" i="0" u="none" dirty="0">
                <a:solidFill>
                  <a:schemeClr val="accent1"/>
                </a:solidFill>
                <a:latin typeface="Tahoma" pitchFamily="34" charset="0"/>
                <a:ea typeface="Tahoma" pitchFamily="34" charset="0"/>
                <a:cs typeface="Tahoma" pitchFamily="34" charset="0"/>
              </a:rPr>
              <a:t> </a:t>
            </a:r>
            <a:r>
              <a:rPr lang="en-GB" sz="2800" b="0" i="0" u="none" dirty="0" err="1">
                <a:solidFill>
                  <a:schemeClr val="accent1"/>
                </a:solidFill>
                <a:latin typeface="Tahoma" pitchFamily="34" charset="0"/>
                <a:ea typeface="Tahoma" pitchFamily="34" charset="0"/>
                <a:cs typeface="Tahoma" pitchFamily="34" charset="0"/>
              </a:rPr>
              <a:t>habka</a:t>
            </a:r>
            <a:r>
              <a:rPr lang="en-GB" sz="2800" b="0" i="0" u="none" dirty="0">
                <a:solidFill>
                  <a:schemeClr val="accent1"/>
                </a:solidFill>
                <a:latin typeface="Tahoma" pitchFamily="34" charset="0"/>
                <a:ea typeface="Tahoma" pitchFamily="34" charset="0"/>
                <a:cs typeface="Tahoma" pitchFamily="34" charset="0"/>
              </a:rPr>
              <a:t> </a:t>
            </a:r>
            <a:r>
              <a:rPr lang="en-GB" sz="2800" b="0" i="0" u="none" dirty="0" err="1">
                <a:solidFill>
                  <a:schemeClr val="accent1"/>
                </a:solidFill>
                <a:latin typeface="Tahoma" pitchFamily="34" charset="0"/>
                <a:ea typeface="Tahoma" pitchFamily="34" charset="0"/>
                <a:cs typeface="Tahoma" pitchFamily="34" charset="0"/>
              </a:rPr>
              <a:t>taariikhaha</a:t>
            </a:r>
            <a:r>
              <a:rPr lang="en-GB" sz="2800" b="0" i="0" u="none" dirty="0">
                <a:solidFill>
                  <a:schemeClr val="accent1"/>
                </a:solidFill>
                <a:latin typeface="Tahoma" pitchFamily="34" charset="0"/>
                <a:ea typeface="Tahoma" pitchFamily="34" charset="0"/>
                <a:cs typeface="Tahoma" pitchFamily="34" charset="0"/>
              </a:rPr>
              <a:t> </a:t>
            </a:r>
            <a:r>
              <a:rPr lang="en-GB" sz="2800" b="0" i="0" u="none" dirty="0" err="1">
                <a:solidFill>
                  <a:schemeClr val="accent1"/>
                </a:solidFill>
                <a:latin typeface="Tahoma" pitchFamily="34" charset="0"/>
                <a:ea typeface="Tahoma" pitchFamily="34" charset="0"/>
                <a:cs typeface="Tahoma" pitchFamily="34" charset="0"/>
              </a:rPr>
              <a:t>iyo</a:t>
            </a:r>
            <a:r>
              <a:rPr lang="en-GB" sz="2800" b="0" i="0" u="none" dirty="0">
                <a:solidFill>
                  <a:schemeClr val="accent1"/>
                </a:solidFill>
                <a:latin typeface="Tahoma" pitchFamily="34" charset="0"/>
                <a:ea typeface="Tahoma" pitchFamily="34" charset="0"/>
                <a:cs typeface="Tahoma" pitchFamily="34" charset="0"/>
              </a:rPr>
              <a:t> </a:t>
            </a:r>
            <a:r>
              <a:rPr lang="en-GB" sz="2800" b="0" i="0" u="none" dirty="0" err="1">
                <a:solidFill>
                  <a:schemeClr val="accent1"/>
                </a:solidFill>
                <a:latin typeface="Tahoma" pitchFamily="34" charset="0"/>
                <a:ea typeface="Tahoma" pitchFamily="34" charset="0"/>
                <a:cs typeface="Tahoma" pitchFamily="34" charset="0"/>
              </a:rPr>
              <a:t>tirooyinka</a:t>
            </a:r>
            <a:r>
              <a:rPr lang="en-GB" sz="2800" b="0" i="0" u="none" dirty="0">
                <a:solidFill>
                  <a:schemeClr val="accent1"/>
                </a:solidFill>
                <a:latin typeface="Tahoma" pitchFamily="34" charset="0"/>
                <a:ea typeface="Tahoma" pitchFamily="34" charset="0"/>
                <a:cs typeface="Tahoma" pitchFamily="34" charset="0"/>
              </a:rPr>
              <a:t> </a:t>
            </a:r>
            <a:r>
              <a:rPr lang="en-GB" sz="2800" b="0" i="0" u="none" dirty="0" err="1">
                <a:solidFill>
                  <a:schemeClr val="accent1"/>
                </a:solidFill>
                <a:latin typeface="Tahoma" pitchFamily="34" charset="0"/>
                <a:ea typeface="Tahoma" pitchFamily="34" charset="0"/>
                <a:cs typeface="Tahoma" pitchFamily="34" charset="0"/>
              </a:rPr>
              <a:t>looga</a:t>
            </a:r>
            <a:r>
              <a:rPr lang="en-GB" sz="2800" b="0" i="0" u="none" dirty="0">
                <a:solidFill>
                  <a:schemeClr val="accent1"/>
                </a:solidFill>
                <a:latin typeface="Tahoma" pitchFamily="34" charset="0"/>
                <a:ea typeface="Tahoma" pitchFamily="34" charset="0"/>
                <a:cs typeface="Tahoma" pitchFamily="34" charset="0"/>
              </a:rPr>
              <a:t> </a:t>
            </a:r>
            <a:r>
              <a:rPr lang="en-GB" sz="2800" b="0" i="0" u="none" dirty="0" err="1">
                <a:solidFill>
                  <a:schemeClr val="accent1"/>
                </a:solidFill>
                <a:latin typeface="Tahoma" pitchFamily="34" charset="0"/>
                <a:ea typeface="Tahoma" pitchFamily="34" charset="0"/>
                <a:cs typeface="Tahoma" pitchFamily="34" charset="0"/>
              </a:rPr>
              <a:t>muujiyo</a:t>
            </a:r>
            <a:r>
              <a:rPr lang="en-GB" sz="2800" b="0" i="0" u="none" dirty="0">
                <a:solidFill>
                  <a:schemeClr val="accent1"/>
                </a:solidFill>
                <a:latin typeface="Tahoma" pitchFamily="34" charset="0"/>
                <a:ea typeface="Tahoma" pitchFamily="34" charset="0"/>
                <a:cs typeface="Tahoma" pitchFamily="34" charset="0"/>
              </a:rPr>
              <a:t> </a:t>
            </a:r>
            <a:r>
              <a:rPr lang="en-GB" sz="2800" b="0" i="0" u="none" dirty="0" err="1">
                <a:solidFill>
                  <a:schemeClr val="accent1"/>
                </a:solidFill>
                <a:latin typeface="Tahoma" pitchFamily="34" charset="0"/>
                <a:ea typeface="Tahoma" pitchFamily="34" charset="0"/>
                <a:cs typeface="Tahoma" pitchFamily="34" charset="0"/>
              </a:rPr>
              <a:t>kumbiyuutarka</a:t>
            </a:r>
            <a:endParaRPr lang="en" sz="2800" b="0" i="0" u="none" dirty="0">
              <a:solidFill>
                <a:schemeClr val="accent1"/>
              </a:solidFill>
              <a:latin typeface="Tahoma" pitchFamily="34" charset="0"/>
              <a:ea typeface="Tahoma" pitchFamily="34" charset="0"/>
              <a:cs typeface="Tahoma" pitchFamily="34" charset="0"/>
            </a:endParaRPr>
          </a:p>
        </p:txBody>
      </p:sp>
      <p:sp>
        <p:nvSpPr>
          <p:cNvPr id="2" name="Pil: höger 1">
            <a:extLst>
              <a:ext uri="{FF2B5EF4-FFF2-40B4-BE49-F238E27FC236}">
                <a16:creationId xmlns:a16="http://schemas.microsoft.com/office/drawing/2014/main" id="{AC7E4743-B1D9-466C-8146-8E6381AA0B93}"/>
              </a:ext>
            </a:extLst>
          </p:cNvPr>
          <p:cNvSpPr/>
          <p:nvPr/>
        </p:nvSpPr>
        <p:spPr>
          <a:xfrm rot="2688441">
            <a:off x="3537889" y="5164831"/>
            <a:ext cx="1574559"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72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8489">
                                            <p:txEl>
                                              <p:pRg st="0" end="0"/>
                                            </p:txEl>
                                          </p:spTgt>
                                        </p:tgtEl>
                                        <p:attrNameLst>
                                          <p:attrName>style.visibility</p:attrName>
                                        </p:attrNameLst>
                                      </p:cBhvr>
                                      <p:to>
                                        <p:strVal val="visible"/>
                                      </p:to>
                                    </p:set>
                                    <p:animEffect transition="in" filter="box(in)">
                                      <p:cBhvr>
                                        <p:cTn id="7" dur="500"/>
                                        <p:tgtEl>
                                          <p:spTgt spid="148489">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148491"/>
                                        </p:tgtEl>
                                        <p:attrNameLst>
                                          <p:attrName>style.visibility</p:attrName>
                                        </p:attrNameLst>
                                      </p:cBhvr>
                                      <p:to>
                                        <p:strVal val="visible"/>
                                      </p:to>
                                    </p:set>
                                    <p:animEffect transition="in" filter="wheel(4)">
                                      <p:cBhvr>
                                        <p:cTn id="10" dur="2000"/>
                                        <p:tgtEl>
                                          <p:spTgt spid="14849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48489">
                                            <p:txEl>
                                              <p:pRg st="2" end="2"/>
                                            </p:txEl>
                                          </p:spTgt>
                                        </p:tgtEl>
                                        <p:attrNameLst>
                                          <p:attrName>style.visibility</p:attrName>
                                        </p:attrNameLst>
                                      </p:cBhvr>
                                      <p:to>
                                        <p:strVal val="visible"/>
                                      </p:to>
                                    </p:set>
                                    <p:animEffect transition="in" filter="box(in)">
                                      <p:cBhvr>
                                        <p:cTn id="15" dur="500"/>
                                        <p:tgtEl>
                                          <p:spTgt spid="148489">
                                            <p:txEl>
                                              <p:pRg st="2" end="2"/>
                                            </p:txEl>
                                          </p:spTgt>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148493"/>
                                        </p:tgtEl>
                                        <p:attrNameLst>
                                          <p:attrName>style.visibility</p:attrName>
                                        </p:attrNameLst>
                                      </p:cBhvr>
                                      <p:to>
                                        <p:strVal val="visible"/>
                                      </p:to>
                                    </p:set>
                                    <p:anim calcmode="lin" valueType="num">
                                      <p:cBhvr additive="base">
                                        <p:cTn id="18" dur="500" fill="hold"/>
                                        <p:tgtEl>
                                          <p:spTgt spid="148493"/>
                                        </p:tgtEl>
                                        <p:attrNameLst>
                                          <p:attrName>ppt_x</p:attrName>
                                        </p:attrNameLst>
                                      </p:cBhvr>
                                      <p:tavLst>
                                        <p:tav tm="0">
                                          <p:val>
                                            <p:strVal val="#ppt_x"/>
                                          </p:val>
                                        </p:tav>
                                        <p:tav tm="100000">
                                          <p:val>
                                            <p:strVal val="#ppt_x"/>
                                          </p:val>
                                        </p:tav>
                                      </p:tavLst>
                                    </p:anim>
                                    <p:anim calcmode="lin" valueType="num">
                                      <p:cBhvr additive="base">
                                        <p:cTn id="19" dur="500" fill="hold"/>
                                        <p:tgtEl>
                                          <p:spTgt spid="14849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48489">
                                            <p:txEl>
                                              <p:pRg st="4" end="4"/>
                                            </p:txEl>
                                          </p:spTgt>
                                        </p:tgtEl>
                                        <p:attrNameLst>
                                          <p:attrName>style.visibility</p:attrName>
                                        </p:attrNameLst>
                                      </p:cBhvr>
                                      <p:to>
                                        <p:strVal val="visible"/>
                                      </p:to>
                                    </p:set>
                                    <p:animEffect transition="in" filter="box(in)">
                                      <p:cBhvr>
                                        <p:cTn id="24" dur="500"/>
                                        <p:tgtEl>
                                          <p:spTgt spid="148489">
                                            <p:txEl>
                                              <p:pRg st="4" end="4"/>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148492"/>
                                        </p:tgtEl>
                                        <p:attrNameLst>
                                          <p:attrName>style.visibility</p:attrName>
                                        </p:attrNameLst>
                                      </p:cBhvr>
                                      <p:to>
                                        <p:strVal val="visible"/>
                                      </p:to>
                                    </p:set>
                                    <p:animEffect transition="in" filter="diamond(in)">
                                      <p:cBhvr>
                                        <p:cTn id="27" dur="2000"/>
                                        <p:tgtEl>
                                          <p:spTgt spid="148492"/>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48489">
                                            <p:txEl>
                                              <p:pRg st="6" end="6"/>
                                            </p:txEl>
                                          </p:spTgt>
                                        </p:tgtEl>
                                        <p:attrNameLst>
                                          <p:attrName>style.visibility</p:attrName>
                                        </p:attrNameLst>
                                      </p:cBhvr>
                                      <p:to>
                                        <p:strVal val="visible"/>
                                      </p:to>
                                    </p:set>
                                    <p:animEffect transition="in" filter="box(in)">
                                      <p:cBhvr>
                                        <p:cTn id="34" dur="500"/>
                                        <p:tgtEl>
                                          <p:spTgt spid="14848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9" grpId="0" uiExpand="1" build="p"/>
      <p:bldP spid="148493" grpId="0" animBg="1"/>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8" name="Rectangle 6"/>
          <p:cNvSpPr>
            <a:spLocks noGrp="1" noChangeArrowheads="1"/>
          </p:cNvSpPr>
          <p:nvPr>
            <p:ph type="body" sz="half" idx="4294967295"/>
          </p:nvPr>
        </p:nvSpPr>
        <p:spPr>
          <a:xfrm>
            <a:off x="4860032" y="476672"/>
            <a:ext cx="4038600" cy="5911850"/>
          </a:xfrm>
          <a:solidFill>
            <a:schemeClr val="bg1"/>
          </a:solidFill>
        </p:spPr>
        <p:txBody>
          <a:bodyPr>
            <a:normAutofit/>
          </a:bodyPr>
          <a:lstStyle/>
          <a:p>
            <a:pPr marL="533400" indent="-533400" algn="l" rtl="0" eaLnBrk="1" hangingPunct="1">
              <a:lnSpc>
                <a:spcPct val="90000"/>
              </a:lnSpc>
              <a:defRPr/>
            </a:pPr>
            <a:r>
              <a:rPr lang="en-GB" sz="2000" b="0" i="0" u="none" dirty="0" err="1">
                <a:latin typeface="Tahoma" pitchFamily="34" charset="0"/>
                <a:ea typeface="Tahoma" pitchFamily="34" charset="0"/>
                <a:cs typeface="Tahoma" pitchFamily="34" charset="0"/>
              </a:rPr>
              <a:t>Dooro</a:t>
            </a:r>
            <a:r>
              <a:rPr lang="en-GB" sz="2000" b="0" i="0" u="none" dirty="0">
                <a:latin typeface="Tahoma" pitchFamily="34" charset="0"/>
                <a:ea typeface="Tahoma" pitchFamily="34" charset="0"/>
                <a:cs typeface="Tahoma" pitchFamily="34" charset="0"/>
              </a:rPr>
              <a:t> </a:t>
            </a:r>
            <a:r>
              <a:rPr lang="en-GB" sz="2000" b="0" i="0" u="none" dirty="0" err="1">
                <a:latin typeface="Tahoma" pitchFamily="34" charset="0"/>
                <a:ea typeface="Tahoma" pitchFamily="34" charset="0"/>
                <a:cs typeface="Tahoma" pitchFamily="34" charset="0"/>
              </a:rPr>
              <a:t>xulashada</a:t>
            </a:r>
            <a:r>
              <a:rPr lang="en-GB" sz="2000" b="0" i="0" u="none" dirty="0">
                <a:latin typeface="Tahoma" pitchFamily="34" charset="0"/>
                <a:ea typeface="Tahoma" pitchFamily="34" charset="0"/>
                <a:cs typeface="Tahoma" pitchFamily="34" charset="0"/>
              </a:rPr>
              <a:t> </a:t>
            </a:r>
            <a:r>
              <a:rPr lang="en-GB" sz="2000" b="1" i="0" u="none" dirty="0" err="1">
                <a:latin typeface="Tahoma" pitchFamily="34" charset="0"/>
                <a:ea typeface="Tahoma" pitchFamily="34" charset="0"/>
                <a:cs typeface="Tahoma" pitchFamily="34" charset="0"/>
              </a:rPr>
              <a:t>Geli</a:t>
            </a:r>
            <a:r>
              <a:rPr lang="en-GB" sz="2000" b="1" i="0" u="none" dirty="0">
                <a:latin typeface="Tahoma" pitchFamily="34" charset="0"/>
                <a:ea typeface="Tahoma" pitchFamily="34" charset="0"/>
                <a:cs typeface="Tahoma" pitchFamily="34" charset="0"/>
              </a:rPr>
              <a:t> </a:t>
            </a:r>
            <a:r>
              <a:rPr lang="en-GB" sz="2000" b="1" i="0" u="none" dirty="0" err="1">
                <a:latin typeface="Tahoma" pitchFamily="34" charset="0"/>
                <a:ea typeface="Tahoma" pitchFamily="34" charset="0"/>
                <a:cs typeface="Tahoma" pitchFamily="34" charset="0"/>
              </a:rPr>
              <a:t>faylalka</a:t>
            </a:r>
            <a:r>
              <a:rPr lang="en-GB" sz="2000" b="1" i="0" u="none" dirty="0">
                <a:latin typeface="Tahoma" pitchFamily="34" charset="0"/>
                <a:ea typeface="Tahoma" pitchFamily="34" charset="0"/>
                <a:cs typeface="Tahoma" pitchFamily="34" charset="0"/>
              </a:rPr>
              <a:t> </a:t>
            </a:r>
            <a:r>
              <a:rPr lang="en-GB" sz="2000" b="1" i="0" u="none" dirty="0" err="1">
                <a:latin typeface="Tahoma" pitchFamily="34" charset="0"/>
                <a:ea typeface="Tahoma" pitchFamily="34" charset="0"/>
                <a:cs typeface="Tahoma" pitchFamily="34" charset="0"/>
              </a:rPr>
              <a:t>luqadaha</a:t>
            </a:r>
            <a:r>
              <a:rPr lang="en-GB" sz="2000" b="1" i="0" u="none" dirty="0">
                <a:latin typeface="Tahoma" pitchFamily="34" charset="0"/>
                <a:ea typeface="Tahoma" pitchFamily="34" charset="0"/>
                <a:cs typeface="Tahoma" pitchFamily="34" charset="0"/>
              </a:rPr>
              <a:t> </a:t>
            </a:r>
            <a:r>
              <a:rPr lang="en-GB" sz="2000" b="1" i="0" u="none" dirty="0" err="1">
                <a:latin typeface="Tahoma" pitchFamily="34" charset="0"/>
                <a:ea typeface="Tahoma" pitchFamily="34" charset="0"/>
                <a:cs typeface="Tahoma" pitchFamily="34" charset="0"/>
              </a:rPr>
              <a:t>midig</a:t>
            </a:r>
            <a:r>
              <a:rPr lang="en-GB" sz="2000" b="1" i="0" u="none" dirty="0">
                <a:latin typeface="Tahoma" pitchFamily="34" charset="0"/>
                <a:ea typeface="Tahoma" pitchFamily="34" charset="0"/>
                <a:cs typeface="Tahoma" pitchFamily="34" charset="0"/>
              </a:rPr>
              <a:t> </a:t>
            </a:r>
            <a:r>
              <a:rPr lang="en-GB" sz="2000" b="1" i="0" u="none" dirty="0" err="1">
                <a:latin typeface="Tahoma" pitchFamily="34" charset="0"/>
                <a:ea typeface="Tahoma" pitchFamily="34" charset="0"/>
                <a:cs typeface="Tahoma" pitchFamily="34" charset="0"/>
              </a:rPr>
              <a:t>ilaa</a:t>
            </a:r>
            <a:r>
              <a:rPr lang="en-GB" sz="2000" b="1" i="0" u="none" dirty="0">
                <a:latin typeface="Tahoma" pitchFamily="34" charset="0"/>
                <a:ea typeface="Tahoma" pitchFamily="34" charset="0"/>
                <a:cs typeface="Tahoma" pitchFamily="34" charset="0"/>
              </a:rPr>
              <a:t> </a:t>
            </a:r>
            <a:r>
              <a:rPr lang="en-GB" sz="2000" b="1" i="0" u="none" dirty="0" err="1">
                <a:latin typeface="Tahoma" pitchFamily="34" charset="0"/>
                <a:ea typeface="Tahoma" pitchFamily="34" charset="0"/>
                <a:cs typeface="Tahoma" pitchFamily="34" charset="0"/>
              </a:rPr>
              <a:t>bidix</a:t>
            </a:r>
            <a:r>
              <a:rPr lang="en-GB" sz="2000" b="1" i="0" u="none" dirty="0">
                <a:latin typeface="Tahoma" pitchFamily="34" charset="0"/>
                <a:ea typeface="Tahoma" pitchFamily="34" charset="0"/>
                <a:cs typeface="Tahoma" pitchFamily="34" charset="0"/>
              </a:rPr>
              <a:t> </a:t>
            </a:r>
            <a:r>
              <a:rPr lang="en-GB" sz="2000" b="0" i="0" u="none" dirty="0" err="1">
                <a:latin typeface="Tahoma" pitchFamily="34" charset="0"/>
                <a:ea typeface="Tahoma" pitchFamily="34" charset="0"/>
                <a:cs typeface="Tahoma" pitchFamily="34" charset="0"/>
              </a:rPr>
              <a:t>haddii</a:t>
            </a:r>
            <a:r>
              <a:rPr lang="en-GB" sz="2000" b="0" i="0" u="none" dirty="0">
                <a:latin typeface="Tahoma" pitchFamily="34" charset="0"/>
                <a:ea typeface="Tahoma" pitchFamily="34" charset="0"/>
                <a:cs typeface="Tahoma" pitchFamily="34" charset="0"/>
              </a:rPr>
              <a:t> </a:t>
            </a:r>
            <a:r>
              <a:rPr lang="en-GB" sz="2000" b="0" i="0" u="none" dirty="0" err="1">
                <a:latin typeface="Tahoma" pitchFamily="34" charset="0"/>
                <a:ea typeface="Tahoma" pitchFamily="34" charset="0"/>
                <a:cs typeface="Tahoma" pitchFamily="34" charset="0"/>
              </a:rPr>
              <a:t>aad</a:t>
            </a:r>
            <a:r>
              <a:rPr lang="en-GB" sz="2000" b="0" i="0" u="none" dirty="0">
                <a:latin typeface="Tahoma" pitchFamily="34" charset="0"/>
                <a:ea typeface="Tahoma" pitchFamily="34" charset="0"/>
                <a:cs typeface="Tahoma" pitchFamily="34" charset="0"/>
              </a:rPr>
              <a:t> </a:t>
            </a:r>
            <a:r>
              <a:rPr lang="en-GB" sz="2000" b="0" i="0" u="none" dirty="0" err="1">
                <a:latin typeface="Tahoma" pitchFamily="34" charset="0"/>
                <a:ea typeface="Tahoma" pitchFamily="34" charset="0"/>
                <a:cs typeface="Tahoma" pitchFamily="34" charset="0"/>
              </a:rPr>
              <a:t>rabto</a:t>
            </a:r>
            <a:r>
              <a:rPr lang="en-GB" sz="2000" b="0" i="0" u="none" dirty="0">
                <a:latin typeface="Tahoma" pitchFamily="34" charset="0"/>
                <a:ea typeface="Tahoma" pitchFamily="34" charset="0"/>
                <a:cs typeface="Tahoma" pitchFamily="34" charset="0"/>
              </a:rPr>
              <a:t> in </a:t>
            </a:r>
            <a:r>
              <a:rPr lang="en-GB" sz="2000" b="0" i="0" u="none" dirty="0" err="1">
                <a:latin typeface="Tahoma" pitchFamily="34" charset="0"/>
                <a:ea typeface="Tahoma" pitchFamily="34" charset="0"/>
                <a:cs typeface="Tahoma" pitchFamily="34" charset="0"/>
              </a:rPr>
              <a:t>aad</a:t>
            </a:r>
            <a:r>
              <a:rPr lang="en-GB" sz="2000" b="0" i="0" u="none" dirty="0">
                <a:latin typeface="Tahoma" pitchFamily="34" charset="0"/>
                <a:ea typeface="Tahoma" pitchFamily="34" charset="0"/>
                <a:cs typeface="Tahoma" pitchFamily="34" charset="0"/>
              </a:rPr>
              <a:t> </a:t>
            </a:r>
            <a:r>
              <a:rPr lang="en-GB" sz="2000" b="0" i="0" u="none" dirty="0" err="1">
                <a:latin typeface="Tahoma" pitchFamily="34" charset="0"/>
                <a:ea typeface="Tahoma" pitchFamily="34" charset="0"/>
                <a:cs typeface="Tahoma" pitchFamily="34" charset="0"/>
              </a:rPr>
              <a:t>sifadan</a:t>
            </a:r>
            <a:r>
              <a:rPr lang="en-GB" sz="2000" b="0" i="0" u="none" dirty="0">
                <a:latin typeface="Tahoma" pitchFamily="34" charset="0"/>
                <a:ea typeface="Tahoma" pitchFamily="34" charset="0"/>
                <a:cs typeface="Tahoma" pitchFamily="34" charset="0"/>
              </a:rPr>
              <a:t> </a:t>
            </a:r>
            <a:r>
              <a:rPr lang="en-GB" sz="2000" b="0" i="0" u="none" dirty="0" err="1">
                <a:latin typeface="Tahoma" pitchFamily="34" charset="0"/>
                <a:ea typeface="Tahoma" pitchFamily="34" charset="0"/>
                <a:cs typeface="Tahoma" pitchFamily="34" charset="0"/>
              </a:rPr>
              <a:t>isticmaasho</a:t>
            </a:r>
            <a:r>
              <a:rPr lang="en-GB" sz="2000" b="0" i="0" u="none" dirty="0">
                <a:latin typeface="Tahoma" pitchFamily="34" charset="0"/>
                <a:ea typeface="Tahoma" pitchFamily="34" charset="0"/>
                <a:cs typeface="Tahoma" pitchFamily="34" charset="0"/>
              </a:rPr>
              <a:t>. (</a:t>
            </a:r>
            <a:r>
              <a:rPr lang="en-GB" sz="2000" b="0" i="0" u="none" dirty="0" err="1">
                <a:latin typeface="Tahoma" pitchFamily="34" charset="0"/>
                <a:ea typeface="Tahoma" pitchFamily="34" charset="0"/>
                <a:cs typeface="Tahoma" pitchFamily="34" charset="0"/>
              </a:rPr>
              <a:t>Haddii</a:t>
            </a:r>
            <a:r>
              <a:rPr lang="en-GB" sz="2000" b="0" i="0" u="none" dirty="0">
                <a:latin typeface="Tahoma" pitchFamily="34" charset="0"/>
                <a:ea typeface="Tahoma" pitchFamily="34" charset="0"/>
                <a:cs typeface="Tahoma" pitchFamily="34" charset="0"/>
              </a:rPr>
              <a:t> </a:t>
            </a:r>
            <a:r>
              <a:rPr lang="en-GB" sz="2000" b="0" i="0" u="none" dirty="0" err="1">
                <a:latin typeface="Tahoma" pitchFamily="34" charset="0"/>
                <a:ea typeface="Tahoma" pitchFamily="34" charset="0"/>
                <a:cs typeface="Tahoma" pitchFamily="34" charset="0"/>
              </a:rPr>
              <a:t>nuskhaddaada</a:t>
            </a:r>
            <a:r>
              <a:rPr lang="en-GB" sz="2000" b="0" i="0" u="none" dirty="0">
                <a:latin typeface="Tahoma" pitchFamily="34" charset="0"/>
                <a:ea typeface="Tahoma" pitchFamily="34" charset="0"/>
                <a:cs typeface="Tahoma" pitchFamily="34" charset="0"/>
              </a:rPr>
              <a:t> </a:t>
            </a:r>
            <a:r>
              <a:rPr lang="en-GB" sz="2000" b="0" i="0" u="none" dirty="0" err="1">
                <a:latin typeface="Tahoma" pitchFamily="34" charset="0"/>
                <a:ea typeface="Tahoma" pitchFamily="34" charset="0"/>
                <a:cs typeface="Tahoma" pitchFamily="34" charset="0"/>
              </a:rPr>
              <a:t>barnaamijka</a:t>
            </a:r>
            <a:r>
              <a:rPr lang="en-GB" sz="2000" b="0" i="0" u="none" dirty="0">
                <a:latin typeface="Tahoma" pitchFamily="34" charset="0"/>
                <a:ea typeface="Tahoma" pitchFamily="34" charset="0"/>
                <a:cs typeface="Tahoma" pitchFamily="34" charset="0"/>
              </a:rPr>
              <a:t> Windows </a:t>
            </a:r>
            <a:r>
              <a:rPr lang="en-GB" sz="2000" b="0" i="0" u="none" dirty="0" err="1">
                <a:latin typeface="Tahoma" pitchFamily="34" charset="0"/>
                <a:ea typeface="Tahoma" pitchFamily="34" charset="0"/>
                <a:cs typeface="Tahoma" pitchFamily="34" charset="0"/>
              </a:rPr>
              <a:t>aanay</a:t>
            </a:r>
            <a:r>
              <a:rPr lang="en-GB" sz="2000" b="0" i="0" u="none" dirty="0">
                <a:latin typeface="Tahoma" pitchFamily="34" charset="0"/>
                <a:ea typeface="Tahoma" pitchFamily="34" charset="0"/>
                <a:cs typeface="Tahoma" pitchFamily="34" charset="0"/>
              </a:rPr>
              <a:t> </a:t>
            </a:r>
            <a:r>
              <a:rPr lang="en-GB" sz="2000" b="0" i="0" u="none" dirty="0" err="1">
                <a:latin typeface="Tahoma" pitchFamily="34" charset="0"/>
                <a:ea typeface="Tahoma" pitchFamily="34" charset="0"/>
                <a:cs typeface="Tahoma" pitchFamily="34" charset="0"/>
              </a:rPr>
              <a:t>luqadahan</a:t>
            </a:r>
            <a:r>
              <a:rPr lang="en-GB" sz="2000" b="0" i="0" u="none" dirty="0">
                <a:latin typeface="Tahoma" pitchFamily="34" charset="0"/>
                <a:ea typeface="Tahoma" pitchFamily="34" charset="0"/>
                <a:cs typeface="Tahoma" pitchFamily="34" charset="0"/>
              </a:rPr>
              <a:t> </a:t>
            </a:r>
            <a:r>
              <a:rPr lang="en-GB" sz="2000" b="0" i="0" u="none" dirty="0" err="1">
                <a:latin typeface="Tahoma" pitchFamily="34" charset="0"/>
                <a:ea typeface="Tahoma" pitchFamily="34" charset="0"/>
                <a:cs typeface="Tahoma" pitchFamily="34" charset="0"/>
              </a:rPr>
              <a:t>lahayn</a:t>
            </a:r>
            <a:r>
              <a:rPr lang="en-GB" sz="2000" b="0" i="0" u="none" dirty="0">
                <a:latin typeface="Tahoma" pitchFamily="34" charset="0"/>
                <a:ea typeface="Tahoma" pitchFamily="34" charset="0"/>
                <a:cs typeface="Tahoma" pitchFamily="34" charset="0"/>
              </a:rPr>
              <a:t>, </a:t>
            </a:r>
            <a:r>
              <a:rPr lang="en-GB" sz="2000" b="0" i="0" u="none" dirty="0" err="1">
                <a:latin typeface="Tahoma" pitchFamily="34" charset="0"/>
                <a:ea typeface="Tahoma" pitchFamily="34" charset="0"/>
                <a:cs typeface="Tahoma" pitchFamily="34" charset="0"/>
              </a:rPr>
              <a:t>tani</a:t>
            </a:r>
            <a:r>
              <a:rPr lang="en-GB" sz="2000" b="0" i="0" u="none" dirty="0">
                <a:latin typeface="Tahoma" pitchFamily="34" charset="0"/>
                <a:ea typeface="Tahoma" pitchFamily="34" charset="0"/>
                <a:cs typeface="Tahoma" pitchFamily="34" charset="0"/>
              </a:rPr>
              <a:t> </a:t>
            </a:r>
            <a:r>
              <a:rPr lang="en-GB" sz="2000" b="0" i="0" u="none" dirty="0" err="1">
                <a:latin typeface="Tahoma" pitchFamily="34" charset="0"/>
                <a:ea typeface="Tahoma" pitchFamily="34" charset="0"/>
                <a:cs typeface="Tahoma" pitchFamily="34" charset="0"/>
              </a:rPr>
              <a:t>suurogal</a:t>
            </a:r>
            <a:r>
              <a:rPr lang="en-GB" sz="2000" b="0" i="0" u="none" dirty="0">
                <a:latin typeface="Tahoma" pitchFamily="34" charset="0"/>
                <a:ea typeface="Tahoma" pitchFamily="34" charset="0"/>
                <a:cs typeface="Tahoma" pitchFamily="34" charset="0"/>
              </a:rPr>
              <a:t> ma </a:t>
            </a:r>
            <a:r>
              <a:rPr lang="en-GB" sz="2000" b="0" i="0" u="none" dirty="0" err="1">
                <a:latin typeface="Tahoma" pitchFamily="34" charset="0"/>
                <a:ea typeface="Tahoma" pitchFamily="34" charset="0"/>
                <a:cs typeface="Tahoma" pitchFamily="34" charset="0"/>
              </a:rPr>
              <a:t>noqonayso</a:t>
            </a:r>
            <a:r>
              <a:rPr lang="en" sz="2000" b="0" i="0" u="none" dirty="0">
                <a:latin typeface="Tahoma" pitchFamily="34" charset="0"/>
                <a:ea typeface="Tahoma" pitchFamily="34" charset="0"/>
                <a:cs typeface="Tahoma" pitchFamily="34" charset="0"/>
              </a:rPr>
              <a:t>.)</a:t>
            </a:r>
            <a:endParaRPr lang="en" sz="2000" dirty="0">
              <a:solidFill>
                <a:srgbClr val="FF0000"/>
              </a:solidFill>
              <a:latin typeface="Tahoma" pitchFamily="34" charset="0"/>
              <a:ea typeface="Tahoma" pitchFamily="34" charset="0"/>
              <a:cs typeface="Tahoma" pitchFamily="34" charset="0"/>
            </a:endParaRPr>
          </a:p>
          <a:p>
            <a:pPr marL="533400" indent="-533400" algn="l" rtl="0" eaLnBrk="1" hangingPunct="1">
              <a:lnSpc>
                <a:spcPct val="90000"/>
              </a:lnSpc>
              <a:defRPr/>
            </a:pPr>
            <a:endParaRPr lang="en" sz="2000" dirty="0">
              <a:solidFill>
                <a:srgbClr val="FF0000"/>
              </a:solidFill>
              <a:latin typeface="Tahoma" pitchFamily="34" charset="0"/>
              <a:ea typeface="Tahoma" pitchFamily="34" charset="0"/>
              <a:cs typeface="Tahoma" pitchFamily="34" charset="0"/>
            </a:endParaRPr>
          </a:p>
          <a:p>
            <a:pPr marL="533400" indent="-533400">
              <a:lnSpc>
                <a:spcPct val="90000"/>
              </a:lnSpc>
              <a:defRPr/>
            </a:pPr>
            <a:r>
              <a:rPr lang="en-GB" sz="2000" dirty="0" err="1">
                <a:latin typeface="Tahoma" pitchFamily="34" charset="0"/>
                <a:ea typeface="Tahoma" pitchFamily="34" charset="0"/>
                <a:cs typeface="Tahoma" pitchFamily="34" charset="0"/>
              </a:rPr>
              <a:t>Guji</a:t>
            </a:r>
            <a:r>
              <a:rPr lang="en-GB" sz="2000" dirty="0">
                <a:latin typeface="Tahoma" pitchFamily="34" charset="0"/>
                <a:ea typeface="Tahoma" pitchFamily="34" charset="0"/>
                <a:cs typeface="Tahoma" pitchFamily="34" charset="0"/>
              </a:rPr>
              <a:t> </a:t>
            </a:r>
            <a:r>
              <a:rPr lang="en-GB" sz="2000" dirty="0" err="1">
                <a:latin typeface="Tahoma" pitchFamily="34" charset="0"/>
                <a:ea typeface="Tahoma" pitchFamily="34" charset="0"/>
                <a:cs typeface="Tahoma" pitchFamily="34" charset="0"/>
              </a:rPr>
              <a:t>badhanka</a:t>
            </a:r>
            <a:r>
              <a:rPr lang="en-GB" sz="2000" dirty="0">
                <a:latin typeface="Tahoma" pitchFamily="34" charset="0"/>
                <a:ea typeface="Tahoma" pitchFamily="34" charset="0"/>
                <a:cs typeface="Tahoma" pitchFamily="34" charset="0"/>
              </a:rPr>
              <a:t> </a:t>
            </a:r>
            <a:r>
              <a:rPr lang="en-GB" sz="2000" b="1" dirty="0" err="1">
                <a:latin typeface="Tahoma" pitchFamily="34" charset="0"/>
                <a:ea typeface="Tahoma" pitchFamily="34" charset="0"/>
                <a:cs typeface="Tahoma" pitchFamily="34" charset="0"/>
              </a:rPr>
              <a:t>Beddel</a:t>
            </a:r>
            <a:r>
              <a:rPr lang="en-GB" sz="2000" b="1" dirty="0">
                <a:latin typeface="Tahoma" pitchFamily="34" charset="0"/>
                <a:ea typeface="Tahoma" pitchFamily="34" charset="0"/>
                <a:cs typeface="Tahoma" pitchFamily="34" charset="0"/>
              </a:rPr>
              <a:t> </a:t>
            </a:r>
            <a:r>
              <a:rPr lang="en-GB" sz="2000" b="1" dirty="0" err="1">
                <a:latin typeface="Tahoma" pitchFamily="34" charset="0"/>
                <a:ea typeface="Tahoma" pitchFamily="34" charset="0"/>
                <a:cs typeface="Tahoma" pitchFamily="34" charset="0"/>
              </a:rPr>
              <a:t>teebabka</a:t>
            </a:r>
            <a:r>
              <a:rPr lang="en-GB" sz="2000" b="1" dirty="0">
                <a:latin typeface="Tahoma" pitchFamily="34" charset="0"/>
                <a:ea typeface="Tahoma" pitchFamily="34" charset="0"/>
                <a:cs typeface="Tahoma" pitchFamily="34" charset="0"/>
              </a:rPr>
              <a:t>… </a:t>
            </a:r>
            <a:r>
              <a:rPr lang="en-GB" sz="2000" dirty="0">
                <a:latin typeface="Tahoma" pitchFamily="34" charset="0"/>
                <a:ea typeface="Tahoma" pitchFamily="34" charset="0"/>
                <a:cs typeface="Tahoma" pitchFamily="34" charset="0"/>
              </a:rPr>
              <a:t>(</a:t>
            </a:r>
            <a:r>
              <a:rPr lang="en-GB" sz="2000" dirty="0" err="1">
                <a:latin typeface="Tahoma" pitchFamily="34" charset="0"/>
                <a:ea typeface="Tahoma" pitchFamily="34" charset="0"/>
                <a:cs typeface="Tahoma" pitchFamily="34" charset="0"/>
              </a:rPr>
              <a:t>eeg</a:t>
            </a:r>
            <a:r>
              <a:rPr lang="en-GB" sz="2000" dirty="0">
                <a:latin typeface="Tahoma" pitchFamily="34" charset="0"/>
                <a:ea typeface="Tahoma" pitchFamily="34" charset="0"/>
                <a:cs typeface="Tahoma" pitchFamily="34" charset="0"/>
              </a:rPr>
              <a:t> </a:t>
            </a:r>
            <a:r>
              <a:rPr lang="en-GB" sz="2000" dirty="0" err="1">
                <a:latin typeface="Tahoma" pitchFamily="34" charset="0"/>
                <a:ea typeface="Tahoma" pitchFamily="34" charset="0"/>
                <a:cs typeface="Tahoma" pitchFamily="34" charset="0"/>
              </a:rPr>
              <a:t>sawirka</a:t>
            </a:r>
            <a:r>
              <a:rPr lang="en-GB" sz="2000" dirty="0">
                <a:latin typeface="Tahoma" pitchFamily="34" charset="0"/>
                <a:ea typeface="Tahoma" pitchFamily="34" charset="0"/>
                <a:cs typeface="Tahoma" pitchFamily="34" charset="0"/>
              </a:rPr>
              <a:t>) </a:t>
            </a:r>
            <a:r>
              <a:rPr lang="en-GB" sz="2000" dirty="0" err="1">
                <a:latin typeface="Tahoma" pitchFamily="34" charset="0"/>
                <a:ea typeface="Tahoma" pitchFamily="34" charset="0"/>
                <a:cs typeface="Tahoma" pitchFamily="34" charset="0"/>
              </a:rPr>
              <a:t>si</a:t>
            </a:r>
            <a:r>
              <a:rPr lang="en-GB" sz="2000" dirty="0">
                <a:latin typeface="Tahoma" pitchFamily="34" charset="0"/>
                <a:ea typeface="Tahoma" pitchFamily="34" charset="0"/>
                <a:cs typeface="Tahoma" pitchFamily="34" charset="0"/>
              </a:rPr>
              <a:t> </a:t>
            </a:r>
            <a:r>
              <a:rPr lang="en-GB" sz="2000" dirty="0" err="1">
                <a:latin typeface="Tahoma" pitchFamily="34" charset="0"/>
                <a:ea typeface="Tahoma" pitchFamily="34" charset="0"/>
                <a:cs typeface="Tahoma" pitchFamily="34" charset="0"/>
              </a:rPr>
              <a:t>aad</a:t>
            </a:r>
            <a:r>
              <a:rPr lang="en-GB" sz="2000" dirty="0">
                <a:latin typeface="Tahoma" pitchFamily="34" charset="0"/>
                <a:ea typeface="Tahoma" pitchFamily="34" charset="0"/>
                <a:cs typeface="Tahoma" pitchFamily="34" charset="0"/>
              </a:rPr>
              <a:t> u </a:t>
            </a:r>
            <a:r>
              <a:rPr lang="en-GB" sz="2000" dirty="0" err="1">
                <a:latin typeface="Tahoma" pitchFamily="34" charset="0"/>
                <a:ea typeface="Tahoma" pitchFamily="34" charset="0"/>
                <a:cs typeface="Tahoma" pitchFamily="34" charset="0"/>
              </a:rPr>
              <a:t>soo</a:t>
            </a:r>
            <a:r>
              <a:rPr lang="en-GB" sz="2000" dirty="0">
                <a:latin typeface="Tahoma" pitchFamily="34" charset="0"/>
                <a:ea typeface="Tahoma" pitchFamily="34" charset="0"/>
                <a:cs typeface="Tahoma" pitchFamily="34" charset="0"/>
              </a:rPr>
              <a:t> </a:t>
            </a:r>
            <a:r>
              <a:rPr lang="en-GB" sz="2000" dirty="0" err="1">
                <a:latin typeface="Tahoma" pitchFamily="34" charset="0"/>
                <a:ea typeface="Tahoma" pitchFamily="34" charset="0"/>
                <a:cs typeface="Tahoma" pitchFamily="34" charset="0"/>
              </a:rPr>
              <a:t>saarto</a:t>
            </a:r>
            <a:r>
              <a:rPr lang="en-GB" sz="2000" dirty="0">
                <a:latin typeface="Tahoma" pitchFamily="34" charset="0"/>
                <a:ea typeface="Tahoma" pitchFamily="34" charset="0"/>
                <a:cs typeface="Tahoma" pitchFamily="34" charset="0"/>
              </a:rPr>
              <a:t> </a:t>
            </a:r>
            <a:r>
              <a:rPr lang="en-GB" sz="2000" dirty="0" err="1">
                <a:latin typeface="Tahoma" pitchFamily="34" charset="0"/>
                <a:ea typeface="Tahoma" pitchFamily="34" charset="0"/>
                <a:cs typeface="Tahoma" pitchFamily="34" charset="0"/>
              </a:rPr>
              <a:t>sanduuqa</a:t>
            </a:r>
            <a:r>
              <a:rPr lang="en-GB" sz="2000" dirty="0">
                <a:latin typeface="Tahoma" pitchFamily="34" charset="0"/>
                <a:ea typeface="Tahoma" pitchFamily="34" charset="0"/>
                <a:cs typeface="Tahoma" pitchFamily="34" charset="0"/>
              </a:rPr>
              <a:t> hadal </a:t>
            </a:r>
            <a:r>
              <a:rPr lang="en-GB" sz="2000" dirty="0" err="1">
                <a:latin typeface="Tahoma" pitchFamily="34" charset="0"/>
                <a:ea typeface="Tahoma" pitchFamily="34" charset="0"/>
                <a:cs typeface="Tahoma" pitchFamily="34" charset="0"/>
              </a:rPr>
              <a:t>leh</a:t>
            </a:r>
            <a:r>
              <a:rPr lang="en-GB" sz="2000" dirty="0">
                <a:latin typeface="Tahoma" pitchFamily="34" charset="0"/>
                <a:ea typeface="Tahoma" pitchFamily="34" charset="0"/>
                <a:cs typeface="Tahoma" pitchFamily="34" charset="0"/>
              </a:rPr>
              <a:t> </a:t>
            </a:r>
            <a:r>
              <a:rPr lang="en-GB" sz="2000" dirty="0" err="1">
                <a:latin typeface="Tahoma" pitchFamily="34" charset="0"/>
                <a:ea typeface="Tahoma" pitchFamily="34" charset="0"/>
                <a:cs typeface="Tahoma" pitchFamily="34" charset="0"/>
              </a:rPr>
              <a:t>ee</a:t>
            </a:r>
            <a:r>
              <a:rPr lang="en-GB" sz="2000" dirty="0">
                <a:latin typeface="Tahoma" pitchFamily="34" charset="0"/>
                <a:ea typeface="Tahoma" pitchFamily="34" charset="0"/>
                <a:cs typeface="Tahoma" pitchFamily="34" charset="0"/>
              </a:rPr>
              <a:t> </a:t>
            </a:r>
            <a:r>
              <a:rPr lang="en-GB" sz="2000" dirty="0" err="1">
                <a:latin typeface="Tahoma" pitchFamily="34" charset="0"/>
                <a:ea typeface="Tahoma" pitchFamily="34" charset="0"/>
                <a:cs typeface="Tahoma" pitchFamily="34" charset="0"/>
              </a:rPr>
              <a:t>xiga</a:t>
            </a:r>
            <a:r>
              <a:rPr lang="en" sz="2000" dirty="0">
                <a:latin typeface="Tahoma" pitchFamily="34" charset="0"/>
                <a:ea typeface="Tahoma" pitchFamily="34" charset="0"/>
                <a:cs typeface="Tahoma" pitchFamily="34" charset="0"/>
              </a:rPr>
              <a:t>.</a:t>
            </a:r>
          </a:p>
          <a:p>
            <a:pPr marL="0" indent="0" algn="l" rtl="0" eaLnBrk="1" hangingPunct="1">
              <a:lnSpc>
                <a:spcPct val="90000"/>
              </a:lnSpc>
              <a:buNone/>
              <a:defRPr/>
            </a:pPr>
            <a:endParaRPr lang="en" sz="2000" dirty="0">
              <a:solidFill>
                <a:srgbClr val="FF0000"/>
              </a:solidFill>
              <a:latin typeface="Tahoma" pitchFamily="34" charset="0"/>
              <a:ea typeface="Tahoma" pitchFamily="34" charset="0"/>
              <a:cs typeface="Tahoma" pitchFamily="34" charset="0"/>
            </a:endParaRPr>
          </a:p>
          <a:p>
            <a:pPr marL="533400" indent="-533400">
              <a:lnSpc>
                <a:spcPct val="90000"/>
              </a:lnSpc>
              <a:defRPr/>
            </a:pPr>
            <a:r>
              <a:rPr lang="en-GB" sz="2000" dirty="0" err="1">
                <a:solidFill>
                  <a:prstClr val="black"/>
                </a:solidFill>
                <a:latin typeface="Tahoma" pitchFamily="34" charset="0"/>
                <a:ea typeface="Tahoma" pitchFamily="34" charset="0"/>
                <a:cs typeface="Tahoma" pitchFamily="34" charset="0"/>
              </a:rPr>
              <a:t>Dooro</a:t>
            </a:r>
            <a:r>
              <a:rPr lang="en-GB" sz="2000" dirty="0">
                <a:solidFill>
                  <a:prstClr val="black"/>
                </a:solidFill>
                <a:latin typeface="Tahoma" pitchFamily="34" charset="0"/>
                <a:ea typeface="Tahoma" pitchFamily="34" charset="0"/>
                <a:cs typeface="Tahoma" pitchFamily="34" charset="0"/>
              </a:rPr>
              <a:t> </a:t>
            </a:r>
            <a:r>
              <a:rPr lang="en-GB" sz="2000" dirty="0" err="1">
                <a:solidFill>
                  <a:prstClr val="black"/>
                </a:solidFill>
                <a:latin typeface="Tahoma" pitchFamily="34" charset="0"/>
                <a:ea typeface="Tahoma" pitchFamily="34" charset="0"/>
                <a:cs typeface="Tahoma" pitchFamily="34" charset="0"/>
              </a:rPr>
              <a:t>xulashada</a:t>
            </a:r>
            <a:r>
              <a:rPr lang="en-GB" sz="2000" dirty="0">
                <a:solidFill>
                  <a:prstClr val="black"/>
                </a:solidFill>
                <a:latin typeface="Tahoma" pitchFamily="34" charset="0"/>
                <a:ea typeface="Tahoma" pitchFamily="34" charset="0"/>
                <a:cs typeface="Tahoma" pitchFamily="34" charset="0"/>
              </a:rPr>
              <a:t> </a:t>
            </a:r>
            <a:r>
              <a:rPr lang="en-GB" sz="2000" b="1" dirty="0" err="1">
                <a:solidFill>
                  <a:prstClr val="black"/>
                </a:solidFill>
                <a:latin typeface="Tahoma" pitchFamily="34" charset="0"/>
                <a:ea typeface="Tahoma" pitchFamily="34" charset="0"/>
                <a:cs typeface="Tahoma" pitchFamily="34" charset="0"/>
              </a:rPr>
              <a:t>Geli</a:t>
            </a:r>
            <a:r>
              <a:rPr lang="en-GB" sz="2000" b="1" dirty="0">
                <a:solidFill>
                  <a:prstClr val="black"/>
                </a:solidFill>
                <a:latin typeface="Tahoma" pitchFamily="34" charset="0"/>
                <a:ea typeface="Tahoma" pitchFamily="34" charset="0"/>
                <a:cs typeface="Tahoma" pitchFamily="34" charset="0"/>
              </a:rPr>
              <a:t> </a:t>
            </a:r>
            <a:r>
              <a:rPr lang="en-GB" sz="2000" b="1" dirty="0" err="1">
                <a:solidFill>
                  <a:prstClr val="black"/>
                </a:solidFill>
                <a:latin typeface="Tahoma" pitchFamily="34" charset="0"/>
                <a:ea typeface="Tahoma" pitchFamily="34" charset="0"/>
                <a:cs typeface="Tahoma" pitchFamily="34" charset="0"/>
              </a:rPr>
              <a:t>faylalka</a:t>
            </a:r>
            <a:r>
              <a:rPr lang="en-GB" sz="2000" b="1" dirty="0">
                <a:solidFill>
                  <a:prstClr val="black"/>
                </a:solidFill>
                <a:latin typeface="Tahoma" pitchFamily="34" charset="0"/>
                <a:ea typeface="Tahoma" pitchFamily="34" charset="0"/>
                <a:cs typeface="Tahoma" pitchFamily="34" charset="0"/>
              </a:rPr>
              <a:t> </a:t>
            </a:r>
            <a:r>
              <a:rPr lang="en-GB" sz="2000" b="1" dirty="0" err="1">
                <a:solidFill>
                  <a:prstClr val="black"/>
                </a:solidFill>
                <a:latin typeface="Tahoma" pitchFamily="34" charset="0"/>
                <a:ea typeface="Tahoma" pitchFamily="34" charset="0"/>
                <a:cs typeface="Tahoma" pitchFamily="34" charset="0"/>
              </a:rPr>
              <a:t>luqadaha</a:t>
            </a:r>
            <a:r>
              <a:rPr lang="en-GB" sz="2000" b="1" dirty="0">
                <a:solidFill>
                  <a:prstClr val="black"/>
                </a:solidFill>
                <a:latin typeface="Tahoma" pitchFamily="34" charset="0"/>
                <a:ea typeface="Tahoma" pitchFamily="34" charset="0"/>
                <a:cs typeface="Tahoma" pitchFamily="34" charset="0"/>
              </a:rPr>
              <a:t> </a:t>
            </a:r>
            <a:r>
              <a:rPr lang="en-GB" sz="2000" b="1" dirty="0" err="1">
                <a:solidFill>
                  <a:prstClr val="black"/>
                </a:solidFill>
                <a:latin typeface="Tahoma" pitchFamily="34" charset="0"/>
                <a:ea typeface="Tahoma" pitchFamily="34" charset="0"/>
                <a:cs typeface="Tahoma" pitchFamily="34" charset="0"/>
              </a:rPr>
              <a:t>Aasiyada</a:t>
            </a:r>
            <a:r>
              <a:rPr lang="en-GB" sz="2000" b="1" dirty="0">
                <a:solidFill>
                  <a:prstClr val="black"/>
                </a:solidFill>
                <a:latin typeface="Tahoma" pitchFamily="34" charset="0"/>
                <a:ea typeface="Tahoma" pitchFamily="34" charset="0"/>
                <a:cs typeface="Tahoma" pitchFamily="34" charset="0"/>
              </a:rPr>
              <a:t> Bari </a:t>
            </a:r>
            <a:r>
              <a:rPr lang="en-GB" sz="2000" dirty="0" err="1">
                <a:solidFill>
                  <a:prstClr val="black"/>
                </a:solidFill>
                <a:latin typeface="Tahoma" pitchFamily="34" charset="0"/>
                <a:ea typeface="Tahoma" pitchFamily="34" charset="0"/>
                <a:cs typeface="Tahoma" pitchFamily="34" charset="0"/>
              </a:rPr>
              <a:t>haddii</a:t>
            </a:r>
            <a:r>
              <a:rPr lang="en-GB" sz="2000" dirty="0">
                <a:solidFill>
                  <a:prstClr val="black"/>
                </a:solidFill>
                <a:latin typeface="Tahoma" pitchFamily="34" charset="0"/>
                <a:ea typeface="Tahoma" pitchFamily="34" charset="0"/>
                <a:cs typeface="Tahoma" pitchFamily="34" charset="0"/>
              </a:rPr>
              <a:t> </a:t>
            </a:r>
            <a:r>
              <a:rPr lang="en-GB" sz="2000" dirty="0" err="1">
                <a:solidFill>
                  <a:prstClr val="black"/>
                </a:solidFill>
                <a:latin typeface="Tahoma" pitchFamily="34" charset="0"/>
                <a:ea typeface="Tahoma" pitchFamily="34" charset="0"/>
                <a:cs typeface="Tahoma" pitchFamily="34" charset="0"/>
              </a:rPr>
              <a:t>aad</a:t>
            </a:r>
            <a:r>
              <a:rPr lang="en-GB" sz="2000" dirty="0">
                <a:solidFill>
                  <a:prstClr val="black"/>
                </a:solidFill>
                <a:latin typeface="Tahoma" pitchFamily="34" charset="0"/>
                <a:ea typeface="Tahoma" pitchFamily="34" charset="0"/>
                <a:cs typeface="Tahoma" pitchFamily="34" charset="0"/>
              </a:rPr>
              <a:t> </a:t>
            </a:r>
            <a:r>
              <a:rPr lang="en-GB" sz="2000" dirty="0" err="1">
                <a:solidFill>
                  <a:prstClr val="black"/>
                </a:solidFill>
                <a:latin typeface="Tahoma" pitchFamily="34" charset="0"/>
                <a:ea typeface="Tahoma" pitchFamily="34" charset="0"/>
                <a:cs typeface="Tahoma" pitchFamily="34" charset="0"/>
              </a:rPr>
              <a:t>rabto</a:t>
            </a:r>
            <a:r>
              <a:rPr lang="en-GB" sz="2000" dirty="0">
                <a:solidFill>
                  <a:prstClr val="black"/>
                </a:solidFill>
                <a:latin typeface="Tahoma" pitchFamily="34" charset="0"/>
                <a:ea typeface="Tahoma" pitchFamily="34" charset="0"/>
                <a:cs typeface="Tahoma" pitchFamily="34" charset="0"/>
              </a:rPr>
              <a:t> in </a:t>
            </a:r>
            <a:r>
              <a:rPr lang="en-GB" sz="2000" dirty="0" err="1">
                <a:solidFill>
                  <a:prstClr val="black"/>
                </a:solidFill>
                <a:latin typeface="Tahoma" pitchFamily="34" charset="0"/>
                <a:ea typeface="Tahoma" pitchFamily="34" charset="0"/>
                <a:cs typeface="Tahoma" pitchFamily="34" charset="0"/>
              </a:rPr>
              <a:t>aad</a:t>
            </a:r>
            <a:r>
              <a:rPr lang="en-GB" sz="2000" dirty="0">
                <a:solidFill>
                  <a:prstClr val="black"/>
                </a:solidFill>
                <a:latin typeface="Tahoma" pitchFamily="34" charset="0"/>
                <a:ea typeface="Tahoma" pitchFamily="34" charset="0"/>
                <a:cs typeface="Tahoma" pitchFamily="34" charset="0"/>
              </a:rPr>
              <a:t> </a:t>
            </a:r>
            <a:r>
              <a:rPr lang="en-GB" sz="2000" dirty="0" err="1">
                <a:solidFill>
                  <a:prstClr val="black"/>
                </a:solidFill>
                <a:latin typeface="Tahoma" pitchFamily="34" charset="0"/>
                <a:ea typeface="Tahoma" pitchFamily="34" charset="0"/>
                <a:cs typeface="Tahoma" pitchFamily="34" charset="0"/>
              </a:rPr>
              <a:t>luqadahan</a:t>
            </a:r>
            <a:r>
              <a:rPr lang="en-GB" sz="2000" dirty="0">
                <a:solidFill>
                  <a:prstClr val="black"/>
                </a:solidFill>
                <a:latin typeface="Tahoma" pitchFamily="34" charset="0"/>
                <a:ea typeface="Tahoma" pitchFamily="34" charset="0"/>
                <a:cs typeface="Tahoma" pitchFamily="34" charset="0"/>
              </a:rPr>
              <a:t> </a:t>
            </a:r>
            <a:r>
              <a:rPr lang="en-GB" sz="2000" dirty="0" err="1">
                <a:solidFill>
                  <a:prstClr val="black"/>
                </a:solidFill>
                <a:latin typeface="Tahoma" pitchFamily="34" charset="0"/>
                <a:ea typeface="Tahoma" pitchFamily="34" charset="0"/>
                <a:cs typeface="Tahoma" pitchFamily="34" charset="0"/>
              </a:rPr>
              <a:t>isticmaasho</a:t>
            </a:r>
            <a:r>
              <a:rPr lang="en" sz="2000" b="0" i="0" u="none" dirty="0">
                <a:latin typeface="Tahoma" pitchFamily="34" charset="0"/>
                <a:ea typeface="Tahoma" pitchFamily="34" charset="0"/>
                <a:cs typeface="Tahoma" pitchFamily="34" charset="0"/>
              </a:rPr>
              <a:t>.</a:t>
            </a:r>
          </a:p>
          <a:p>
            <a:pPr marL="533400" indent="-533400" algn="l" rtl="0" eaLnBrk="1" hangingPunct="1">
              <a:lnSpc>
                <a:spcPct val="90000"/>
              </a:lnSpc>
              <a:defRPr/>
            </a:pPr>
            <a:endParaRPr lang="en" sz="2000" dirty="0">
              <a:latin typeface="Tahoma" pitchFamily="34" charset="0"/>
              <a:ea typeface="Tahoma" pitchFamily="34" charset="0"/>
              <a:cs typeface="Tahoma" pitchFamily="34" charset="0"/>
            </a:endParaRPr>
          </a:p>
        </p:txBody>
      </p:sp>
      <p:pic>
        <p:nvPicPr>
          <p:cNvPr id="63490" name="Picture 10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67544" y="991669"/>
            <a:ext cx="4116388" cy="4829666"/>
          </a:xfrm>
        </p:spPr>
      </p:pic>
      <p:sp>
        <p:nvSpPr>
          <p:cNvPr id="151561" name="Oval 9"/>
          <p:cNvSpPr>
            <a:spLocks noChangeArrowheads="1"/>
          </p:cNvSpPr>
          <p:nvPr/>
        </p:nvSpPr>
        <p:spPr bwMode="auto">
          <a:xfrm>
            <a:off x="2339753" y="2852936"/>
            <a:ext cx="1944216" cy="540754"/>
          </a:xfrm>
          <a:prstGeom prst="ellipse">
            <a:avLst/>
          </a:prstGeom>
          <a:solidFill>
            <a:schemeClr val="accent1">
              <a:alpha val="0"/>
            </a:schemeClr>
          </a:solidFill>
          <a:ln w="508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125964" name="AutoShape 12"/>
          <p:cNvSpPr>
            <a:spLocks noChangeArrowheads="1"/>
          </p:cNvSpPr>
          <p:nvPr/>
        </p:nvSpPr>
        <p:spPr bwMode="auto">
          <a:xfrm rot="10800000">
            <a:off x="1907704" y="1844824"/>
            <a:ext cx="720080" cy="550247"/>
          </a:xfrm>
          <a:prstGeom prst="leftArrow">
            <a:avLst>
              <a:gd name="adj1" fmla="val 50000"/>
              <a:gd name="adj2" fmla="val 79138"/>
            </a:avLst>
          </a:prstGeom>
          <a:solidFill>
            <a:schemeClr val="accent1"/>
          </a:solidFill>
          <a:ln w="9525" algn="ctr">
            <a:solidFill>
              <a:schemeClr val="tx1"/>
            </a:solidFill>
            <a:miter lim="800000"/>
            <a:headEnd/>
            <a:tailEnd/>
          </a:ln>
        </p:spPr>
        <p:txBody>
          <a:bodyPr wrap="square" anchor="ctr">
            <a:spAutoFit/>
          </a:bodyPr>
          <a:lstStyle/>
          <a:p>
            <a:pPr algn="ctr" rtl="0"/>
            <a:endParaRPr lang="en" sz="1200" b="1">
              <a:latin typeface="Tahoma" pitchFamily="34" charset="0"/>
              <a:ea typeface="Tahoma" pitchFamily="34" charset="0"/>
              <a:cs typeface="Tahoma" pitchFamily="34" charset="0"/>
            </a:endParaRPr>
          </a:p>
        </p:txBody>
      </p:sp>
      <p:sp>
        <p:nvSpPr>
          <p:cNvPr id="2" name="AutoShape 12"/>
          <p:cNvSpPr>
            <a:spLocks noChangeArrowheads="1"/>
          </p:cNvSpPr>
          <p:nvPr/>
        </p:nvSpPr>
        <p:spPr bwMode="auto">
          <a:xfrm rot="10800000">
            <a:off x="179512" y="3284984"/>
            <a:ext cx="721494" cy="550247"/>
          </a:xfrm>
          <a:prstGeom prst="leftArrow">
            <a:avLst>
              <a:gd name="adj1" fmla="val 50000"/>
              <a:gd name="adj2" fmla="val 81305"/>
            </a:avLst>
          </a:prstGeom>
          <a:solidFill>
            <a:schemeClr val="accent1"/>
          </a:solidFill>
          <a:ln w="9525" algn="ctr">
            <a:solidFill>
              <a:schemeClr val="tx1"/>
            </a:solidFill>
            <a:miter lim="800000"/>
            <a:headEnd/>
            <a:tailEnd/>
          </a:ln>
        </p:spPr>
        <p:txBody>
          <a:bodyPr wrap="square" anchor="ctr">
            <a:spAutoFit/>
          </a:bodyPr>
          <a:lstStyle/>
          <a:p>
            <a:pPr algn="ctr" rtl="0"/>
            <a:endParaRPr lang="en" sz="1200" b="1">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02334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5964"/>
                                        </p:tgtEl>
                                        <p:attrNameLst>
                                          <p:attrName>style.visibility</p:attrName>
                                        </p:attrNameLst>
                                      </p:cBhvr>
                                      <p:to>
                                        <p:strVal val="visible"/>
                                      </p:to>
                                    </p:set>
                                    <p:anim calcmode="lin" valueType="num">
                                      <p:cBhvr additive="base">
                                        <p:cTn id="7" dur="500" fill="hold"/>
                                        <p:tgtEl>
                                          <p:spTgt spid="125964"/>
                                        </p:tgtEl>
                                        <p:attrNameLst>
                                          <p:attrName>ppt_x</p:attrName>
                                        </p:attrNameLst>
                                      </p:cBhvr>
                                      <p:tavLst>
                                        <p:tav tm="0">
                                          <p:val>
                                            <p:strVal val="#ppt_x"/>
                                          </p:val>
                                        </p:tav>
                                        <p:tav tm="100000">
                                          <p:val>
                                            <p:strVal val="#ppt_x"/>
                                          </p:val>
                                        </p:tav>
                                      </p:tavLst>
                                    </p:anim>
                                    <p:anim calcmode="lin" valueType="num">
                                      <p:cBhvr additive="base">
                                        <p:cTn id="8" dur="500" fill="hold"/>
                                        <p:tgtEl>
                                          <p:spTgt spid="1259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1561"/>
                                        </p:tgtEl>
                                        <p:attrNameLst>
                                          <p:attrName>style.visibility</p:attrName>
                                        </p:attrNameLst>
                                      </p:cBhvr>
                                      <p:to>
                                        <p:strVal val="visible"/>
                                      </p:to>
                                    </p:set>
                                    <p:anim calcmode="lin" valueType="num">
                                      <p:cBhvr additive="base">
                                        <p:cTn id="19" dur="500" fill="hold"/>
                                        <p:tgtEl>
                                          <p:spTgt spid="151561"/>
                                        </p:tgtEl>
                                        <p:attrNameLst>
                                          <p:attrName>ppt_x</p:attrName>
                                        </p:attrNameLst>
                                      </p:cBhvr>
                                      <p:tavLst>
                                        <p:tav tm="0">
                                          <p:val>
                                            <p:strVal val="#ppt_x"/>
                                          </p:val>
                                        </p:tav>
                                        <p:tav tm="100000">
                                          <p:val>
                                            <p:strVal val="#ppt_x"/>
                                          </p:val>
                                        </p:tav>
                                      </p:tavLst>
                                    </p:anim>
                                    <p:anim calcmode="lin" valueType="num">
                                      <p:cBhvr additive="base">
                                        <p:cTn id="20" dur="500" fill="hold"/>
                                        <p:tgtEl>
                                          <p:spTgt spid="1515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1" grpId="0" animBg="1"/>
      <p:bldP spid="125964" grpId="0" animBg="1"/>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8" name="Rectangle 6"/>
          <p:cNvSpPr>
            <a:spLocks noGrp="1" noChangeArrowheads="1"/>
          </p:cNvSpPr>
          <p:nvPr>
            <p:ph type="body" sz="half" idx="4294967295"/>
          </p:nvPr>
        </p:nvSpPr>
        <p:spPr>
          <a:xfrm>
            <a:off x="0" y="1214438"/>
            <a:ext cx="4071938" cy="1566490"/>
          </a:xfrm>
          <a:ln>
            <a:noFill/>
          </a:ln>
        </p:spPr>
        <p:style>
          <a:lnRef idx="2">
            <a:schemeClr val="dk1"/>
          </a:lnRef>
          <a:fillRef idx="1">
            <a:schemeClr val="lt1"/>
          </a:fillRef>
          <a:effectRef idx="0">
            <a:schemeClr val="dk1"/>
          </a:effectRef>
          <a:fontRef idx="minor">
            <a:schemeClr val="dk1"/>
          </a:fontRef>
        </p:style>
        <p:txBody>
          <a:bodyPr/>
          <a:lstStyle/>
          <a:p>
            <a:pPr marL="533400" indent="-533400" algn="l" rtl="0">
              <a:lnSpc>
                <a:spcPct val="90000"/>
              </a:lnSpc>
              <a:defRPr/>
            </a:pPr>
            <a:r>
              <a:rPr lang="en-GB" sz="2000" b="0" i="0" u="none" dirty="0" err="1">
                <a:effectLst>
                  <a:outerShdw blurRad="38100" dist="38100" dir="2700000" algn="tl">
                    <a:srgbClr val="C0C0C0"/>
                  </a:outerShdw>
                </a:effectLst>
              </a:rPr>
              <a:t>Guji</a:t>
            </a:r>
            <a:r>
              <a:rPr lang="en-GB" sz="2000" b="0" i="0" u="none" dirty="0">
                <a:effectLst>
                  <a:outerShdw blurRad="38100" dist="38100" dir="2700000" algn="tl">
                    <a:srgbClr val="C0C0C0"/>
                  </a:outerShdw>
                </a:effectLst>
              </a:rPr>
              <a:t> </a:t>
            </a:r>
            <a:r>
              <a:rPr lang="en-GB" sz="2000" b="1" i="0" u="none" dirty="0">
                <a:effectLst>
                  <a:outerShdw blurRad="38100" dist="38100" dir="2700000" algn="tl">
                    <a:srgbClr val="C0C0C0"/>
                  </a:outerShdw>
                </a:effectLst>
              </a:rPr>
              <a:t>Ku </a:t>
            </a:r>
            <a:r>
              <a:rPr lang="en-GB" sz="2000" b="1" i="0" u="none" dirty="0" err="1">
                <a:effectLst>
                  <a:outerShdw blurRad="38100" dist="38100" dir="2700000" algn="tl">
                    <a:srgbClr val="C0C0C0"/>
                  </a:outerShdw>
                </a:effectLst>
              </a:rPr>
              <a:t>dar</a:t>
            </a:r>
            <a:r>
              <a:rPr lang="en-GB" sz="2000" b="1" i="0" u="none" dirty="0">
                <a:effectLst>
                  <a:outerShdw blurRad="38100" dist="38100" dir="2700000" algn="tl">
                    <a:srgbClr val="C0C0C0"/>
                  </a:outerShdw>
                </a:effectLst>
              </a:rPr>
              <a:t>… </a:t>
            </a:r>
            <a:r>
              <a:rPr lang="en-GB" sz="2000" b="0" i="0" u="none" dirty="0" err="1">
                <a:effectLst>
                  <a:outerShdw blurRad="38100" dist="38100" dir="2700000" algn="tl">
                    <a:srgbClr val="C0C0C0"/>
                  </a:outerShdw>
                </a:effectLst>
              </a:rPr>
              <a:t>si</a:t>
            </a:r>
            <a:r>
              <a:rPr lang="en-GB" sz="2000" b="0" i="0" u="none" dirty="0">
                <a:effectLst>
                  <a:outerShdw blurRad="38100" dist="38100" dir="2700000" algn="tl">
                    <a:srgbClr val="C0C0C0"/>
                  </a:outerShdw>
                </a:effectLst>
              </a:rPr>
              <a:t> </a:t>
            </a:r>
            <a:r>
              <a:rPr lang="en-GB" sz="2000" b="0" i="0" u="none" dirty="0" err="1">
                <a:effectLst>
                  <a:outerShdw blurRad="38100" dist="38100" dir="2700000" algn="tl">
                    <a:srgbClr val="C0C0C0"/>
                  </a:outerShdw>
                </a:effectLst>
              </a:rPr>
              <a:t>aad</a:t>
            </a:r>
            <a:r>
              <a:rPr lang="en-GB" sz="2000" b="0" i="0" u="none" dirty="0">
                <a:effectLst>
                  <a:outerShdw blurRad="38100" dist="38100" dir="2700000" algn="tl">
                    <a:srgbClr val="C0C0C0"/>
                  </a:outerShdw>
                </a:effectLst>
              </a:rPr>
              <a:t> </a:t>
            </a:r>
            <a:r>
              <a:rPr lang="en-GB" sz="2000" b="0" i="0" u="none" dirty="0" err="1">
                <a:effectLst>
                  <a:outerShdw blurRad="38100" dist="38100" dir="2700000" algn="tl">
                    <a:srgbClr val="C0C0C0"/>
                  </a:outerShdw>
                </a:effectLst>
              </a:rPr>
              <a:t>ugu</a:t>
            </a:r>
            <a:r>
              <a:rPr lang="en-GB" sz="2000" b="0" i="0" u="none" dirty="0">
                <a:effectLst>
                  <a:outerShdw blurRad="38100" dist="38100" dir="2700000" algn="tl">
                    <a:srgbClr val="C0C0C0"/>
                  </a:outerShdw>
                </a:effectLst>
              </a:rPr>
              <a:t> </a:t>
            </a:r>
            <a:r>
              <a:rPr lang="en-GB" sz="2000" b="0" i="0" u="none" dirty="0" err="1">
                <a:effectLst>
                  <a:outerShdw blurRad="38100" dist="38100" dir="2700000" algn="tl">
                    <a:srgbClr val="C0C0C0"/>
                  </a:outerShdw>
                </a:effectLst>
              </a:rPr>
              <a:t>darto</a:t>
            </a:r>
            <a:r>
              <a:rPr lang="en-GB" sz="2000" b="0" i="0" u="none" dirty="0">
                <a:effectLst>
                  <a:outerShdw blurRad="38100" dist="38100" dir="2700000" algn="tl">
                    <a:srgbClr val="C0C0C0"/>
                  </a:outerShdw>
                </a:effectLst>
              </a:rPr>
              <a:t> </a:t>
            </a:r>
            <a:r>
              <a:rPr lang="en-GB" sz="2000" b="0" i="0" u="none" dirty="0" err="1">
                <a:effectLst>
                  <a:outerShdw blurRad="38100" dist="38100" dir="2700000" algn="tl">
                    <a:srgbClr val="C0C0C0"/>
                  </a:outerShdw>
                </a:effectLst>
              </a:rPr>
              <a:t>luqad</a:t>
            </a:r>
            <a:r>
              <a:rPr lang="en-GB" sz="2000" b="0" i="0" u="none" dirty="0">
                <a:effectLst>
                  <a:outerShdw blurRad="38100" dist="38100" dir="2700000" algn="tl">
                    <a:srgbClr val="C0C0C0"/>
                  </a:outerShdw>
                </a:effectLst>
              </a:rPr>
              <a:t> </a:t>
            </a:r>
            <a:r>
              <a:rPr lang="en-GB" sz="2000" b="0" i="0" u="none" dirty="0" err="1">
                <a:effectLst>
                  <a:outerShdw blurRad="38100" dist="38100" dir="2700000" algn="tl">
                    <a:srgbClr val="C0C0C0"/>
                  </a:outerShdw>
                </a:effectLst>
              </a:rPr>
              <a:t>cusub</a:t>
            </a:r>
            <a:r>
              <a:rPr lang="en-GB" sz="2000" b="0" i="0" u="none" dirty="0">
                <a:effectLst>
                  <a:outerShdw blurRad="38100" dist="38100" dir="2700000" algn="tl">
                    <a:srgbClr val="C0C0C0"/>
                  </a:outerShdw>
                </a:effectLst>
              </a:rPr>
              <a:t> </a:t>
            </a:r>
            <a:r>
              <a:rPr lang="en-GB" sz="2000" b="0" i="0" u="none" dirty="0" err="1">
                <a:effectLst>
                  <a:outerShdw blurRad="38100" dist="38100" dir="2700000" algn="tl">
                    <a:srgbClr val="C0C0C0"/>
                  </a:outerShdw>
                </a:effectLst>
              </a:rPr>
              <a:t>ama</a:t>
            </a:r>
            <a:r>
              <a:rPr lang="en-GB" sz="2000" b="0" i="0" u="none" dirty="0">
                <a:effectLst>
                  <a:outerShdw blurRad="38100" dist="38100" dir="2700000" algn="tl">
                    <a:srgbClr val="C0C0C0"/>
                  </a:outerShdw>
                </a:effectLst>
              </a:rPr>
              <a:t> </a:t>
            </a:r>
            <a:r>
              <a:rPr lang="en-GB" sz="2000" b="1" i="0" u="none" dirty="0">
                <a:effectLst>
                  <a:outerShdw blurRad="38100" dist="38100" dir="2700000" algn="tl">
                    <a:srgbClr val="C0C0C0"/>
                  </a:outerShdw>
                </a:effectLst>
              </a:rPr>
              <a:t>Ka </a:t>
            </a:r>
            <a:r>
              <a:rPr lang="en-GB" sz="2000" b="1" i="0" u="none" dirty="0" err="1">
                <a:effectLst>
                  <a:outerShdw blurRad="38100" dist="38100" dir="2700000" algn="tl">
                    <a:srgbClr val="C0C0C0"/>
                  </a:outerShdw>
                </a:effectLst>
              </a:rPr>
              <a:t>saar</a:t>
            </a:r>
            <a:r>
              <a:rPr lang="en-GB" sz="2000" b="1" i="0" u="none" dirty="0">
                <a:effectLst>
                  <a:outerShdw blurRad="38100" dist="38100" dir="2700000" algn="tl">
                    <a:srgbClr val="C0C0C0"/>
                  </a:outerShdw>
                </a:effectLst>
              </a:rPr>
              <a:t> </a:t>
            </a:r>
            <a:r>
              <a:rPr lang="en-GB" sz="2000" b="0" i="0" u="none" dirty="0" err="1">
                <a:effectLst>
                  <a:outerShdw blurRad="38100" dist="38100" dir="2700000" algn="tl">
                    <a:srgbClr val="C0C0C0"/>
                  </a:outerShdw>
                </a:effectLst>
              </a:rPr>
              <a:t>si</a:t>
            </a:r>
            <a:r>
              <a:rPr lang="en-GB" sz="2000" b="0" i="0" u="none" dirty="0">
                <a:effectLst>
                  <a:outerShdw blurRad="38100" dist="38100" dir="2700000" algn="tl">
                    <a:srgbClr val="C0C0C0"/>
                  </a:outerShdw>
                </a:effectLst>
              </a:rPr>
              <a:t> </a:t>
            </a:r>
            <a:r>
              <a:rPr lang="en-GB" sz="2000" b="0" i="0" u="none" dirty="0" err="1">
                <a:effectLst>
                  <a:outerShdw blurRad="38100" dist="38100" dir="2700000" algn="tl">
                    <a:srgbClr val="C0C0C0"/>
                  </a:outerShdw>
                </a:effectLst>
              </a:rPr>
              <a:t>aad</a:t>
            </a:r>
            <a:r>
              <a:rPr lang="en-GB" sz="2000" b="0" i="0" u="none" dirty="0">
                <a:effectLst>
                  <a:outerShdw blurRad="38100" dist="38100" dir="2700000" algn="tl">
                    <a:srgbClr val="C0C0C0"/>
                  </a:outerShdw>
                </a:effectLst>
              </a:rPr>
              <a:t> u </a:t>
            </a:r>
            <a:r>
              <a:rPr lang="en-GB" sz="2000" b="0" i="0" u="none" dirty="0" err="1">
                <a:effectLst>
                  <a:outerShdw blurRad="38100" dist="38100" dir="2700000" algn="tl">
                    <a:srgbClr val="C0C0C0"/>
                  </a:outerShdw>
                </a:effectLst>
              </a:rPr>
              <a:t>masaxdo</a:t>
            </a:r>
            <a:r>
              <a:rPr lang="en-GB" sz="2000" b="0" i="0" u="none" dirty="0">
                <a:effectLst>
                  <a:outerShdw blurRad="38100" dist="38100" dir="2700000" algn="tl">
                    <a:srgbClr val="C0C0C0"/>
                  </a:outerShdw>
                </a:effectLst>
              </a:rPr>
              <a:t> </a:t>
            </a:r>
            <a:r>
              <a:rPr lang="en-GB" sz="2000" b="0" i="0" u="none" dirty="0" err="1">
                <a:effectLst>
                  <a:outerShdw blurRad="38100" dist="38100" dir="2700000" algn="tl">
                    <a:srgbClr val="C0C0C0"/>
                  </a:outerShdw>
                </a:effectLst>
              </a:rPr>
              <a:t>luqad</a:t>
            </a:r>
            <a:r>
              <a:rPr lang="en-GB" sz="2000" b="0" i="0" u="none" dirty="0">
                <a:effectLst>
                  <a:outerShdw blurRad="38100" dist="38100" dir="2700000" algn="tl">
                    <a:srgbClr val="C0C0C0"/>
                  </a:outerShdw>
                </a:effectLst>
              </a:rPr>
              <a:t> </a:t>
            </a:r>
            <a:r>
              <a:rPr lang="en-GB" sz="2000" b="0" i="0" u="none" dirty="0" err="1">
                <a:effectLst>
                  <a:outerShdw blurRad="38100" dist="38100" dir="2700000" algn="tl">
                    <a:srgbClr val="C0C0C0"/>
                  </a:outerShdw>
                </a:effectLst>
              </a:rPr>
              <a:t>hore</a:t>
            </a:r>
            <a:r>
              <a:rPr lang="en-GB" sz="2000" b="0" i="0" u="none" dirty="0">
                <a:effectLst>
                  <a:outerShdw blurRad="38100" dist="38100" dir="2700000" algn="tl">
                    <a:srgbClr val="C0C0C0"/>
                  </a:outerShdw>
                </a:effectLst>
              </a:rPr>
              <a:t> loo </a:t>
            </a:r>
            <a:r>
              <a:rPr lang="en-GB" sz="2000" b="0" i="0" u="none" dirty="0" err="1">
                <a:effectLst>
                  <a:outerShdw blurRad="38100" dist="38100" dir="2700000" algn="tl">
                    <a:srgbClr val="C0C0C0"/>
                  </a:outerShdw>
                </a:effectLst>
              </a:rPr>
              <a:t>geliyey</a:t>
            </a:r>
            <a:r>
              <a:rPr lang="en-GB" sz="2000" b="0" i="0" u="none" dirty="0">
                <a:effectLst>
                  <a:outerShdw blurRad="38100" dist="38100" dir="2700000" algn="tl">
                    <a:srgbClr val="C0C0C0"/>
                  </a:outerShdw>
                </a:effectLst>
              </a:rPr>
              <a:t> </a:t>
            </a:r>
            <a:r>
              <a:rPr lang="en-GB" sz="2000" b="0" i="0" u="none" dirty="0" err="1">
                <a:effectLst>
                  <a:outerShdw blurRad="38100" dist="38100" dir="2700000" algn="tl">
                    <a:srgbClr val="C0C0C0"/>
                  </a:outerShdw>
                </a:effectLst>
              </a:rPr>
              <a:t>kumbiyuutarka</a:t>
            </a:r>
            <a:r>
              <a:rPr lang="en-GB" sz="2000" b="0" i="0" u="none" dirty="0">
                <a:effectLst>
                  <a:outerShdw blurRad="38100" dist="38100" dir="2700000" algn="tl">
                    <a:srgbClr val="C0C0C0"/>
                  </a:outerShdw>
                </a:effectLst>
              </a:rPr>
              <a:t>.</a:t>
            </a:r>
            <a:endParaRPr lang="en" sz="2000" b="0" i="0" u="none" dirty="0">
              <a:effectLst>
                <a:outerShdw blurRad="38100" dist="38100" dir="2700000" algn="tl">
                  <a:srgbClr val="C0C0C0"/>
                </a:outerShdw>
              </a:effectLst>
            </a:endParaRPr>
          </a:p>
        </p:txBody>
      </p:sp>
      <p:pic>
        <p:nvPicPr>
          <p:cNvPr id="64514" name="Picture 10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0728" y="404664"/>
            <a:ext cx="3301371" cy="3786188"/>
          </a:xfrm>
          <a:prstGeom prst="rect">
            <a:avLst/>
          </a:prstGeom>
          <a:noFill/>
          <a:ln w="9525">
            <a:noFill/>
            <a:miter lim="800000"/>
            <a:headEnd/>
            <a:tailEnd/>
          </a:ln>
        </p:spPr>
      </p:pic>
      <p:pic>
        <p:nvPicPr>
          <p:cNvPr id="51205" name="Picture 4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35110" y="4365625"/>
            <a:ext cx="2612492" cy="2214563"/>
          </a:xfrm>
          <a:prstGeom prst="rect">
            <a:avLst/>
          </a:prstGeom>
          <a:noFill/>
          <a:ln w="9525">
            <a:noFill/>
            <a:miter lim="800000"/>
            <a:headEnd/>
            <a:tailEnd/>
          </a:ln>
        </p:spPr>
      </p:pic>
      <p:sp>
        <p:nvSpPr>
          <p:cNvPr id="51208" name="AutoShape 8"/>
          <p:cNvSpPr>
            <a:spLocks noChangeArrowheads="1"/>
          </p:cNvSpPr>
          <p:nvPr/>
        </p:nvSpPr>
        <p:spPr bwMode="auto">
          <a:xfrm rot="10800000">
            <a:off x="8196397" y="2564904"/>
            <a:ext cx="720725" cy="71437"/>
          </a:xfrm>
          <a:prstGeom prst="rightArrow">
            <a:avLst>
              <a:gd name="adj1" fmla="val 50000"/>
              <a:gd name="adj2" fmla="val 252224"/>
            </a:avLst>
          </a:prstGeom>
          <a:solidFill>
            <a:schemeClr val="accent1"/>
          </a:solidFill>
          <a:ln w="9525" algn="ctr">
            <a:solidFill>
              <a:schemeClr val="tx1"/>
            </a:solidFill>
            <a:miter lim="800000"/>
            <a:headEnd/>
            <a:tailEnd/>
          </a:ln>
        </p:spPr>
        <p:txBody>
          <a:bodyPr wrap="none" anchor="ctr">
            <a:spAutoFit/>
          </a:bodyPr>
          <a:lstStyle/>
          <a:p>
            <a:endParaRPr lang="en"/>
          </a:p>
        </p:txBody>
      </p:sp>
      <p:sp>
        <p:nvSpPr>
          <p:cNvPr id="51210" name="AutoShape 10"/>
          <p:cNvSpPr>
            <a:spLocks noChangeArrowheads="1"/>
          </p:cNvSpPr>
          <p:nvPr/>
        </p:nvSpPr>
        <p:spPr bwMode="auto">
          <a:xfrm rot="10800000">
            <a:off x="4897438" y="5806404"/>
            <a:ext cx="1008062" cy="142875"/>
          </a:xfrm>
          <a:prstGeom prst="leftArrow">
            <a:avLst>
              <a:gd name="adj1" fmla="val 50000"/>
              <a:gd name="adj2" fmla="val 176389"/>
            </a:avLst>
          </a:prstGeom>
          <a:solidFill>
            <a:schemeClr val="accent1"/>
          </a:solidFill>
          <a:ln w="9525" algn="ctr">
            <a:solidFill>
              <a:schemeClr val="tx1"/>
            </a:solidFill>
            <a:miter lim="800000"/>
            <a:headEnd/>
            <a:tailEnd/>
          </a:ln>
        </p:spPr>
        <p:txBody>
          <a:bodyPr wrap="none" anchor="ctr">
            <a:spAutoFit/>
          </a:bodyPr>
          <a:lstStyle/>
          <a:p>
            <a:endParaRPr lang="en"/>
          </a:p>
        </p:txBody>
      </p:sp>
      <p:sp>
        <p:nvSpPr>
          <p:cNvPr id="51211" name="AutoShape 11"/>
          <p:cNvSpPr>
            <a:spLocks noChangeArrowheads="1"/>
          </p:cNvSpPr>
          <p:nvPr/>
        </p:nvSpPr>
        <p:spPr bwMode="auto">
          <a:xfrm>
            <a:off x="6751413" y="5900131"/>
            <a:ext cx="1008063" cy="71438"/>
          </a:xfrm>
          <a:prstGeom prst="leftArrow">
            <a:avLst>
              <a:gd name="adj1" fmla="val 50000"/>
              <a:gd name="adj2" fmla="val 352775"/>
            </a:avLst>
          </a:prstGeom>
          <a:solidFill>
            <a:schemeClr val="accent1"/>
          </a:solidFill>
          <a:ln w="9525" algn="ctr">
            <a:solidFill>
              <a:schemeClr val="tx1"/>
            </a:solidFill>
            <a:miter lim="800000"/>
            <a:headEnd/>
            <a:tailEnd/>
          </a:ln>
        </p:spPr>
        <p:txBody>
          <a:bodyPr wrap="none" anchor="ctr">
            <a:spAutoFit/>
          </a:bodyPr>
          <a:lstStyle/>
          <a:p>
            <a:endParaRPr lang="en"/>
          </a:p>
        </p:txBody>
      </p:sp>
      <p:sp>
        <p:nvSpPr>
          <p:cNvPr id="51212" name="AutoShape 12"/>
          <p:cNvSpPr>
            <a:spLocks noChangeArrowheads="1"/>
          </p:cNvSpPr>
          <p:nvPr/>
        </p:nvSpPr>
        <p:spPr bwMode="auto">
          <a:xfrm>
            <a:off x="5076106" y="6086858"/>
            <a:ext cx="1008062" cy="71437"/>
          </a:xfrm>
          <a:prstGeom prst="rightArrow">
            <a:avLst>
              <a:gd name="adj1" fmla="val 50000"/>
              <a:gd name="adj2" fmla="val 352780"/>
            </a:avLst>
          </a:prstGeom>
          <a:solidFill>
            <a:schemeClr val="accent1"/>
          </a:solidFill>
          <a:ln w="9525" algn="ctr">
            <a:solidFill>
              <a:schemeClr val="tx1"/>
            </a:solidFill>
            <a:miter lim="800000"/>
            <a:headEnd/>
            <a:tailEnd/>
          </a:ln>
        </p:spPr>
        <p:txBody>
          <a:bodyPr wrap="none" anchor="ctr">
            <a:spAutoFit/>
          </a:bodyPr>
          <a:lstStyle/>
          <a:p>
            <a:endParaRPr lang="en"/>
          </a:p>
        </p:txBody>
      </p:sp>
      <p:sp>
        <p:nvSpPr>
          <p:cNvPr id="51214" name="AutoShape 14"/>
          <p:cNvSpPr>
            <a:spLocks noChangeArrowheads="1"/>
          </p:cNvSpPr>
          <p:nvPr/>
        </p:nvSpPr>
        <p:spPr bwMode="auto">
          <a:xfrm>
            <a:off x="5796136" y="3933056"/>
            <a:ext cx="576263" cy="71437"/>
          </a:xfrm>
          <a:prstGeom prst="rightArrow">
            <a:avLst>
              <a:gd name="adj1" fmla="val 50000"/>
              <a:gd name="adj2" fmla="val 201668"/>
            </a:avLst>
          </a:prstGeom>
          <a:solidFill>
            <a:schemeClr val="accent1"/>
          </a:solidFill>
          <a:ln w="9525" algn="ctr">
            <a:solidFill>
              <a:schemeClr val="tx1"/>
            </a:solidFill>
            <a:miter lim="800000"/>
            <a:headEnd/>
            <a:tailEnd/>
          </a:ln>
        </p:spPr>
        <p:txBody>
          <a:bodyPr wrap="none" anchor="ctr">
            <a:spAutoFit/>
          </a:bodyPr>
          <a:lstStyle/>
          <a:p>
            <a:endParaRPr lang="en"/>
          </a:p>
        </p:txBody>
      </p:sp>
      <p:sp>
        <p:nvSpPr>
          <p:cNvPr id="12" name="Rectangle 6"/>
          <p:cNvSpPr txBox="1">
            <a:spLocks noChangeArrowheads="1"/>
          </p:cNvSpPr>
          <p:nvPr/>
        </p:nvSpPr>
        <p:spPr bwMode="auto">
          <a:xfrm>
            <a:off x="0" y="2900746"/>
            <a:ext cx="4429125" cy="3186112"/>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lstStyle/>
          <a:p>
            <a:pPr marL="533400" indent="-533400" algn="l" rtl="0">
              <a:lnSpc>
                <a:spcPct val="90000"/>
              </a:lnSpc>
              <a:spcBef>
                <a:spcPct val="20000"/>
              </a:spcBef>
              <a:buClr>
                <a:schemeClr val="tx1"/>
              </a:buClr>
              <a:buSzPct val="70000"/>
              <a:buFont typeface="Arial" pitchFamily="34" charset="0"/>
              <a:buChar char="•"/>
              <a:defRPr/>
            </a:pPr>
            <a:r>
              <a:rPr lang="en-GB" sz="1800" dirty="0">
                <a:effectLst>
                  <a:outerShdw blurRad="38100" dist="38100" dir="2700000" algn="tl">
                    <a:srgbClr val="C0C0C0"/>
                  </a:outerShdw>
                </a:effectLst>
                <a:latin typeface="Verdana" pitchFamily="34" charset="0"/>
              </a:rPr>
              <a:t>Matalan, </a:t>
            </a:r>
            <a:r>
              <a:rPr lang="en-GB" sz="1800" dirty="0" err="1">
                <a:effectLst>
                  <a:outerShdw blurRad="38100" dist="38100" dir="2700000" algn="tl">
                    <a:srgbClr val="C0C0C0"/>
                  </a:outerShdw>
                </a:effectLst>
                <a:latin typeface="Verdana" pitchFamily="34" charset="0"/>
              </a:rPr>
              <a:t>dooro</a:t>
            </a:r>
            <a:r>
              <a:rPr lang="en-GB" sz="1800" dirty="0">
                <a:effectLst>
                  <a:outerShdw blurRad="38100" dist="38100" dir="2700000" algn="tl">
                    <a:srgbClr val="C0C0C0"/>
                  </a:outerShdw>
                </a:effectLst>
                <a:latin typeface="Verdana" pitchFamily="34" charset="0"/>
              </a:rPr>
              <a:t> </a:t>
            </a:r>
            <a:r>
              <a:rPr lang="en-GB" sz="1800" b="1" dirty="0" err="1">
                <a:effectLst>
                  <a:outerShdw blurRad="38100" dist="38100" dir="2700000" algn="tl">
                    <a:srgbClr val="C0C0C0"/>
                  </a:outerShdw>
                </a:effectLst>
                <a:latin typeface="Verdana" pitchFamily="34" charset="0"/>
              </a:rPr>
              <a:t>Carabi</a:t>
            </a:r>
            <a:r>
              <a:rPr lang="en-GB" sz="1800" dirty="0">
                <a:effectLst>
                  <a:outerShdw blurRad="38100" dist="38100" dir="2700000" algn="tl">
                    <a:srgbClr val="C0C0C0"/>
                  </a:outerShdw>
                </a:effectLst>
                <a:latin typeface="Verdana" pitchFamily="34" charset="0"/>
              </a:rPr>
              <a:t> (</a:t>
            </a:r>
            <a:r>
              <a:rPr lang="en-GB" sz="1800" dirty="0" err="1">
                <a:effectLst>
                  <a:outerShdw blurRad="38100" dist="38100" dir="2700000" algn="tl">
                    <a:srgbClr val="C0C0C0"/>
                  </a:outerShdw>
                </a:effectLst>
                <a:latin typeface="Verdana" pitchFamily="34" charset="0"/>
              </a:rPr>
              <a:t>eeg</a:t>
            </a:r>
            <a:r>
              <a:rPr lang="en-GB" sz="1800" dirty="0">
                <a:effectLst>
                  <a:outerShdw blurRad="38100" dist="38100" dir="2700000" algn="tl">
                    <a:srgbClr val="C0C0C0"/>
                  </a:outerShdw>
                </a:effectLst>
                <a:latin typeface="Verdana" pitchFamily="34" charset="0"/>
              </a:rPr>
              <a:t> </a:t>
            </a:r>
            <a:r>
              <a:rPr lang="en-GB" sz="1800" dirty="0" err="1">
                <a:effectLst>
                  <a:outerShdw blurRad="38100" dist="38100" dir="2700000" algn="tl">
                    <a:srgbClr val="C0C0C0"/>
                  </a:outerShdw>
                </a:effectLst>
                <a:latin typeface="Verdana" pitchFamily="34" charset="0"/>
              </a:rPr>
              <a:t>sawirka</a:t>
            </a:r>
            <a:r>
              <a:rPr lang="en-GB" sz="1800" dirty="0">
                <a:effectLst>
                  <a:outerShdw blurRad="38100" dist="38100" dir="2700000" algn="tl">
                    <a:srgbClr val="C0C0C0"/>
                  </a:outerShdw>
                </a:effectLst>
                <a:latin typeface="Verdana" pitchFamily="34" charset="0"/>
              </a:rPr>
              <a:t>)</a:t>
            </a:r>
            <a:r>
              <a:rPr lang="en" sz="1800" b="0" i="0" u="none" dirty="0">
                <a:effectLst>
                  <a:outerShdw blurRad="38100" dist="38100" dir="2700000" algn="tl">
                    <a:srgbClr val="C0C0C0"/>
                  </a:outerShdw>
                </a:effectLst>
                <a:latin typeface="Verdana" pitchFamily="34" charset="0"/>
              </a:rPr>
              <a:t>.</a:t>
            </a:r>
          </a:p>
          <a:p>
            <a:pPr marL="533400" indent="-533400" algn="l" rtl="0">
              <a:lnSpc>
                <a:spcPct val="90000"/>
              </a:lnSpc>
              <a:spcBef>
                <a:spcPct val="20000"/>
              </a:spcBef>
              <a:buClr>
                <a:schemeClr val="tx1"/>
              </a:buClr>
              <a:buSzPct val="70000"/>
              <a:defRPr/>
            </a:pPr>
            <a:r>
              <a:rPr lang="en" sz="1800" b="0" i="0" u="none" dirty="0">
                <a:effectLst>
                  <a:outerShdw blurRad="38100" dist="38100" dir="2700000" algn="tl">
                    <a:srgbClr val="C0C0C0"/>
                  </a:outerShdw>
                </a:effectLst>
                <a:latin typeface="Verdana" pitchFamily="34" charset="0"/>
              </a:rPr>
              <a:t>	</a:t>
            </a:r>
            <a:r>
              <a:rPr lang="en-GB" sz="1800" b="0" i="0" u="none" dirty="0">
                <a:effectLst>
                  <a:outerShdw blurRad="38100" dist="38100" dir="2700000" algn="tl">
                    <a:srgbClr val="C0C0C0"/>
                  </a:outerShdw>
                </a:effectLst>
                <a:latin typeface="Verdana" pitchFamily="34" charset="0"/>
              </a:rPr>
              <a:t>Ka </a:t>
            </a:r>
            <a:r>
              <a:rPr lang="en-GB" sz="1800" b="0" i="0" u="none" dirty="0" err="1">
                <a:effectLst>
                  <a:outerShdw blurRad="38100" dist="38100" dir="2700000" algn="tl">
                    <a:srgbClr val="C0C0C0"/>
                  </a:outerShdw>
                </a:effectLst>
                <a:latin typeface="Verdana" pitchFamily="34" charset="0"/>
              </a:rPr>
              <a:t>dibna</a:t>
            </a:r>
            <a:r>
              <a:rPr lang="en-GB" sz="1800" b="0" i="0" u="none" dirty="0">
                <a:effectLst>
                  <a:outerShdw blurRad="38100" dist="38100" dir="2700000" algn="tl">
                    <a:srgbClr val="C0C0C0"/>
                  </a:outerShdw>
                </a:effectLst>
                <a:latin typeface="Verdana" pitchFamily="34" charset="0"/>
              </a:rPr>
              <a:t> </a:t>
            </a:r>
            <a:r>
              <a:rPr lang="en-GB" sz="1800" b="0" i="0" u="none" dirty="0" err="1">
                <a:effectLst>
                  <a:outerShdw blurRad="38100" dist="38100" dir="2700000" algn="tl">
                    <a:srgbClr val="C0C0C0"/>
                  </a:outerShdw>
                </a:effectLst>
                <a:latin typeface="Verdana" pitchFamily="34" charset="0"/>
              </a:rPr>
              <a:t>guji</a:t>
            </a:r>
            <a:r>
              <a:rPr lang="en-GB" sz="1800" b="0" i="0" u="none" dirty="0">
                <a:effectLst>
                  <a:outerShdw blurRad="38100" dist="38100" dir="2700000" algn="tl">
                    <a:srgbClr val="C0C0C0"/>
                  </a:outerShdw>
                </a:effectLst>
                <a:latin typeface="Verdana" pitchFamily="34" charset="0"/>
              </a:rPr>
              <a:t> </a:t>
            </a:r>
            <a:r>
              <a:rPr lang="en-GB" sz="1800" b="1" i="0" u="none" dirty="0">
                <a:effectLst>
                  <a:outerShdw blurRad="38100" dist="38100" dir="2700000" algn="tl">
                    <a:srgbClr val="C0C0C0"/>
                  </a:outerShdw>
                </a:effectLst>
                <a:latin typeface="Verdana" pitchFamily="34" charset="0"/>
              </a:rPr>
              <a:t>OK</a:t>
            </a:r>
            <a:r>
              <a:rPr lang="en-GB" sz="1800" b="0" i="0" u="none" dirty="0">
                <a:effectLst>
                  <a:outerShdw blurRad="38100" dist="38100" dir="2700000" algn="tl">
                    <a:srgbClr val="C0C0C0"/>
                  </a:outerShdw>
                </a:effectLst>
                <a:latin typeface="Verdana" pitchFamily="34" charset="0"/>
              </a:rPr>
              <a:t> </a:t>
            </a:r>
            <a:r>
              <a:rPr lang="en-GB" sz="1800" b="0" i="0" u="none" dirty="0" err="1">
                <a:effectLst>
                  <a:outerShdw blurRad="38100" dist="38100" dir="2700000" algn="tl">
                    <a:srgbClr val="C0C0C0"/>
                  </a:outerShdw>
                </a:effectLst>
                <a:latin typeface="Verdana" pitchFamily="34" charset="0"/>
              </a:rPr>
              <a:t>si</a:t>
            </a:r>
            <a:r>
              <a:rPr lang="en-GB" sz="1800" b="0" i="0" u="none" dirty="0">
                <a:effectLst>
                  <a:outerShdw blurRad="38100" dist="38100" dir="2700000" algn="tl">
                    <a:srgbClr val="C0C0C0"/>
                  </a:outerShdw>
                </a:effectLst>
                <a:latin typeface="Verdana" pitchFamily="34" charset="0"/>
              </a:rPr>
              <a:t> </a:t>
            </a:r>
            <a:r>
              <a:rPr lang="en-GB" sz="1800" b="0" i="0" u="none" dirty="0" err="1">
                <a:effectLst>
                  <a:outerShdw blurRad="38100" dist="38100" dir="2700000" algn="tl">
                    <a:srgbClr val="C0C0C0"/>
                  </a:outerShdw>
                </a:effectLst>
                <a:latin typeface="Verdana" pitchFamily="34" charset="0"/>
              </a:rPr>
              <a:t>aad</a:t>
            </a:r>
            <a:r>
              <a:rPr lang="en-GB" sz="1800" b="0" i="0" u="none" dirty="0">
                <a:effectLst>
                  <a:outerShdw blurRad="38100" dist="38100" dir="2700000" algn="tl">
                    <a:srgbClr val="C0C0C0"/>
                  </a:outerShdw>
                </a:effectLst>
                <a:latin typeface="Verdana" pitchFamily="34" charset="0"/>
              </a:rPr>
              <a:t> u </a:t>
            </a:r>
            <a:r>
              <a:rPr lang="en-GB" sz="1800" b="0" i="0" u="none" dirty="0" err="1">
                <a:effectLst>
                  <a:outerShdw blurRad="38100" dist="38100" dir="2700000" algn="tl">
                    <a:srgbClr val="C0C0C0"/>
                  </a:outerShdw>
                </a:effectLst>
                <a:latin typeface="Verdana" pitchFamily="34" charset="0"/>
              </a:rPr>
              <a:t>kaydiso</a:t>
            </a:r>
            <a:r>
              <a:rPr lang="en-GB" sz="1800" b="0" i="0" u="none" dirty="0">
                <a:effectLst>
                  <a:outerShdw blurRad="38100" dist="38100" dir="2700000" algn="tl">
                    <a:srgbClr val="C0C0C0"/>
                  </a:outerShdw>
                </a:effectLst>
                <a:latin typeface="Verdana" pitchFamily="34" charset="0"/>
              </a:rPr>
              <a:t> </a:t>
            </a:r>
            <a:r>
              <a:rPr lang="en-GB" sz="1800" b="0" i="0" u="none" dirty="0" err="1">
                <a:effectLst>
                  <a:outerShdw blurRad="38100" dist="38100" dir="2700000" algn="tl">
                    <a:srgbClr val="C0C0C0"/>
                  </a:outerShdw>
                </a:effectLst>
                <a:latin typeface="Verdana" pitchFamily="34" charset="0"/>
              </a:rPr>
              <a:t>isbeddellada</a:t>
            </a:r>
            <a:r>
              <a:rPr lang="en" sz="1800" b="0" i="0" u="none" dirty="0">
                <a:effectLst>
                  <a:outerShdw blurRad="38100" dist="38100" dir="2700000" algn="tl">
                    <a:srgbClr val="C0C0C0"/>
                  </a:outerShdw>
                </a:effectLst>
                <a:latin typeface="Verdana" pitchFamily="34" charset="0"/>
              </a:rPr>
              <a:t>.</a:t>
            </a:r>
          </a:p>
          <a:p>
            <a:pPr marL="533400" indent="-533400" algn="l" rtl="0">
              <a:lnSpc>
                <a:spcPct val="90000"/>
              </a:lnSpc>
              <a:spcBef>
                <a:spcPct val="20000"/>
              </a:spcBef>
              <a:buClr>
                <a:schemeClr val="tx1"/>
              </a:buClr>
              <a:buSzPct val="70000"/>
              <a:defRPr/>
            </a:pPr>
            <a:r>
              <a:rPr lang="en" sz="1800" b="0" i="0" u="none" dirty="0">
                <a:effectLst>
                  <a:outerShdw blurRad="38100" dist="38100" dir="2700000" algn="tl">
                    <a:srgbClr val="C0C0C0"/>
                  </a:outerShdw>
                </a:effectLst>
                <a:latin typeface="Verdana" pitchFamily="34" charset="0"/>
              </a:rPr>
              <a:t> </a:t>
            </a:r>
          </a:p>
          <a:p>
            <a:pPr marL="533400" indent="-533400" algn="l" rtl="0">
              <a:lnSpc>
                <a:spcPct val="90000"/>
              </a:lnSpc>
              <a:spcBef>
                <a:spcPct val="20000"/>
              </a:spcBef>
              <a:buClr>
                <a:schemeClr val="tx1"/>
              </a:buClr>
              <a:buSzPct val="70000"/>
              <a:buFont typeface="Arial" pitchFamily="34" charset="0"/>
              <a:buChar char="•"/>
              <a:defRPr/>
            </a:pPr>
            <a:r>
              <a:rPr lang="en-GB" sz="1800" b="0" i="0" u="none" dirty="0" err="1">
                <a:effectLst>
                  <a:outerShdw blurRad="38100" dist="38100" dir="2700000" algn="tl">
                    <a:srgbClr val="C0C0C0"/>
                  </a:outerShdw>
                </a:effectLst>
                <a:latin typeface="Verdana" pitchFamily="34" charset="0"/>
              </a:rPr>
              <a:t>Weliba</a:t>
            </a:r>
            <a:r>
              <a:rPr lang="en-GB" sz="1800" b="0" i="0" u="none" dirty="0">
                <a:effectLst>
                  <a:outerShdw blurRad="38100" dist="38100" dir="2700000" algn="tl">
                    <a:srgbClr val="C0C0C0"/>
                  </a:outerShdw>
                </a:effectLst>
                <a:latin typeface="Verdana" pitchFamily="34" charset="0"/>
              </a:rPr>
              <a:t> ka </a:t>
            </a:r>
            <a:r>
              <a:rPr lang="en-GB" sz="1800" b="0" i="0" u="none" dirty="0" err="1">
                <a:effectLst>
                  <a:outerShdw blurRad="38100" dist="38100" dir="2700000" algn="tl">
                    <a:srgbClr val="C0C0C0"/>
                  </a:outerShdw>
                </a:effectLst>
                <a:latin typeface="Verdana" pitchFamily="34" charset="0"/>
              </a:rPr>
              <a:t>riix</a:t>
            </a:r>
            <a:r>
              <a:rPr lang="en-GB" sz="1800" b="0" i="0" u="none" dirty="0">
                <a:effectLst>
                  <a:outerShdw blurRad="38100" dist="38100" dir="2700000" algn="tl">
                    <a:srgbClr val="C0C0C0"/>
                  </a:outerShdw>
                </a:effectLst>
                <a:latin typeface="Verdana" pitchFamily="34" charset="0"/>
              </a:rPr>
              <a:t> </a:t>
            </a:r>
            <a:r>
              <a:rPr lang="en-GB" sz="1800" b="1" i="0" u="none" dirty="0">
                <a:effectLst>
                  <a:outerShdw blurRad="38100" dist="38100" dir="2700000" algn="tl">
                    <a:srgbClr val="C0C0C0"/>
                  </a:outerShdw>
                </a:effectLst>
                <a:latin typeface="Verdana" pitchFamily="34" charset="0"/>
              </a:rPr>
              <a:t>OK</a:t>
            </a:r>
            <a:r>
              <a:rPr lang="en-GB" sz="1800" b="0" i="0" u="none" dirty="0">
                <a:effectLst>
                  <a:outerShdw blurRad="38100" dist="38100" dir="2700000" algn="tl">
                    <a:srgbClr val="C0C0C0"/>
                  </a:outerShdw>
                </a:effectLst>
                <a:latin typeface="Verdana" pitchFamily="34" charset="0"/>
              </a:rPr>
              <a:t> </a:t>
            </a:r>
            <a:r>
              <a:rPr lang="en-GB" sz="1800" b="0" i="0" u="none" dirty="0" err="1">
                <a:effectLst>
                  <a:outerShdw blurRad="38100" dist="38100" dir="2700000" algn="tl">
                    <a:srgbClr val="C0C0C0"/>
                  </a:outerShdw>
                </a:effectLst>
                <a:latin typeface="Verdana" pitchFamily="34" charset="0"/>
              </a:rPr>
              <a:t>sanduuqa</a:t>
            </a:r>
            <a:r>
              <a:rPr lang="en-GB" sz="1800" b="0" i="0" u="none" dirty="0">
                <a:effectLst>
                  <a:outerShdw blurRad="38100" dist="38100" dir="2700000" algn="tl">
                    <a:srgbClr val="C0C0C0"/>
                  </a:outerShdw>
                </a:effectLst>
                <a:latin typeface="Verdana" pitchFamily="34" charset="0"/>
              </a:rPr>
              <a:t> hadal </a:t>
            </a:r>
            <a:r>
              <a:rPr lang="en-GB" sz="1800" b="0" i="0" u="none" dirty="0" err="1">
                <a:effectLst>
                  <a:outerShdw blurRad="38100" dist="38100" dir="2700000" algn="tl">
                    <a:srgbClr val="C0C0C0"/>
                  </a:outerShdw>
                </a:effectLst>
                <a:latin typeface="Verdana" pitchFamily="34" charset="0"/>
              </a:rPr>
              <a:t>leh</a:t>
            </a:r>
            <a:r>
              <a:rPr lang="en-GB" sz="1800" b="0" i="0" u="none" dirty="0">
                <a:effectLst>
                  <a:outerShdw blurRad="38100" dist="38100" dir="2700000" algn="tl">
                    <a:srgbClr val="C0C0C0"/>
                  </a:outerShdw>
                </a:effectLst>
                <a:latin typeface="Verdana" pitchFamily="34" charset="0"/>
              </a:rPr>
              <a:t> </a:t>
            </a:r>
            <a:r>
              <a:rPr lang="en-GB" sz="1800" b="0" i="0" u="none" dirty="0" err="1">
                <a:effectLst>
                  <a:outerShdw blurRad="38100" dist="38100" dir="2700000" algn="tl">
                    <a:srgbClr val="C0C0C0"/>
                  </a:outerShdw>
                </a:effectLst>
                <a:latin typeface="Verdana" pitchFamily="34" charset="0"/>
              </a:rPr>
              <a:t>ee</a:t>
            </a:r>
            <a:r>
              <a:rPr lang="en-GB" sz="1800" b="0" i="0" u="none" dirty="0">
                <a:effectLst>
                  <a:outerShdw blurRad="38100" dist="38100" dir="2700000" algn="tl">
                    <a:srgbClr val="C0C0C0"/>
                  </a:outerShdw>
                </a:effectLst>
                <a:latin typeface="Verdana" pitchFamily="34" charset="0"/>
              </a:rPr>
              <a:t> </a:t>
            </a:r>
            <a:r>
              <a:rPr lang="en-GB" sz="1800" b="0" i="0" u="none" dirty="0" err="1">
                <a:effectLst>
                  <a:outerShdw blurRad="38100" dist="38100" dir="2700000" algn="tl">
                    <a:srgbClr val="C0C0C0"/>
                  </a:outerShdw>
                </a:effectLst>
                <a:latin typeface="Verdana" pitchFamily="34" charset="0"/>
              </a:rPr>
              <a:t>koowaad</a:t>
            </a:r>
            <a:r>
              <a:rPr lang="en-GB" sz="1800" b="0" i="0" u="none" dirty="0">
                <a:effectLst>
                  <a:outerShdw blurRad="38100" dist="38100" dir="2700000" algn="tl">
                    <a:srgbClr val="C0C0C0"/>
                  </a:outerShdw>
                </a:effectLst>
                <a:latin typeface="Verdana" pitchFamily="34" charset="0"/>
              </a:rPr>
              <a:t> </a:t>
            </a:r>
            <a:r>
              <a:rPr lang="en-GB" sz="1800" b="0" i="0" u="none" dirty="0" err="1">
                <a:effectLst>
                  <a:outerShdw blurRad="38100" dist="38100" dir="2700000" algn="tl">
                    <a:srgbClr val="C0C0C0"/>
                  </a:outerShdw>
                </a:effectLst>
                <a:latin typeface="Verdana" pitchFamily="34" charset="0"/>
              </a:rPr>
              <a:t>si</a:t>
            </a:r>
            <a:r>
              <a:rPr lang="en-GB" sz="1800" b="0" i="0" u="none" dirty="0">
                <a:effectLst>
                  <a:outerShdw blurRad="38100" dist="38100" dir="2700000" algn="tl">
                    <a:srgbClr val="C0C0C0"/>
                  </a:outerShdw>
                </a:effectLst>
                <a:latin typeface="Verdana" pitchFamily="34" charset="0"/>
              </a:rPr>
              <a:t> </a:t>
            </a:r>
            <a:r>
              <a:rPr lang="en-GB" sz="1800" b="0" i="0" u="none" dirty="0" err="1">
                <a:effectLst>
                  <a:outerShdw blurRad="38100" dist="38100" dir="2700000" algn="tl">
                    <a:srgbClr val="C0C0C0"/>
                  </a:outerShdw>
                </a:effectLst>
                <a:latin typeface="Verdana" pitchFamily="34" charset="0"/>
              </a:rPr>
              <a:t>aad</a:t>
            </a:r>
            <a:r>
              <a:rPr lang="en-GB" sz="1800" b="0" i="0" u="none" dirty="0">
                <a:effectLst>
                  <a:outerShdw blurRad="38100" dist="38100" dir="2700000" algn="tl">
                    <a:srgbClr val="C0C0C0"/>
                  </a:outerShdw>
                </a:effectLst>
                <a:latin typeface="Verdana" pitchFamily="34" charset="0"/>
              </a:rPr>
              <a:t> </a:t>
            </a:r>
            <a:r>
              <a:rPr lang="en-GB" sz="1800" b="0" i="0" u="none" dirty="0" err="1">
                <a:effectLst>
                  <a:outerShdw blurRad="38100" dist="38100" dir="2700000" algn="tl">
                    <a:srgbClr val="C0C0C0"/>
                  </a:outerShdw>
                </a:effectLst>
                <a:latin typeface="Verdana" pitchFamily="34" charset="0"/>
              </a:rPr>
              <a:t>luqadda</a:t>
            </a:r>
            <a:r>
              <a:rPr lang="en-GB" sz="1800" b="0" i="0" u="none" dirty="0">
                <a:effectLst>
                  <a:outerShdw blurRad="38100" dist="38100" dir="2700000" algn="tl">
                    <a:srgbClr val="C0C0C0"/>
                  </a:outerShdw>
                </a:effectLst>
                <a:latin typeface="Verdana" pitchFamily="34" charset="0"/>
              </a:rPr>
              <a:t> u </a:t>
            </a:r>
            <a:r>
              <a:rPr lang="en-GB" sz="1800" b="0" i="0" u="none" dirty="0" err="1">
                <a:effectLst>
                  <a:outerShdw blurRad="38100" dist="38100" dir="2700000" algn="tl">
                    <a:srgbClr val="C0C0C0"/>
                  </a:outerShdw>
                </a:effectLst>
                <a:latin typeface="Verdana" pitchFamily="34" charset="0"/>
              </a:rPr>
              <a:t>doorato</a:t>
            </a:r>
            <a:r>
              <a:rPr lang="en" sz="1800" b="0" i="0" u="none" dirty="0">
                <a:effectLst>
                  <a:outerShdw blurRad="38100" dist="38100" dir="2700000" algn="tl">
                    <a:srgbClr val="C0C0C0"/>
                  </a:outerShdw>
                </a:effectLst>
                <a:latin typeface="Verdana" pitchFamily="34" charset="0"/>
              </a:rPr>
              <a:t>.</a:t>
            </a:r>
          </a:p>
          <a:p>
            <a:pPr marL="533400" indent="-533400" algn="l" rtl="0">
              <a:lnSpc>
                <a:spcPct val="90000"/>
              </a:lnSpc>
              <a:spcBef>
                <a:spcPct val="20000"/>
              </a:spcBef>
              <a:buClr>
                <a:schemeClr val="tx1"/>
              </a:buClr>
              <a:buSzPct val="70000"/>
              <a:buFont typeface="Arial" pitchFamily="34" charset="0"/>
              <a:buChar char="•"/>
              <a:defRPr/>
            </a:pPr>
            <a:endParaRPr lang="en" sz="1800" dirty="0">
              <a:effectLst>
                <a:outerShdw blurRad="38100" dist="38100" dir="2700000" algn="tl">
                  <a:srgbClr val="C0C0C0"/>
                </a:outerShdw>
              </a:effectLst>
              <a:latin typeface="Verdana" pitchFamily="34" charset="0"/>
            </a:endParaRPr>
          </a:p>
        </p:txBody>
      </p:sp>
    </p:spTree>
    <p:extLst>
      <p:ext uri="{BB962C8B-B14F-4D97-AF65-F5344CB8AC3E}">
        <p14:creationId xmlns:p14="http://schemas.microsoft.com/office/powerpoint/2010/main" val="244009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8"/>
                                        </p:tgtEl>
                                        <p:attrNameLst>
                                          <p:attrName>style.visibility</p:attrName>
                                        </p:attrNameLst>
                                      </p:cBhvr>
                                      <p:to>
                                        <p:strVal val="visible"/>
                                      </p:to>
                                    </p:set>
                                    <p:anim calcmode="lin" valueType="num">
                                      <p:cBhvr additive="base">
                                        <p:cTn id="7" dur="500" fill="hold"/>
                                        <p:tgtEl>
                                          <p:spTgt spid="51208"/>
                                        </p:tgtEl>
                                        <p:attrNameLst>
                                          <p:attrName>ppt_x</p:attrName>
                                        </p:attrNameLst>
                                      </p:cBhvr>
                                      <p:tavLst>
                                        <p:tav tm="0">
                                          <p:val>
                                            <p:strVal val="#ppt_x"/>
                                          </p:val>
                                        </p:tav>
                                        <p:tav tm="100000">
                                          <p:val>
                                            <p:strVal val="#ppt_x"/>
                                          </p:val>
                                        </p:tav>
                                      </p:tavLst>
                                    </p:anim>
                                    <p:anim calcmode="lin" valueType="num">
                                      <p:cBhvr additive="base">
                                        <p:cTn id="8" dur="500" fill="hold"/>
                                        <p:tgtEl>
                                          <p:spTgt spid="512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14"/>
                                        </p:tgtEl>
                                        <p:attrNameLst>
                                          <p:attrName>style.visibility</p:attrName>
                                        </p:attrNameLst>
                                      </p:cBhvr>
                                      <p:to>
                                        <p:strVal val="visible"/>
                                      </p:to>
                                    </p:set>
                                    <p:anim calcmode="lin" valueType="num">
                                      <p:cBhvr additive="base">
                                        <p:cTn id="13" dur="500" fill="hold"/>
                                        <p:tgtEl>
                                          <p:spTgt spid="51214"/>
                                        </p:tgtEl>
                                        <p:attrNameLst>
                                          <p:attrName>ppt_x</p:attrName>
                                        </p:attrNameLst>
                                      </p:cBhvr>
                                      <p:tavLst>
                                        <p:tav tm="0">
                                          <p:val>
                                            <p:strVal val="#ppt_x"/>
                                          </p:val>
                                        </p:tav>
                                        <p:tav tm="100000">
                                          <p:val>
                                            <p:strVal val="#ppt_x"/>
                                          </p:val>
                                        </p:tav>
                                      </p:tavLst>
                                    </p:anim>
                                    <p:anim calcmode="lin" valueType="num">
                                      <p:cBhvr additive="base">
                                        <p:cTn id="14" dur="500" fill="hold"/>
                                        <p:tgtEl>
                                          <p:spTgt spid="512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05"/>
                                        </p:tgtEl>
                                        <p:attrNameLst>
                                          <p:attrName>style.visibility</p:attrName>
                                        </p:attrNameLst>
                                      </p:cBhvr>
                                      <p:to>
                                        <p:strVal val="visible"/>
                                      </p:to>
                                    </p:set>
                                    <p:anim calcmode="lin" valueType="num">
                                      <p:cBhvr additive="base">
                                        <p:cTn id="19" dur="500" fill="hold"/>
                                        <p:tgtEl>
                                          <p:spTgt spid="51205"/>
                                        </p:tgtEl>
                                        <p:attrNameLst>
                                          <p:attrName>ppt_x</p:attrName>
                                        </p:attrNameLst>
                                      </p:cBhvr>
                                      <p:tavLst>
                                        <p:tav tm="0">
                                          <p:val>
                                            <p:strVal val="#ppt_x"/>
                                          </p:val>
                                        </p:tav>
                                        <p:tav tm="100000">
                                          <p:val>
                                            <p:strVal val="#ppt_x"/>
                                          </p:val>
                                        </p:tav>
                                      </p:tavLst>
                                    </p:anim>
                                    <p:anim calcmode="lin" valueType="num">
                                      <p:cBhvr additive="base">
                                        <p:cTn id="20" dur="500" fill="hold"/>
                                        <p:tgtEl>
                                          <p:spTgt spid="5120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10"/>
                                        </p:tgtEl>
                                        <p:attrNameLst>
                                          <p:attrName>style.visibility</p:attrName>
                                        </p:attrNameLst>
                                      </p:cBhvr>
                                      <p:to>
                                        <p:strVal val="visible"/>
                                      </p:to>
                                    </p:set>
                                    <p:anim calcmode="lin" valueType="num">
                                      <p:cBhvr additive="base">
                                        <p:cTn id="25" dur="500" fill="hold"/>
                                        <p:tgtEl>
                                          <p:spTgt spid="51210"/>
                                        </p:tgtEl>
                                        <p:attrNameLst>
                                          <p:attrName>ppt_x</p:attrName>
                                        </p:attrNameLst>
                                      </p:cBhvr>
                                      <p:tavLst>
                                        <p:tav tm="0">
                                          <p:val>
                                            <p:strVal val="#ppt_x"/>
                                          </p:val>
                                        </p:tav>
                                        <p:tav tm="100000">
                                          <p:val>
                                            <p:strVal val="#ppt_x"/>
                                          </p:val>
                                        </p:tav>
                                      </p:tavLst>
                                    </p:anim>
                                    <p:anim calcmode="lin" valueType="num">
                                      <p:cBhvr additive="base">
                                        <p:cTn id="26" dur="500" fill="hold"/>
                                        <p:tgtEl>
                                          <p:spTgt spid="512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11"/>
                                        </p:tgtEl>
                                        <p:attrNameLst>
                                          <p:attrName>style.visibility</p:attrName>
                                        </p:attrNameLst>
                                      </p:cBhvr>
                                      <p:to>
                                        <p:strVal val="visible"/>
                                      </p:to>
                                    </p:set>
                                    <p:anim calcmode="lin" valueType="num">
                                      <p:cBhvr additive="base">
                                        <p:cTn id="31" dur="500" fill="hold"/>
                                        <p:tgtEl>
                                          <p:spTgt spid="51211"/>
                                        </p:tgtEl>
                                        <p:attrNameLst>
                                          <p:attrName>ppt_x</p:attrName>
                                        </p:attrNameLst>
                                      </p:cBhvr>
                                      <p:tavLst>
                                        <p:tav tm="0">
                                          <p:val>
                                            <p:strVal val="#ppt_x"/>
                                          </p:val>
                                        </p:tav>
                                        <p:tav tm="100000">
                                          <p:val>
                                            <p:strVal val="#ppt_x"/>
                                          </p:val>
                                        </p:tav>
                                      </p:tavLst>
                                    </p:anim>
                                    <p:anim calcmode="lin" valueType="num">
                                      <p:cBhvr additive="base">
                                        <p:cTn id="32" dur="500" fill="hold"/>
                                        <p:tgtEl>
                                          <p:spTgt spid="512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12"/>
                                        </p:tgtEl>
                                        <p:attrNameLst>
                                          <p:attrName>style.visibility</p:attrName>
                                        </p:attrNameLst>
                                      </p:cBhvr>
                                      <p:to>
                                        <p:strVal val="visible"/>
                                      </p:to>
                                    </p:set>
                                    <p:anim calcmode="lin" valueType="num">
                                      <p:cBhvr additive="base">
                                        <p:cTn id="37" dur="500" fill="hold"/>
                                        <p:tgtEl>
                                          <p:spTgt spid="51212"/>
                                        </p:tgtEl>
                                        <p:attrNameLst>
                                          <p:attrName>ppt_x</p:attrName>
                                        </p:attrNameLst>
                                      </p:cBhvr>
                                      <p:tavLst>
                                        <p:tav tm="0">
                                          <p:val>
                                            <p:strVal val="#ppt_x"/>
                                          </p:val>
                                        </p:tav>
                                        <p:tav tm="100000">
                                          <p:val>
                                            <p:strVal val="#ppt_x"/>
                                          </p:val>
                                        </p:tav>
                                      </p:tavLst>
                                    </p:anim>
                                    <p:anim calcmode="lin" valueType="num">
                                      <p:cBhvr additive="base">
                                        <p:cTn id="38" dur="500" fill="hold"/>
                                        <p:tgtEl>
                                          <p:spTgt spid="51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animBg="1"/>
      <p:bldP spid="51210" grpId="0" animBg="1"/>
      <p:bldP spid="51211" grpId="0" animBg="1"/>
      <p:bldP spid="51212" grpId="0" animBg="1"/>
      <p:bldP spid="512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0" y="620688"/>
            <a:ext cx="9143999" cy="1079500"/>
          </a:xfrm>
        </p:spPr>
        <p:txBody>
          <a:bodyPr>
            <a:normAutofit fontScale="90000"/>
          </a:bodyPr>
          <a:lstStyle/>
          <a:p>
            <a:pPr marL="342900" indent="-342900" algn="l" rtl="0" eaLnBrk="1" hangingPunct="1"/>
            <a:r>
              <a:rPr lang="en" sz="16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Miiska</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Maaraynta</a:t>
            </a:r>
            <a:r>
              <a:rPr lang="en-GB" sz="2200" b="0" i="0" u="none" dirty="0">
                <a:latin typeface="Tahoma" pitchFamily="34" charset="0"/>
                <a:ea typeface="Tahoma" pitchFamily="34" charset="0"/>
                <a:cs typeface="Tahoma" pitchFamily="34" charset="0"/>
              </a:rPr>
              <a:t> </a:t>
            </a:r>
            <a:r>
              <a:rPr lang="en-GB" sz="2200" dirty="0" err="1">
                <a:latin typeface="Tahoma" pitchFamily="34" charset="0"/>
                <a:ea typeface="Tahoma" pitchFamily="34" charset="0"/>
                <a:cs typeface="Tahoma" pitchFamily="34" charset="0"/>
              </a:rPr>
              <a:t>ay</a:t>
            </a:r>
            <a:r>
              <a:rPr lang="en-GB" sz="2200" b="0" i="0" u="none" dirty="0" err="1">
                <a:latin typeface="Tahoma" pitchFamily="34" charset="0"/>
                <a:ea typeface="Tahoma" pitchFamily="34" charset="0"/>
                <a:cs typeface="Tahoma" pitchFamily="34" charset="0"/>
              </a:rPr>
              <a:t>aad</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ku</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dooran</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kartaa</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qaabka</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saacadda</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iyo</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taariikhda</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iyo</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soonaha</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waqtiga</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Kuwan</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badi</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hore</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ayaa</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si</a:t>
            </a:r>
            <a:r>
              <a:rPr lang="en-GB" sz="2200" b="0" i="0" u="none" dirty="0">
                <a:latin typeface="Tahoma" pitchFamily="34" charset="0"/>
                <a:ea typeface="Tahoma" pitchFamily="34" charset="0"/>
                <a:cs typeface="Tahoma" pitchFamily="34" charset="0"/>
              </a:rPr>
              <a:t> sax ah </a:t>
            </a:r>
            <a:r>
              <a:rPr lang="en-GB" sz="2200" b="0" i="0" u="none" dirty="0" err="1">
                <a:latin typeface="Tahoma" pitchFamily="34" charset="0"/>
                <a:ea typeface="Tahoma" pitchFamily="34" charset="0"/>
                <a:cs typeface="Tahoma" pitchFamily="34" charset="0"/>
              </a:rPr>
              <a:t>loogu</a:t>
            </a:r>
            <a:r>
              <a:rPr lang="en-GB" sz="2200" b="0" i="0" u="none" dirty="0">
                <a:latin typeface="Tahoma" pitchFamily="34" charset="0"/>
                <a:ea typeface="Tahoma" pitchFamily="34" charset="0"/>
                <a:cs typeface="Tahoma" pitchFamily="34" charset="0"/>
              </a:rPr>
              <a:t> </a:t>
            </a:r>
            <a:r>
              <a:rPr lang="en-GB" sz="2200" b="0" i="0" u="none" dirty="0" err="1">
                <a:latin typeface="Tahoma" pitchFamily="34" charset="0"/>
                <a:ea typeface="Tahoma" pitchFamily="34" charset="0"/>
                <a:cs typeface="Tahoma" pitchFamily="34" charset="0"/>
              </a:rPr>
              <a:t>habeeya</a:t>
            </a:r>
            <a:r>
              <a:rPr lang="en-GB" sz="2200" dirty="0" err="1">
                <a:latin typeface="Tahoma" pitchFamily="34" charset="0"/>
                <a:ea typeface="Tahoma" pitchFamily="34" charset="0"/>
                <a:cs typeface="Tahoma" pitchFamily="34" charset="0"/>
              </a:rPr>
              <a:t>a</a:t>
            </a:r>
            <a:r>
              <a:rPr lang="en-GB" sz="2200" dirty="0">
                <a:latin typeface="Tahoma" pitchFamily="34" charset="0"/>
                <a:ea typeface="Tahoma" pitchFamily="34" charset="0"/>
                <a:cs typeface="Tahoma" pitchFamily="34" charset="0"/>
              </a:rPr>
              <a:t> </a:t>
            </a:r>
            <a:r>
              <a:rPr lang="en-GB" sz="2200" dirty="0" err="1">
                <a:latin typeface="Tahoma" pitchFamily="34" charset="0"/>
                <a:ea typeface="Tahoma" pitchFamily="34" charset="0"/>
                <a:cs typeface="Tahoma" pitchFamily="34" charset="0"/>
              </a:rPr>
              <a:t>marka</a:t>
            </a:r>
            <a:r>
              <a:rPr lang="en-GB" sz="2200" dirty="0">
                <a:latin typeface="Tahoma" pitchFamily="34" charset="0"/>
                <a:ea typeface="Tahoma" pitchFamily="34" charset="0"/>
                <a:cs typeface="Tahoma" pitchFamily="34" charset="0"/>
              </a:rPr>
              <a:t> </a:t>
            </a:r>
            <a:r>
              <a:rPr lang="en-GB" sz="2200" dirty="0" err="1">
                <a:latin typeface="Tahoma" pitchFamily="34" charset="0"/>
                <a:ea typeface="Tahoma" pitchFamily="34" charset="0"/>
                <a:cs typeface="Tahoma" pitchFamily="34" charset="0"/>
              </a:rPr>
              <a:t>kumbiyuutarka</a:t>
            </a:r>
            <a:r>
              <a:rPr lang="en-GB" sz="2200" dirty="0">
                <a:latin typeface="Tahoma" pitchFamily="34" charset="0"/>
                <a:ea typeface="Tahoma" pitchFamily="34" charset="0"/>
                <a:cs typeface="Tahoma" pitchFamily="34" charset="0"/>
              </a:rPr>
              <a:t> la </a:t>
            </a:r>
            <a:r>
              <a:rPr lang="en-GB" sz="2200" dirty="0" err="1">
                <a:latin typeface="Tahoma" pitchFamily="34" charset="0"/>
                <a:ea typeface="Tahoma" pitchFamily="34" charset="0"/>
                <a:cs typeface="Tahoma" pitchFamily="34" charset="0"/>
              </a:rPr>
              <a:t>diyaariyo</a:t>
            </a:r>
            <a:r>
              <a:rPr lang="en-GB" sz="2200" dirty="0">
                <a:latin typeface="Tahoma" pitchFamily="34" charset="0"/>
                <a:ea typeface="Tahoma" pitchFamily="34" charset="0"/>
                <a:cs typeface="Tahoma" pitchFamily="34" charset="0"/>
              </a:rPr>
              <a:t>. </a:t>
            </a:r>
            <a:r>
              <a:rPr lang="en-GB" sz="2200" dirty="0" err="1">
                <a:latin typeface="Tahoma" pitchFamily="34" charset="0"/>
                <a:ea typeface="Tahoma" pitchFamily="34" charset="0"/>
                <a:cs typeface="Tahoma" pitchFamily="34" charset="0"/>
              </a:rPr>
              <a:t>Laakiin</a:t>
            </a:r>
            <a:r>
              <a:rPr lang="en-GB" sz="2200" dirty="0">
                <a:latin typeface="Tahoma" pitchFamily="34" charset="0"/>
                <a:ea typeface="Tahoma" pitchFamily="34" charset="0"/>
                <a:cs typeface="Tahoma" pitchFamily="34" charset="0"/>
              </a:rPr>
              <a:t> </a:t>
            </a:r>
            <a:r>
              <a:rPr lang="en-GB" sz="2200" dirty="0" err="1">
                <a:latin typeface="Tahoma" pitchFamily="34" charset="0"/>
                <a:ea typeface="Tahoma" pitchFamily="34" charset="0"/>
                <a:cs typeface="Tahoma" pitchFamily="34" charset="0"/>
              </a:rPr>
              <a:t>haddii</a:t>
            </a:r>
            <a:r>
              <a:rPr lang="en-GB" sz="2200" dirty="0">
                <a:latin typeface="Tahoma" pitchFamily="34" charset="0"/>
                <a:ea typeface="Tahoma" pitchFamily="34" charset="0"/>
                <a:cs typeface="Tahoma" pitchFamily="34" charset="0"/>
              </a:rPr>
              <a:t> </a:t>
            </a:r>
            <a:r>
              <a:rPr lang="en-GB" sz="2200" dirty="0" err="1">
                <a:latin typeface="Tahoma" pitchFamily="34" charset="0"/>
                <a:ea typeface="Tahoma" pitchFamily="34" charset="0"/>
                <a:cs typeface="Tahoma" pitchFamily="34" charset="0"/>
              </a:rPr>
              <a:t>aad</a:t>
            </a:r>
            <a:r>
              <a:rPr lang="en-GB" sz="2200" dirty="0">
                <a:latin typeface="Tahoma" pitchFamily="34" charset="0"/>
                <a:ea typeface="Tahoma" pitchFamily="34" charset="0"/>
                <a:cs typeface="Tahoma" pitchFamily="34" charset="0"/>
              </a:rPr>
              <a:t> u </a:t>
            </a:r>
            <a:r>
              <a:rPr lang="en-GB" sz="2200" dirty="0" err="1">
                <a:latin typeface="Tahoma" pitchFamily="34" charset="0"/>
                <a:ea typeface="Tahoma" pitchFamily="34" charset="0"/>
                <a:cs typeface="Tahoma" pitchFamily="34" charset="0"/>
              </a:rPr>
              <a:t>baahato</a:t>
            </a:r>
            <a:r>
              <a:rPr lang="en-GB" sz="2200" dirty="0">
                <a:latin typeface="Tahoma" pitchFamily="34" charset="0"/>
                <a:ea typeface="Tahoma" pitchFamily="34" charset="0"/>
                <a:cs typeface="Tahoma" pitchFamily="34" charset="0"/>
              </a:rPr>
              <a:t> in </a:t>
            </a:r>
            <a:r>
              <a:rPr lang="en-GB" sz="2200" dirty="0" err="1">
                <a:latin typeface="Tahoma" pitchFamily="34" charset="0"/>
                <a:ea typeface="Tahoma" pitchFamily="34" charset="0"/>
                <a:cs typeface="Tahoma" pitchFamily="34" charset="0"/>
              </a:rPr>
              <a:t>aad</a:t>
            </a:r>
            <a:r>
              <a:rPr lang="en-GB" sz="2200" dirty="0">
                <a:latin typeface="Tahoma" pitchFamily="34" charset="0"/>
                <a:ea typeface="Tahoma" pitchFamily="34" charset="0"/>
                <a:cs typeface="Tahoma" pitchFamily="34" charset="0"/>
              </a:rPr>
              <a:t> </a:t>
            </a:r>
            <a:r>
              <a:rPr lang="en-GB" sz="2200" dirty="0" err="1">
                <a:latin typeface="Tahoma" pitchFamily="34" charset="0"/>
                <a:ea typeface="Tahoma" pitchFamily="34" charset="0"/>
                <a:cs typeface="Tahoma" pitchFamily="34" charset="0"/>
              </a:rPr>
              <a:t>hagaajiso</a:t>
            </a:r>
            <a:r>
              <a:rPr lang="en-GB" sz="2200" dirty="0">
                <a:latin typeface="Tahoma" pitchFamily="34" charset="0"/>
                <a:ea typeface="Tahoma" pitchFamily="34" charset="0"/>
                <a:cs typeface="Tahoma" pitchFamily="34" charset="0"/>
              </a:rPr>
              <a:t> </a:t>
            </a:r>
            <a:r>
              <a:rPr lang="en-GB" sz="2200" dirty="0" err="1">
                <a:latin typeface="Tahoma" pitchFamily="34" charset="0"/>
                <a:ea typeface="Tahoma" pitchFamily="34" charset="0"/>
                <a:cs typeface="Tahoma" pitchFamily="34" charset="0"/>
              </a:rPr>
              <a:t>taariikhda</a:t>
            </a:r>
            <a:r>
              <a:rPr lang="en-GB" sz="2200" dirty="0">
                <a:latin typeface="Tahoma" pitchFamily="34" charset="0"/>
                <a:ea typeface="Tahoma" pitchFamily="34" charset="0"/>
                <a:cs typeface="Tahoma" pitchFamily="34" charset="0"/>
              </a:rPr>
              <a:t> </a:t>
            </a:r>
            <a:r>
              <a:rPr lang="en-GB" sz="2200" dirty="0" err="1">
                <a:latin typeface="Tahoma" pitchFamily="34" charset="0"/>
                <a:ea typeface="Tahoma" pitchFamily="34" charset="0"/>
                <a:cs typeface="Tahoma" pitchFamily="34" charset="0"/>
              </a:rPr>
              <a:t>ama</a:t>
            </a:r>
            <a:r>
              <a:rPr lang="en-GB" sz="2200" dirty="0">
                <a:latin typeface="Tahoma" pitchFamily="34" charset="0"/>
                <a:ea typeface="Tahoma" pitchFamily="34" charset="0"/>
                <a:cs typeface="Tahoma" pitchFamily="34" charset="0"/>
              </a:rPr>
              <a:t> </a:t>
            </a:r>
            <a:r>
              <a:rPr lang="en-GB" sz="2200" dirty="0" err="1">
                <a:latin typeface="Tahoma" pitchFamily="34" charset="0"/>
                <a:ea typeface="Tahoma" pitchFamily="34" charset="0"/>
                <a:cs typeface="Tahoma" pitchFamily="34" charset="0"/>
              </a:rPr>
              <a:t>saacadda</a:t>
            </a:r>
            <a:r>
              <a:rPr lang="en-GB" sz="2200" dirty="0">
                <a:latin typeface="Tahoma" pitchFamily="34" charset="0"/>
                <a:ea typeface="Tahoma" pitchFamily="34" charset="0"/>
                <a:cs typeface="Tahoma" pitchFamily="34" charset="0"/>
              </a:rPr>
              <a:t>, </a:t>
            </a:r>
            <a:r>
              <a:rPr lang="en-GB" sz="2200" dirty="0" err="1">
                <a:latin typeface="Tahoma" pitchFamily="34" charset="0"/>
                <a:ea typeface="Tahoma" pitchFamily="34" charset="0"/>
                <a:cs typeface="Tahoma" pitchFamily="34" charset="0"/>
              </a:rPr>
              <a:t>waa</a:t>
            </a:r>
            <a:r>
              <a:rPr lang="en-GB" sz="2200" dirty="0">
                <a:latin typeface="Tahoma" pitchFamily="34" charset="0"/>
                <a:ea typeface="Tahoma" pitchFamily="34" charset="0"/>
                <a:cs typeface="Tahoma" pitchFamily="34" charset="0"/>
              </a:rPr>
              <a:t> </a:t>
            </a:r>
            <a:r>
              <a:rPr lang="en-GB" sz="2200" dirty="0" err="1">
                <a:latin typeface="Tahoma" pitchFamily="34" charset="0"/>
                <a:ea typeface="Tahoma" pitchFamily="34" charset="0"/>
                <a:cs typeface="Tahoma" pitchFamily="34" charset="0"/>
              </a:rPr>
              <a:t>suurogal</a:t>
            </a:r>
            <a:r>
              <a:rPr lang="en-GB" sz="2200" dirty="0">
                <a:latin typeface="Tahoma" pitchFamily="34" charset="0"/>
                <a:ea typeface="Tahoma" pitchFamily="34" charset="0"/>
                <a:cs typeface="Tahoma" pitchFamily="34" charset="0"/>
              </a:rPr>
              <a:t> in </a:t>
            </a:r>
            <a:r>
              <a:rPr lang="en-GB" sz="2200" dirty="0" err="1">
                <a:latin typeface="Tahoma" pitchFamily="34" charset="0"/>
                <a:ea typeface="Tahoma" pitchFamily="34" charset="0"/>
                <a:cs typeface="Tahoma" pitchFamily="34" charset="0"/>
              </a:rPr>
              <a:t>aad</a:t>
            </a:r>
            <a:r>
              <a:rPr lang="en-GB" sz="2200" dirty="0">
                <a:latin typeface="Tahoma" pitchFamily="34" charset="0"/>
                <a:ea typeface="Tahoma" pitchFamily="34" charset="0"/>
                <a:cs typeface="Tahoma" pitchFamily="34" charset="0"/>
              </a:rPr>
              <a:t> </a:t>
            </a:r>
            <a:r>
              <a:rPr lang="en-GB" sz="2200" dirty="0" err="1">
                <a:latin typeface="Tahoma" pitchFamily="34" charset="0"/>
                <a:ea typeface="Tahoma" pitchFamily="34" charset="0"/>
                <a:cs typeface="Tahoma" pitchFamily="34" charset="0"/>
              </a:rPr>
              <a:t>sidaas</a:t>
            </a:r>
            <a:r>
              <a:rPr lang="en-GB" sz="2200" dirty="0">
                <a:latin typeface="Tahoma" pitchFamily="34" charset="0"/>
                <a:ea typeface="Tahoma" pitchFamily="34" charset="0"/>
                <a:cs typeface="Tahoma" pitchFamily="34" charset="0"/>
              </a:rPr>
              <a:t> </a:t>
            </a:r>
            <a:r>
              <a:rPr lang="en-GB" sz="2200" dirty="0" err="1">
                <a:latin typeface="Tahoma" pitchFamily="34" charset="0"/>
                <a:ea typeface="Tahoma" pitchFamily="34" charset="0"/>
                <a:cs typeface="Tahoma" pitchFamily="34" charset="0"/>
              </a:rPr>
              <a:t>halkan</a:t>
            </a:r>
            <a:r>
              <a:rPr lang="en-GB" sz="2200" dirty="0">
                <a:latin typeface="Tahoma" pitchFamily="34" charset="0"/>
                <a:ea typeface="Tahoma" pitchFamily="34" charset="0"/>
                <a:cs typeface="Tahoma" pitchFamily="34" charset="0"/>
              </a:rPr>
              <a:t> </a:t>
            </a:r>
            <a:r>
              <a:rPr lang="en-GB" sz="2200" dirty="0" err="1">
                <a:latin typeface="Tahoma" pitchFamily="34" charset="0"/>
                <a:ea typeface="Tahoma" pitchFamily="34" charset="0"/>
                <a:cs typeface="Tahoma" pitchFamily="34" charset="0"/>
              </a:rPr>
              <a:t>ku</a:t>
            </a:r>
            <a:r>
              <a:rPr lang="en-GB" sz="2200" dirty="0">
                <a:latin typeface="Tahoma" pitchFamily="34" charset="0"/>
                <a:ea typeface="Tahoma" pitchFamily="34" charset="0"/>
                <a:cs typeface="Tahoma" pitchFamily="34" charset="0"/>
              </a:rPr>
              <a:t> </a:t>
            </a:r>
            <a:r>
              <a:rPr lang="en-GB" sz="2200" dirty="0" err="1">
                <a:latin typeface="Tahoma" pitchFamily="34" charset="0"/>
                <a:ea typeface="Tahoma" pitchFamily="34" charset="0"/>
                <a:cs typeface="Tahoma" pitchFamily="34" charset="0"/>
              </a:rPr>
              <a:t>samayso</a:t>
            </a:r>
            <a:r>
              <a:rPr lang="en-GB" sz="2200" dirty="0">
                <a:latin typeface="Tahoma" pitchFamily="34" charset="0"/>
                <a:ea typeface="Tahoma" pitchFamily="34" charset="0"/>
                <a:cs typeface="Tahoma" pitchFamily="34" charset="0"/>
              </a:rPr>
              <a:t>.</a:t>
            </a:r>
            <a:endParaRPr lang="en" sz="1600" dirty="0">
              <a:latin typeface="Tahoma" pitchFamily="34" charset="0"/>
              <a:ea typeface="Tahoma" pitchFamily="34" charset="0"/>
              <a:cs typeface="Tahoma" pitchFamily="34" charset="0"/>
            </a:endParaRPr>
          </a:p>
        </p:txBody>
      </p:sp>
      <p:pic>
        <p:nvPicPr>
          <p:cNvPr id="52227" name="Picture 10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64852" y="1787079"/>
            <a:ext cx="2381633" cy="2786062"/>
          </a:xfrm>
          <a:prstGeom prst="rect">
            <a:avLst/>
          </a:prstGeom>
          <a:noFill/>
          <a:ln w="9525">
            <a:noFill/>
            <a:miter lim="800000"/>
            <a:headEnd/>
            <a:tailEnd/>
          </a:ln>
        </p:spPr>
      </p:pic>
      <p:sp>
        <p:nvSpPr>
          <p:cNvPr id="52230" name="Rectangle 11"/>
          <p:cNvSpPr>
            <a:spLocks noChangeArrowheads="1"/>
          </p:cNvSpPr>
          <p:nvPr/>
        </p:nvSpPr>
        <p:spPr bwMode="auto">
          <a:xfrm>
            <a:off x="395536" y="1844824"/>
            <a:ext cx="5257800" cy="646331"/>
          </a:xfrm>
          <a:prstGeom prst="rect">
            <a:avLst/>
          </a:prstGeom>
          <a:noFill/>
          <a:ln w="9525">
            <a:noFill/>
            <a:miter lim="800000"/>
            <a:headEnd/>
            <a:tailEnd/>
          </a:ln>
        </p:spPr>
        <p:txBody>
          <a:bodyPr>
            <a:spAutoFit/>
          </a:bodyPr>
          <a:lstStyle/>
          <a:p>
            <a:pPr algn="l" rtl="0"/>
            <a:r>
              <a:rPr lang="en" sz="1800" b="0" i="0" u="none" dirty="0">
                <a:latin typeface="Tahoma" pitchFamily="34" charset="0"/>
                <a:ea typeface="Tahoma" pitchFamily="34" charset="0"/>
                <a:cs typeface="Tahoma" pitchFamily="34" charset="0"/>
              </a:rPr>
              <a:t>Fur </a:t>
            </a:r>
            <a:r>
              <a:rPr lang="en" sz="1800" b="1" i="0" u="none" dirty="0">
                <a:latin typeface="Tahoma" pitchFamily="34" charset="0"/>
                <a:ea typeface="Tahoma" pitchFamily="34" charset="0"/>
                <a:cs typeface="Tahoma" pitchFamily="34" charset="0"/>
              </a:rPr>
              <a:t>Miiska Maaraynta </a:t>
            </a:r>
            <a:r>
              <a:rPr lang="en" sz="1800" b="0" i="0" u="none" dirty="0">
                <a:latin typeface="Tahoma" pitchFamily="34" charset="0"/>
                <a:ea typeface="Tahoma" pitchFamily="34" charset="0"/>
                <a:cs typeface="Tahoma" pitchFamily="34" charset="0"/>
              </a:rPr>
              <a:t>oo labo jeer guji </a:t>
            </a:r>
            <a:r>
              <a:rPr lang="en" sz="1800" b="1" i="0" u="none" dirty="0">
                <a:latin typeface="Tahoma" pitchFamily="34" charset="0"/>
                <a:ea typeface="Tahoma" pitchFamily="34" charset="0"/>
                <a:cs typeface="Tahoma" pitchFamily="34" charset="0"/>
              </a:rPr>
              <a:t>Taariikhda iyo Saacadda</a:t>
            </a:r>
            <a:r>
              <a:rPr lang="en" sz="1800" b="0" i="0" u="none" dirty="0">
                <a:latin typeface="Tahoma" pitchFamily="34" charset="0"/>
                <a:ea typeface="Tahoma" pitchFamily="34" charset="0"/>
                <a:cs typeface="Tahoma" pitchFamily="34" charset="0"/>
              </a:rPr>
              <a:t>.</a:t>
            </a:r>
            <a:endParaRPr lang="en" sz="1800" dirty="0">
              <a:latin typeface="Tahoma" pitchFamily="34" charset="0"/>
              <a:ea typeface="Tahoma" pitchFamily="34" charset="0"/>
              <a:cs typeface="Tahoma" pitchFamily="34" charset="0"/>
            </a:endParaRPr>
          </a:p>
        </p:txBody>
      </p:sp>
      <p:sp>
        <p:nvSpPr>
          <p:cNvPr id="52232" name="Rectangle 14"/>
          <p:cNvSpPr>
            <a:spLocks noChangeArrowheads="1"/>
          </p:cNvSpPr>
          <p:nvPr/>
        </p:nvSpPr>
        <p:spPr bwMode="auto">
          <a:xfrm>
            <a:off x="467544" y="2852936"/>
            <a:ext cx="4743450" cy="1200329"/>
          </a:xfrm>
          <a:prstGeom prst="rect">
            <a:avLst/>
          </a:prstGeom>
          <a:noFill/>
          <a:ln w="9525">
            <a:noFill/>
            <a:miter lim="800000"/>
            <a:headEnd/>
            <a:tailEnd/>
          </a:ln>
        </p:spPr>
        <p:txBody>
          <a:bodyPr>
            <a:spAutoFit/>
          </a:bodyPr>
          <a:lstStyle/>
          <a:p>
            <a:pPr algn="l" rtl="0"/>
            <a:r>
              <a:rPr lang="en" sz="1800" b="0" i="0" u="none" dirty="0">
                <a:latin typeface="Tahoma" pitchFamily="34" charset="0"/>
                <a:ea typeface="Tahoma" pitchFamily="34" charset="0"/>
                <a:cs typeface="Tahoma" pitchFamily="34" charset="0"/>
              </a:rPr>
              <a:t>Sanduuq hadal leh ayaa muuqanaya halkaasoo aad ka habayn karto taariikhda iyo saacadda oo aad ku saxi karto haddii hore si qalad ah loogu habeeyey. </a:t>
            </a:r>
            <a:endParaRPr lang="en" dirty="0">
              <a:latin typeface="Tahoma" pitchFamily="34" charset="0"/>
              <a:ea typeface="Tahoma" pitchFamily="34" charset="0"/>
              <a:cs typeface="Tahoma" pitchFamily="34" charset="0"/>
            </a:endParaRPr>
          </a:p>
        </p:txBody>
      </p:sp>
      <p:sp>
        <p:nvSpPr>
          <p:cNvPr id="52234" name="AutoShape 10"/>
          <p:cNvSpPr>
            <a:spLocks noChangeArrowheads="1"/>
          </p:cNvSpPr>
          <p:nvPr/>
        </p:nvSpPr>
        <p:spPr bwMode="auto">
          <a:xfrm>
            <a:off x="8316913" y="3319284"/>
            <a:ext cx="576262" cy="794802"/>
          </a:xfrm>
          <a:prstGeom prst="leftArrow">
            <a:avLst>
              <a:gd name="adj1" fmla="val 50000"/>
              <a:gd name="adj2" fmla="val 99726"/>
            </a:avLst>
          </a:prstGeom>
          <a:solidFill>
            <a:schemeClr val="accent1"/>
          </a:solidFill>
          <a:ln w="9525" algn="ctr">
            <a:solidFill>
              <a:schemeClr val="tx1"/>
            </a:solidFill>
            <a:miter lim="800000"/>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52236" name="AutoShape 12"/>
          <p:cNvSpPr>
            <a:spLocks noChangeArrowheads="1"/>
          </p:cNvSpPr>
          <p:nvPr/>
        </p:nvSpPr>
        <p:spPr bwMode="auto">
          <a:xfrm>
            <a:off x="5573192" y="2274158"/>
            <a:ext cx="366960" cy="794802"/>
          </a:xfrm>
          <a:prstGeom prst="rightArrow">
            <a:avLst>
              <a:gd name="adj1" fmla="val 50000"/>
              <a:gd name="adj2" fmla="val 176668"/>
            </a:avLst>
          </a:prstGeom>
          <a:solidFill>
            <a:schemeClr val="accent1"/>
          </a:solidFill>
          <a:ln w="9525" algn="ctr">
            <a:solidFill>
              <a:schemeClr val="tx1"/>
            </a:solidFill>
            <a:miter lim="800000"/>
            <a:headEnd/>
            <a:tailEnd/>
          </a:ln>
        </p:spPr>
        <p:txBody>
          <a:bodyPr wrap="none" anchor="ctr">
            <a:spAutoFit/>
          </a:bodyPr>
          <a:lstStyle/>
          <a:p>
            <a:endParaRPr lang="en">
              <a:latin typeface="Tahoma" pitchFamily="34" charset="0"/>
              <a:ea typeface="Tahoma" pitchFamily="34" charset="0"/>
              <a:cs typeface="Tahoma" pitchFamily="34" charset="0"/>
            </a:endParaRPr>
          </a:p>
        </p:txBody>
      </p:sp>
      <p:sp>
        <p:nvSpPr>
          <p:cNvPr id="52237" name="AutoShape 13"/>
          <p:cNvSpPr>
            <a:spLocks noChangeArrowheads="1"/>
          </p:cNvSpPr>
          <p:nvPr/>
        </p:nvSpPr>
        <p:spPr bwMode="auto">
          <a:xfrm>
            <a:off x="8316913" y="1844824"/>
            <a:ext cx="366960" cy="794802"/>
          </a:xfrm>
          <a:prstGeom prst="leftArrow">
            <a:avLst>
              <a:gd name="adj1" fmla="val 50000"/>
              <a:gd name="adj2" fmla="val 125556"/>
            </a:avLst>
          </a:prstGeom>
          <a:solidFill>
            <a:schemeClr val="accent1"/>
          </a:solidFill>
          <a:ln w="9525" algn="ctr">
            <a:solidFill>
              <a:schemeClr val="tx1"/>
            </a:solidFill>
            <a:miter lim="800000"/>
            <a:headEnd/>
            <a:tailEnd/>
          </a:ln>
        </p:spPr>
        <p:txBody>
          <a:bodyPr wrap="none" anchor="ctr">
            <a:spAutoFit/>
          </a:bodyPr>
          <a:lstStyle/>
          <a:p>
            <a:endParaRPr lang="en">
              <a:latin typeface="Tahoma" pitchFamily="34" charset="0"/>
              <a:ea typeface="Tahoma" pitchFamily="34" charset="0"/>
              <a:cs typeface="Tahoma" pitchFamily="34" charset="0"/>
            </a:endParaRPr>
          </a:p>
        </p:txBody>
      </p:sp>
      <p:sp>
        <p:nvSpPr>
          <p:cNvPr id="14" name="AutoShape 12"/>
          <p:cNvSpPr>
            <a:spLocks noChangeArrowheads="1"/>
          </p:cNvSpPr>
          <p:nvPr/>
        </p:nvSpPr>
        <p:spPr bwMode="auto">
          <a:xfrm>
            <a:off x="6653312" y="4074358"/>
            <a:ext cx="366960" cy="794802"/>
          </a:xfrm>
          <a:prstGeom prst="rightArrow">
            <a:avLst>
              <a:gd name="adj1" fmla="val 50000"/>
              <a:gd name="adj2" fmla="val 176668"/>
            </a:avLst>
          </a:prstGeom>
          <a:solidFill>
            <a:schemeClr val="accent1"/>
          </a:solidFill>
          <a:ln w="9525" algn="ctr">
            <a:solidFill>
              <a:schemeClr val="tx1"/>
            </a:solidFill>
            <a:miter lim="800000"/>
            <a:headEnd/>
            <a:tailEnd/>
          </a:ln>
        </p:spPr>
        <p:txBody>
          <a:bodyPr wrap="none" anchor="ctr">
            <a:spAutoFit/>
          </a:bodyPr>
          <a:lstStyle/>
          <a:p>
            <a:endParaRPr lang="en">
              <a:latin typeface="Tahoma" pitchFamily="34" charset="0"/>
              <a:ea typeface="Tahoma" pitchFamily="34" charset="0"/>
              <a:cs typeface="Tahoma" pitchFamily="34" charset="0"/>
            </a:endParaRPr>
          </a:p>
        </p:txBody>
      </p:sp>
      <p:sp>
        <p:nvSpPr>
          <p:cNvPr id="16" name="AutoShape 12"/>
          <p:cNvSpPr>
            <a:spLocks noChangeArrowheads="1"/>
          </p:cNvSpPr>
          <p:nvPr/>
        </p:nvSpPr>
        <p:spPr bwMode="auto">
          <a:xfrm>
            <a:off x="5541963" y="2818428"/>
            <a:ext cx="366960" cy="794802"/>
          </a:xfrm>
          <a:prstGeom prst="rightArrow">
            <a:avLst>
              <a:gd name="adj1" fmla="val 50000"/>
              <a:gd name="adj2" fmla="val 180682"/>
            </a:avLst>
          </a:prstGeom>
          <a:solidFill>
            <a:schemeClr val="accent1"/>
          </a:solidFill>
          <a:ln w="9525" algn="ctr">
            <a:solidFill>
              <a:schemeClr val="tx1"/>
            </a:solidFill>
            <a:miter lim="800000"/>
            <a:headEnd/>
            <a:tailEnd/>
          </a:ln>
        </p:spPr>
        <p:txBody>
          <a:bodyPr wrap="none" anchor="ctr">
            <a:spAutoFit/>
          </a:bodyPr>
          <a:lstStyle/>
          <a:p>
            <a:endParaRPr lang="en">
              <a:latin typeface="Tahoma" pitchFamily="34" charset="0"/>
              <a:ea typeface="Tahoma" pitchFamily="34" charset="0"/>
              <a:cs typeface="Tahoma" pitchFamily="34" charset="0"/>
            </a:endParaRPr>
          </a:p>
        </p:txBody>
      </p:sp>
      <p:sp>
        <p:nvSpPr>
          <p:cNvPr id="65552" name="Title 1"/>
          <p:cNvSpPr txBox="1">
            <a:spLocks/>
          </p:cNvSpPr>
          <p:nvPr/>
        </p:nvSpPr>
        <p:spPr bwMode="auto">
          <a:xfrm>
            <a:off x="395536" y="188640"/>
            <a:ext cx="8419852" cy="476672"/>
          </a:xfrm>
          <a:prstGeom prst="rect">
            <a:avLst/>
          </a:prstGeom>
          <a:noFill/>
          <a:ln w="9525">
            <a:noFill/>
            <a:miter lim="800000"/>
            <a:headEnd/>
            <a:tailEnd/>
          </a:ln>
        </p:spPr>
        <p:txBody>
          <a:bodyPr anchor="b"/>
          <a:lstStyle/>
          <a:p>
            <a:pPr algn="l" rtl="0" eaLnBrk="0" hangingPunct="0"/>
            <a:r>
              <a:rPr lang="en" sz="3600" b="0" i="0" u="none" dirty="0">
                <a:solidFill>
                  <a:schemeClr val="accent1"/>
                </a:solidFill>
                <a:latin typeface="Tahoma" pitchFamily="34" charset="0"/>
                <a:ea typeface="Tahoma" pitchFamily="34" charset="0"/>
                <a:cs typeface="Tahoma" pitchFamily="34" charset="0"/>
              </a:rPr>
              <a:t>2.  </a:t>
            </a:r>
            <a:r>
              <a:rPr lang="en-GB" sz="3600" b="0" i="0" u="none" dirty="0" err="1">
                <a:solidFill>
                  <a:schemeClr val="accent1"/>
                </a:solidFill>
                <a:latin typeface="Tahoma" pitchFamily="34" charset="0"/>
                <a:ea typeface="Tahoma" pitchFamily="34" charset="0"/>
                <a:cs typeface="Tahoma" pitchFamily="34" charset="0"/>
              </a:rPr>
              <a:t>Taariikhda</a:t>
            </a:r>
            <a:r>
              <a:rPr lang="en-GB" sz="3600" b="0" i="0" u="none" dirty="0">
                <a:solidFill>
                  <a:schemeClr val="accent1"/>
                </a:solidFill>
                <a:latin typeface="Tahoma" pitchFamily="34" charset="0"/>
                <a:ea typeface="Tahoma" pitchFamily="34" charset="0"/>
                <a:cs typeface="Tahoma" pitchFamily="34" charset="0"/>
              </a:rPr>
              <a:t> </a:t>
            </a:r>
            <a:r>
              <a:rPr lang="en-GB" sz="3600" b="0" i="0" u="none" dirty="0" err="1">
                <a:solidFill>
                  <a:schemeClr val="accent1"/>
                </a:solidFill>
                <a:latin typeface="Tahoma" pitchFamily="34" charset="0"/>
                <a:ea typeface="Tahoma" pitchFamily="34" charset="0"/>
                <a:cs typeface="Tahoma" pitchFamily="34" charset="0"/>
              </a:rPr>
              <a:t>iyo</a:t>
            </a:r>
            <a:r>
              <a:rPr lang="en-GB" sz="3600" b="0" i="0" u="none" dirty="0">
                <a:solidFill>
                  <a:schemeClr val="accent1"/>
                </a:solidFill>
                <a:latin typeface="Tahoma" pitchFamily="34" charset="0"/>
                <a:ea typeface="Tahoma" pitchFamily="34" charset="0"/>
                <a:cs typeface="Tahoma" pitchFamily="34" charset="0"/>
              </a:rPr>
              <a:t> </a:t>
            </a:r>
            <a:r>
              <a:rPr lang="en-GB" sz="3600" b="0" i="0" u="none" dirty="0" err="1">
                <a:solidFill>
                  <a:schemeClr val="accent1"/>
                </a:solidFill>
                <a:latin typeface="Tahoma" pitchFamily="34" charset="0"/>
                <a:ea typeface="Tahoma" pitchFamily="34" charset="0"/>
                <a:cs typeface="Tahoma" pitchFamily="34" charset="0"/>
              </a:rPr>
              <a:t>Saacadda</a:t>
            </a:r>
            <a:r>
              <a:rPr lang="en" sz="3600" b="0" i="0" u="none" dirty="0">
                <a:solidFill>
                  <a:schemeClr val="accent1"/>
                </a:solidFill>
                <a:latin typeface="Tahoma" pitchFamily="34" charset="0"/>
                <a:ea typeface="Tahoma" pitchFamily="34" charset="0"/>
                <a:cs typeface="Tahoma" pitchFamily="34" charset="0"/>
              </a:rPr>
              <a:t> </a:t>
            </a:r>
            <a:endParaRPr lang="en" sz="3600" dirty="0">
              <a:solidFill>
                <a:schemeClr val="accent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9590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30"/>
                                        </p:tgtEl>
                                        <p:attrNameLst>
                                          <p:attrName>style.visibility</p:attrName>
                                        </p:attrNameLst>
                                      </p:cBhvr>
                                      <p:to>
                                        <p:strVal val="visible"/>
                                      </p:to>
                                    </p:set>
                                    <p:anim calcmode="lin" valueType="num">
                                      <p:cBhvr additive="base">
                                        <p:cTn id="7" dur="500" fill="hold"/>
                                        <p:tgtEl>
                                          <p:spTgt spid="52230"/>
                                        </p:tgtEl>
                                        <p:attrNameLst>
                                          <p:attrName>ppt_x</p:attrName>
                                        </p:attrNameLst>
                                      </p:cBhvr>
                                      <p:tavLst>
                                        <p:tav tm="0">
                                          <p:val>
                                            <p:strVal val="#ppt_x"/>
                                          </p:val>
                                        </p:tav>
                                        <p:tav tm="100000">
                                          <p:val>
                                            <p:strVal val="#ppt_x"/>
                                          </p:val>
                                        </p:tav>
                                      </p:tavLst>
                                    </p:anim>
                                    <p:anim calcmode="lin" valueType="num">
                                      <p:cBhvr additive="base">
                                        <p:cTn id="8" dur="500" fill="hold"/>
                                        <p:tgtEl>
                                          <p:spTgt spid="522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227"/>
                                        </p:tgtEl>
                                        <p:attrNameLst>
                                          <p:attrName>style.visibility</p:attrName>
                                        </p:attrNameLst>
                                      </p:cBhvr>
                                      <p:to>
                                        <p:strVal val="visible"/>
                                      </p:to>
                                    </p:set>
                                    <p:anim calcmode="lin" valueType="num">
                                      <p:cBhvr additive="base">
                                        <p:cTn id="13" dur="500" fill="hold"/>
                                        <p:tgtEl>
                                          <p:spTgt spid="52227"/>
                                        </p:tgtEl>
                                        <p:attrNameLst>
                                          <p:attrName>ppt_x</p:attrName>
                                        </p:attrNameLst>
                                      </p:cBhvr>
                                      <p:tavLst>
                                        <p:tav tm="0">
                                          <p:val>
                                            <p:strVal val="#ppt_x"/>
                                          </p:val>
                                        </p:tav>
                                        <p:tav tm="100000">
                                          <p:val>
                                            <p:strVal val="#ppt_x"/>
                                          </p:val>
                                        </p:tav>
                                      </p:tavLst>
                                    </p:anim>
                                    <p:anim calcmode="lin" valueType="num">
                                      <p:cBhvr additive="base">
                                        <p:cTn id="14" dur="500" fill="hold"/>
                                        <p:tgtEl>
                                          <p:spTgt spid="522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32"/>
                                        </p:tgtEl>
                                        <p:attrNameLst>
                                          <p:attrName>style.visibility</p:attrName>
                                        </p:attrNameLst>
                                      </p:cBhvr>
                                      <p:to>
                                        <p:strVal val="visible"/>
                                      </p:to>
                                    </p:set>
                                    <p:anim calcmode="lin" valueType="num">
                                      <p:cBhvr additive="base">
                                        <p:cTn id="19" dur="500" fill="hold"/>
                                        <p:tgtEl>
                                          <p:spTgt spid="52232"/>
                                        </p:tgtEl>
                                        <p:attrNameLst>
                                          <p:attrName>ppt_x</p:attrName>
                                        </p:attrNameLst>
                                      </p:cBhvr>
                                      <p:tavLst>
                                        <p:tav tm="0">
                                          <p:val>
                                            <p:strVal val="#ppt_x"/>
                                          </p:val>
                                        </p:tav>
                                        <p:tav tm="100000">
                                          <p:val>
                                            <p:strVal val="#ppt_x"/>
                                          </p:val>
                                        </p:tav>
                                      </p:tavLst>
                                    </p:anim>
                                    <p:anim calcmode="lin" valueType="num">
                                      <p:cBhvr additive="base">
                                        <p:cTn id="20" dur="500" fill="hold"/>
                                        <p:tgtEl>
                                          <p:spTgt spid="522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234"/>
                                        </p:tgtEl>
                                        <p:attrNameLst>
                                          <p:attrName>style.visibility</p:attrName>
                                        </p:attrNameLst>
                                      </p:cBhvr>
                                      <p:to>
                                        <p:strVal val="visible"/>
                                      </p:to>
                                    </p:set>
                                    <p:anim calcmode="lin" valueType="num">
                                      <p:cBhvr additive="base">
                                        <p:cTn id="25" dur="500" fill="hold"/>
                                        <p:tgtEl>
                                          <p:spTgt spid="52234"/>
                                        </p:tgtEl>
                                        <p:attrNameLst>
                                          <p:attrName>ppt_x</p:attrName>
                                        </p:attrNameLst>
                                      </p:cBhvr>
                                      <p:tavLst>
                                        <p:tav tm="0">
                                          <p:val>
                                            <p:strVal val="#ppt_x"/>
                                          </p:val>
                                        </p:tav>
                                        <p:tav tm="100000">
                                          <p:val>
                                            <p:strVal val="#ppt_x"/>
                                          </p:val>
                                        </p:tav>
                                      </p:tavLst>
                                    </p:anim>
                                    <p:anim calcmode="lin" valueType="num">
                                      <p:cBhvr additive="base">
                                        <p:cTn id="26" dur="500" fill="hold"/>
                                        <p:tgtEl>
                                          <p:spTgt spid="522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2237"/>
                                        </p:tgtEl>
                                        <p:attrNameLst>
                                          <p:attrName>style.visibility</p:attrName>
                                        </p:attrNameLst>
                                      </p:cBhvr>
                                      <p:to>
                                        <p:strVal val="visible"/>
                                      </p:to>
                                    </p:set>
                                    <p:anim calcmode="lin" valueType="num">
                                      <p:cBhvr additive="base">
                                        <p:cTn id="31" dur="500" fill="hold"/>
                                        <p:tgtEl>
                                          <p:spTgt spid="52237"/>
                                        </p:tgtEl>
                                        <p:attrNameLst>
                                          <p:attrName>ppt_x</p:attrName>
                                        </p:attrNameLst>
                                      </p:cBhvr>
                                      <p:tavLst>
                                        <p:tav tm="0">
                                          <p:val>
                                            <p:strVal val="#ppt_x"/>
                                          </p:val>
                                        </p:tav>
                                        <p:tav tm="100000">
                                          <p:val>
                                            <p:strVal val="#ppt_x"/>
                                          </p:val>
                                        </p:tav>
                                      </p:tavLst>
                                    </p:anim>
                                    <p:anim calcmode="lin" valueType="num">
                                      <p:cBhvr additive="base">
                                        <p:cTn id="32" dur="500" fill="hold"/>
                                        <p:tgtEl>
                                          <p:spTgt spid="5223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2236"/>
                                        </p:tgtEl>
                                        <p:attrNameLst>
                                          <p:attrName>style.visibility</p:attrName>
                                        </p:attrNameLst>
                                      </p:cBhvr>
                                      <p:to>
                                        <p:strVal val="visible"/>
                                      </p:to>
                                    </p:set>
                                    <p:anim calcmode="lin" valueType="num">
                                      <p:cBhvr additive="base">
                                        <p:cTn id="35" dur="500" fill="hold"/>
                                        <p:tgtEl>
                                          <p:spTgt spid="52236"/>
                                        </p:tgtEl>
                                        <p:attrNameLst>
                                          <p:attrName>ppt_x</p:attrName>
                                        </p:attrNameLst>
                                      </p:cBhvr>
                                      <p:tavLst>
                                        <p:tav tm="0">
                                          <p:val>
                                            <p:strVal val="#ppt_x"/>
                                          </p:val>
                                        </p:tav>
                                        <p:tav tm="100000">
                                          <p:val>
                                            <p:strVal val="#ppt_x"/>
                                          </p:val>
                                        </p:tav>
                                      </p:tavLst>
                                    </p:anim>
                                    <p:anim calcmode="lin" valueType="num">
                                      <p:cBhvr additive="base">
                                        <p:cTn id="36" dur="500" fill="hold"/>
                                        <p:tgtEl>
                                          <p:spTgt spid="5223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p:bldP spid="52232" grpId="0"/>
      <p:bldP spid="52234" grpId="0" animBg="1"/>
      <p:bldP spid="52236" grpId="0" animBg="1"/>
      <p:bldP spid="52237" grpId="0" animBg="1"/>
      <p:bldP spid="14" grpId="0" animBg="1"/>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395536" y="0"/>
            <a:ext cx="8288089" cy="714375"/>
          </a:xfrm>
        </p:spPr>
        <p:txBody>
          <a:bodyPr>
            <a:normAutofit/>
          </a:bodyPr>
          <a:lstStyle/>
          <a:p>
            <a:pPr algn="l" rtl="0" eaLnBrk="1" hangingPunct="1"/>
            <a:r>
              <a:rPr lang="en" sz="3600" b="0" i="0" u="none" dirty="0">
                <a:solidFill>
                  <a:schemeClr val="accent1"/>
                </a:solidFill>
                <a:latin typeface="Tahoma" pitchFamily="34" charset="0"/>
                <a:ea typeface="Tahoma" pitchFamily="34" charset="0"/>
                <a:cs typeface="Tahoma" pitchFamily="34" charset="0"/>
              </a:rPr>
              <a:t>3.  </a:t>
            </a:r>
            <a:r>
              <a:rPr lang="en-GB" sz="3600" dirty="0">
                <a:solidFill>
                  <a:schemeClr val="accent1"/>
                </a:solidFill>
                <a:latin typeface="Tahoma" pitchFamily="34" charset="0"/>
                <a:ea typeface="Tahoma" pitchFamily="34" charset="0"/>
                <a:cs typeface="Tahoma" pitchFamily="34" charset="0"/>
              </a:rPr>
              <a:t>Ku </a:t>
            </a:r>
            <a:r>
              <a:rPr lang="en-GB" sz="3600" dirty="0" err="1">
                <a:solidFill>
                  <a:schemeClr val="accent1"/>
                </a:solidFill>
                <a:latin typeface="Tahoma" pitchFamily="34" charset="0"/>
                <a:ea typeface="Tahoma" pitchFamily="34" charset="0"/>
                <a:cs typeface="Tahoma" pitchFamily="34" charset="0"/>
              </a:rPr>
              <a:t>dar</a:t>
            </a:r>
            <a:r>
              <a:rPr lang="en-GB" sz="3600" dirty="0">
                <a:solidFill>
                  <a:schemeClr val="accent1"/>
                </a:solidFill>
                <a:latin typeface="Tahoma" pitchFamily="34" charset="0"/>
                <a:ea typeface="Tahoma" pitchFamily="34" charset="0"/>
                <a:cs typeface="Tahoma" pitchFamily="34" charset="0"/>
              </a:rPr>
              <a:t> </a:t>
            </a:r>
            <a:r>
              <a:rPr lang="en-GB" sz="3600" dirty="0" err="1">
                <a:solidFill>
                  <a:schemeClr val="accent1"/>
                </a:solidFill>
                <a:latin typeface="Tahoma" pitchFamily="34" charset="0"/>
                <a:ea typeface="Tahoma" pitchFamily="34" charset="0"/>
                <a:cs typeface="Tahoma" pitchFamily="34" charset="0"/>
              </a:rPr>
              <a:t>ama</a:t>
            </a:r>
            <a:r>
              <a:rPr lang="en-GB" sz="3600" dirty="0">
                <a:solidFill>
                  <a:schemeClr val="accent1"/>
                </a:solidFill>
                <a:latin typeface="Tahoma" pitchFamily="34" charset="0"/>
                <a:ea typeface="Tahoma" pitchFamily="34" charset="0"/>
                <a:cs typeface="Tahoma" pitchFamily="34" charset="0"/>
              </a:rPr>
              <a:t> Ka </a:t>
            </a:r>
            <a:r>
              <a:rPr lang="en-GB" sz="3600" dirty="0" err="1">
                <a:solidFill>
                  <a:schemeClr val="accent1"/>
                </a:solidFill>
                <a:latin typeface="Tahoma" pitchFamily="34" charset="0"/>
                <a:ea typeface="Tahoma" pitchFamily="34" charset="0"/>
                <a:cs typeface="Tahoma" pitchFamily="34" charset="0"/>
              </a:rPr>
              <a:t>saar</a:t>
            </a:r>
            <a:r>
              <a:rPr lang="en-GB" sz="3600" dirty="0">
                <a:solidFill>
                  <a:schemeClr val="accent1"/>
                </a:solidFill>
                <a:latin typeface="Tahoma" pitchFamily="34" charset="0"/>
                <a:ea typeface="Tahoma" pitchFamily="34" charset="0"/>
                <a:cs typeface="Tahoma" pitchFamily="34" charset="0"/>
              </a:rPr>
              <a:t> </a:t>
            </a:r>
            <a:r>
              <a:rPr lang="en-GB" sz="3600" dirty="0" err="1">
                <a:solidFill>
                  <a:schemeClr val="accent1"/>
                </a:solidFill>
                <a:latin typeface="Tahoma" pitchFamily="34" charset="0"/>
                <a:ea typeface="Tahoma" pitchFamily="34" charset="0"/>
                <a:cs typeface="Tahoma" pitchFamily="34" charset="0"/>
              </a:rPr>
              <a:t>Barnaamijyada</a:t>
            </a:r>
            <a:endParaRPr lang="en" sz="3600" b="0" i="0" u="none" dirty="0">
              <a:solidFill>
                <a:schemeClr val="accent1"/>
              </a:solidFill>
              <a:latin typeface="Tahoma" pitchFamily="34" charset="0"/>
              <a:ea typeface="Tahoma" pitchFamily="34" charset="0"/>
              <a:cs typeface="Tahoma" pitchFamily="34" charset="0"/>
            </a:endParaRPr>
          </a:p>
        </p:txBody>
      </p:sp>
      <p:pic>
        <p:nvPicPr>
          <p:cNvPr id="66562" name="Picture 46"/>
          <p:cNvPicPr>
            <a:picLocks noChangeAspect="1" noChangeArrowheads="1"/>
          </p:cNvPicPr>
          <p:nvPr/>
        </p:nvPicPr>
        <p:blipFill>
          <a:blip r:embed="rId2" cstate="print"/>
          <a:srcRect/>
          <a:stretch>
            <a:fillRect/>
          </a:stretch>
        </p:blipFill>
        <p:spPr bwMode="auto">
          <a:xfrm>
            <a:off x="6444208" y="654410"/>
            <a:ext cx="1952625" cy="672879"/>
          </a:xfrm>
          <a:prstGeom prst="rect">
            <a:avLst/>
          </a:prstGeom>
          <a:noFill/>
          <a:ln w="9525">
            <a:noFill/>
            <a:miter lim="800000"/>
            <a:headEnd/>
            <a:tailEnd/>
          </a:ln>
        </p:spPr>
      </p:pic>
      <p:pic>
        <p:nvPicPr>
          <p:cNvPr id="53252" name="Picture 4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34035" y="1953682"/>
            <a:ext cx="5786437" cy="4358352"/>
          </a:xfrm>
          <a:prstGeom prst="rect">
            <a:avLst/>
          </a:prstGeom>
          <a:noFill/>
          <a:ln w="9525">
            <a:noFill/>
            <a:miter lim="800000"/>
            <a:headEnd/>
            <a:tailEnd/>
          </a:ln>
        </p:spPr>
      </p:pic>
      <p:sp>
        <p:nvSpPr>
          <p:cNvPr id="53253" name="Rectangle 5"/>
          <p:cNvSpPr>
            <a:spLocks noChangeArrowheads="1"/>
          </p:cNvSpPr>
          <p:nvPr/>
        </p:nvSpPr>
        <p:spPr bwMode="auto">
          <a:xfrm>
            <a:off x="199746" y="1169796"/>
            <a:ext cx="8533631" cy="923330"/>
          </a:xfrm>
          <a:prstGeom prst="rect">
            <a:avLst/>
          </a:prstGeom>
          <a:noFill/>
          <a:ln w="9525">
            <a:noFill/>
            <a:miter lim="800000"/>
            <a:headEnd/>
            <a:tailEnd/>
          </a:ln>
        </p:spPr>
        <p:txBody>
          <a:bodyPr wrap="square">
            <a:spAutoFit/>
          </a:bodyPr>
          <a:lstStyle/>
          <a:p>
            <a:pPr algn="l" rtl="0"/>
            <a:r>
              <a:rPr lang="en" sz="1800" b="0" i="0" u="none" dirty="0">
                <a:latin typeface="Tahoma" pitchFamily="34" charset="0"/>
                <a:ea typeface="Tahoma" pitchFamily="34" charset="0"/>
                <a:cs typeface="Tahoma" pitchFamily="34" charset="0"/>
              </a:rPr>
              <a:t>Marka aad gujiso </a:t>
            </a:r>
            <a:r>
              <a:rPr lang="en" sz="1800" b="1" i="0" u="none" dirty="0">
                <a:latin typeface="Tahoma" pitchFamily="34" charset="0"/>
                <a:ea typeface="Tahoma" pitchFamily="34" charset="0"/>
                <a:cs typeface="Tahoma" pitchFamily="34" charset="0"/>
              </a:rPr>
              <a:t>Barnaamijyada</a:t>
            </a:r>
            <a:r>
              <a:rPr lang="en" sz="1800" b="0" i="0" u="none" dirty="0">
                <a:latin typeface="Tahoma" pitchFamily="34" charset="0"/>
                <a:ea typeface="Tahoma" pitchFamily="34" charset="0"/>
                <a:cs typeface="Tahoma" pitchFamily="34" charset="0"/>
              </a:rPr>
              <a:t>, waxaa muuqanaya liiska dhammaan barnaamijyada ku jira kumbiyuutarkaaga. Waxaad barnaamijka ka dooran kartaa liiska waanad saari kartaa.</a:t>
            </a:r>
          </a:p>
        </p:txBody>
      </p:sp>
      <p:sp>
        <p:nvSpPr>
          <p:cNvPr id="53255" name="Rectangle 5"/>
          <p:cNvSpPr>
            <a:spLocks noChangeArrowheads="1"/>
          </p:cNvSpPr>
          <p:nvPr/>
        </p:nvSpPr>
        <p:spPr bwMode="auto">
          <a:xfrm>
            <a:off x="179512" y="2452832"/>
            <a:ext cx="2952329" cy="3693319"/>
          </a:xfrm>
          <a:prstGeom prst="rect">
            <a:avLst/>
          </a:prstGeom>
          <a:noFill/>
          <a:ln w="9525" algn="ctr">
            <a:noFill/>
            <a:miter lim="800000"/>
            <a:headEnd/>
            <a:tailEnd/>
          </a:ln>
        </p:spPr>
        <p:txBody>
          <a:bodyPr wrap="square" anchor="ctr">
            <a:spAutoFit/>
          </a:bodyPr>
          <a:lstStyle/>
          <a:p>
            <a:pPr algn="l" rtl="0" eaLnBrk="0" hangingPunct="0"/>
            <a:r>
              <a:rPr lang="en" sz="1800" b="0" i="0" u="none" dirty="0">
                <a:solidFill>
                  <a:srgbClr val="333333"/>
                </a:solidFill>
                <a:latin typeface="Tahoma" pitchFamily="34" charset="0"/>
                <a:ea typeface="Tahoma" pitchFamily="34" charset="0"/>
                <a:cs typeface="Tahoma" pitchFamily="34" charset="0"/>
              </a:rPr>
              <a:t>Waxaad ku dari kartaa barnaamij cusub ama ka saari kartaa mid ka mid ah qaybaha Windows, laakiin waa in aad haysato xuquuqda hawlmaamule si aad taas u samayso. </a:t>
            </a:r>
          </a:p>
          <a:p>
            <a:pPr algn="l" rtl="0" eaLnBrk="0" hangingPunct="0"/>
            <a:endParaRPr lang="en" sz="1800" dirty="0">
              <a:solidFill>
                <a:srgbClr val="333333"/>
              </a:solidFill>
              <a:latin typeface="Tahoma" pitchFamily="34" charset="0"/>
              <a:ea typeface="Tahoma" pitchFamily="34" charset="0"/>
              <a:cs typeface="Tahoma" pitchFamily="34" charset="0"/>
            </a:endParaRPr>
          </a:p>
          <a:p>
            <a:pPr algn="l" rtl="0" eaLnBrk="0" hangingPunct="0"/>
            <a:r>
              <a:rPr lang="en" sz="1800" b="0" i="0" u="none" dirty="0">
                <a:solidFill>
                  <a:srgbClr val="333333"/>
                </a:solidFill>
                <a:latin typeface="Tahoma" pitchFamily="34" charset="0"/>
                <a:ea typeface="Tahoma" pitchFamily="34" charset="0"/>
                <a:cs typeface="Tahoma" pitchFamily="34" charset="0"/>
              </a:rPr>
              <a:t>Haddii aadan xuquuqda hawlmaamule haysanin, ma beddeli kartid mana saari kartid qayb ka mid ah nidaamka hawlgalka. </a:t>
            </a:r>
            <a:endParaRPr lang="en" sz="1800" dirty="0">
              <a:latin typeface="Tahoma" pitchFamily="34" charset="0"/>
              <a:ea typeface="Tahoma" pitchFamily="34" charset="0"/>
              <a:cs typeface="Tahoma" pitchFamily="34" charset="0"/>
            </a:endParaRPr>
          </a:p>
        </p:txBody>
      </p:sp>
      <p:sp>
        <p:nvSpPr>
          <p:cNvPr id="151561" name="Oval 9"/>
          <p:cNvSpPr>
            <a:spLocks noChangeArrowheads="1"/>
          </p:cNvSpPr>
          <p:nvPr/>
        </p:nvSpPr>
        <p:spPr bwMode="auto">
          <a:xfrm>
            <a:off x="3491880" y="4365104"/>
            <a:ext cx="1440160" cy="574675"/>
          </a:xfrm>
          <a:prstGeom prst="ellipse">
            <a:avLst/>
          </a:prstGeom>
          <a:solidFill>
            <a:schemeClr val="accent1">
              <a:alpha val="0"/>
            </a:schemeClr>
          </a:solidFill>
          <a:ln w="508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9589" y="2719519"/>
            <a:ext cx="5567570" cy="3981498"/>
          </a:xfrm>
          <a:prstGeom prst="rect">
            <a:avLst/>
          </a:prstGeom>
        </p:spPr>
      </p:pic>
    </p:spTree>
    <p:extLst>
      <p:ext uri="{BB962C8B-B14F-4D97-AF65-F5344CB8AC3E}">
        <p14:creationId xmlns:p14="http://schemas.microsoft.com/office/powerpoint/2010/main" val="367279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 calcmode="lin" valueType="num">
                                      <p:cBhvr additive="base">
                                        <p:cTn id="7" dur="500" fill="hold"/>
                                        <p:tgtEl>
                                          <p:spTgt spid="53253"/>
                                        </p:tgtEl>
                                        <p:attrNameLst>
                                          <p:attrName>ppt_x</p:attrName>
                                        </p:attrNameLst>
                                      </p:cBhvr>
                                      <p:tavLst>
                                        <p:tav tm="0">
                                          <p:val>
                                            <p:strVal val="#ppt_x"/>
                                          </p:val>
                                        </p:tav>
                                        <p:tav tm="100000">
                                          <p:val>
                                            <p:strVal val="#ppt_x"/>
                                          </p:val>
                                        </p:tav>
                                      </p:tavLst>
                                    </p:anim>
                                    <p:anim calcmode="lin" valueType="num">
                                      <p:cBhvr additive="base">
                                        <p:cTn id="8" dur="500" fill="hold"/>
                                        <p:tgtEl>
                                          <p:spTgt spid="532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2"/>
                                        </p:tgtEl>
                                        <p:attrNameLst>
                                          <p:attrName>style.visibility</p:attrName>
                                        </p:attrNameLst>
                                      </p:cBhvr>
                                      <p:to>
                                        <p:strVal val="visible"/>
                                      </p:to>
                                    </p:set>
                                    <p:anim calcmode="lin" valueType="num">
                                      <p:cBhvr additive="base">
                                        <p:cTn id="13" dur="500" fill="hold"/>
                                        <p:tgtEl>
                                          <p:spTgt spid="53252"/>
                                        </p:tgtEl>
                                        <p:attrNameLst>
                                          <p:attrName>ppt_x</p:attrName>
                                        </p:attrNameLst>
                                      </p:cBhvr>
                                      <p:tavLst>
                                        <p:tav tm="0">
                                          <p:val>
                                            <p:strVal val="#ppt_x"/>
                                          </p:val>
                                        </p:tav>
                                        <p:tav tm="100000">
                                          <p:val>
                                            <p:strVal val="#ppt_x"/>
                                          </p:val>
                                        </p:tav>
                                      </p:tavLst>
                                    </p:anim>
                                    <p:anim calcmode="lin" valueType="num">
                                      <p:cBhvr additive="base">
                                        <p:cTn id="14"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5"/>
                                        </p:tgtEl>
                                        <p:attrNameLst>
                                          <p:attrName>style.visibility</p:attrName>
                                        </p:attrNameLst>
                                      </p:cBhvr>
                                      <p:to>
                                        <p:strVal val="visible"/>
                                      </p:to>
                                    </p:set>
                                    <p:anim calcmode="lin" valueType="num">
                                      <p:cBhvr additive="base">
                                        <p:cTn id="19" dur="500" fill="hold"/>
                                        <p:tgtEl>
                                          <p:spTgt spid="53255"/>
                                        </p:tgtEl>
                                        <p:attrNameLst>
                                          <p:attrName>ppt_x</p:attrName>
                                        </p:attrNameLst>
                                      </p:cBhvr>
                                      <p:tavLst>
                                        <p:tav tm="0">
                                          <p:val>
                                            <p:strVal val="#ppt_x"/>
                                          </p:val>
                                        </p:tav>
                                        <p:tav tm="100000">
                                          <p:val>
                                            <p:strVal val="#ppt_x"/>
                                          </p:val>
                                        </p:tav>
                                      </p:tavLst>
                                    </p:anim>
                                    <p:anim calcmode="lin" valueType="num">
                                      <p:cBhvr additive="base">
                                        <p:cTn id="20" dur="500" fill="hold"/>
                                        <p:tgtEl>
                                          <p:spTgt spid="532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1561"/>
                                        </p:tgtEl>
                                        <p:attrNameLst>
                                          <p:attrName>style.visibility</p:attrName>
                                        </p:attrNameLst>
                                      </p:cBhvr>
                                      <p:to>
                                        <p:strVal val="visible"/>
                                      </p:to>
                                    </p:set>
                                    <p:anim calcmode="lin" valueType="num">
                                      <p:cBhvr additive="base">
                                        <p:cTn id="25" dur="500" fill="hold"/>
                                        <p:tgtEl>
                                          <p:spTgt spid="151561"/>
                                        </p:tgtEl>
                                        <p:attrNameLst>
                                          <p:attrName>ppt_x</p:attrName>
                                        </p:attrNameLst>
                                      </p:cBhvr>
                                      <p:tavLst>
                                        <p:tav tm="0">
                                          <p:val>
                                            <p:strVal val="#ppt_x"/>
                                          </p:val>
                                        </p:tav>
                                        <p:tav tm="100000">
                                          <p:val>
                                            <p:strVal val="#ppt_x"/>
                                          </p:val>
                                        </p:tav>
                                      </p:tavLst>
                                    </p:anim>
                                    <p:anim calcmode="lin" valueType="num">
                                      <p:cBhvr additive="base">
                                        <p:cTn id="26" dur="500" fill="hold"/>
                                        <p:tgtEl>
                                          <p:spTgt spid="15156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P spid="53255" grpId="0"/>
      <p:bldP spid="15156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67545" y="0"/>
            <a:ext cx="8390706" cy="642938"/>
          </a:xfrm>
        </p:spPr>
        <p:txBody>
          <a:bodyPr>
            <a:normAutofit/>
          </a:bodyPr>
          <a:lstStyle/>
          <a:p>
            <a:pPr algn="l" rtl="0" eaLnBrk="1" hangingPunct="1">
              <a:defRPr/>
            </a:pPr>
            <a:r>
              <a:rPr lang="en" sz="3600" b="0" i="0" u="none" dirty="0">
                <a:solidFill>
                  <a:schemeClr val="accent1"/>
                </a:solidFill>
                <a:latin typeface="Tahoma" pitchFamily="34" charset="0"/>
                <a:ea typeface="Tahoma" pitchFamily="34" charset="0"/>
                <a:cs typeface="Tahoma" pitchFamily="34" charset="0"/>
              </a:rPr>
              <a:t>4. </a:t>
            </a:r>
            <a:r>
              <a:rPr lang="en-GB" sz="3600" b="0" i="0" u="none" dirty="0" err="1">
                <a:solidFill>
                  <a:schemeClr val="accent1"/>
                </a:solidFill>
                <a:latin typeface="Tahoma" pitchFamily="34" charset="0"/>
                <a:ea typeface="Tahoma" pitchFamily="34" charset="0"/>
                <a:cs typeface="Tahoma" pitchFamily="34" charset="0"/>
              </a:rPr>
              <a:t>Akownada</a:t>
            </a:r>
            <a:r>
              <a:rPr lang="en-GB" sz="3600" b="0" i="0" u="none" dirty="0">
                <a:solidFill>
                  <a:schemeClr val="accent1"/>
                </a:solidFill>
                <a:latin typeface="Tahoma" pitchFamily="34" charset="0"/>
                <a:ea typeface="Tahoma" pitchFamily="34" charset="0"/>
                <a:cs typeface="Tahoma" pitchFamily="34" charset="0"/>
              </a:rPr>
              <a:t> </a:t>
            </a:r>
            <a:r>
              <a:rPr lang="en-GB" sz="3600" b="0" i="0" u="none" dirty="0" err="1">
                <a:solidFill>
                  <a:schemeClr val="accent1"/>
                </a:solidFill>
                <a:latin typeface="Tahoma" pitchFamily="34" charset="0"/>
                <a:ea typeface="Tahoma" pitchFamily="34" charset="0"/>
                <a:cs typeface="Tahoma" pitchFamily="34" charset="0"/>
              </a:rPr>
              <a:t>isticmaalaha</a:t>
            </a:r>
            <a:endParaRPr lang="en" sz="3600" b="0" i="0" u="none" dirty="0">
              <a:solidFill>
                <a:schemeClr val="accent1"/>
              </a:solidFill>
              <a:latin typeface="Tahoma" pitchFamily="34" charset="0"/>
              <a:ea typeface="Tahoma" pitchFamily="34" charset="0"/>
              <a:cs typeface="Tahoma" pitchFamily="34" charset="0"/>
            </a:endParaRPr>
          </a:p>
        </p:txBody>
      </p:sp>
      <p:sp>
        <p:nvSpPr>
          <p:cNvPr id="54275" name="Rectangle 2"/>
          <p:cNvSpPr>
            <a:spLocks noChangeArrowheads="1"/>
          </p:cNvSpPr>
          <p:nvPr/>
        </p:nvSpPr>
        <p:spPr bwMode="auto">
          <a:xfrm>
            <a:off x="115543" y="867792"/>
            <a:ext cx="3635251" cy="5909310"/>
          </a:xfrm>
          <a:prstGeom prst="rect">
            <a:avLst/>
          </a:prstGeom>
          <a:noFill/>
          <a:ln w="9525" algn="ctr">
            <a:noFill/>
            <a:miter lim="800000"/>
            <a:headEnd/>
            <a:tailEnd/>
          </a:ln>
        </p:spPr>
        <p:txBody>
          <a:bodyPr wrap="square" anchor="ctr">
            <a:spAutoFit/>
          </a:bodyPr>
          <a:lstStyle/>
          <a:p>
            <a:pPr marL="285750" indent="-285750" algn="l" rtl="0" eaLnBrk="0" hangingPunct="0">
              <a:buFont typeface="Arial" pitchFamily="34" charset="0"/>
              <a:buChar char="•"/>
            </a:pPr>
            <a:r>
              <a:rPr lang="en" sz="1800" b="0" i="0" u="none" dirty="0">
                <a:solidFill>
                  <a:srgbClr val="333333"/>
                </a:solidFill>
                <a:latin typeface="Tahoma" pitchFamily="34" charset="0"/>
                <a:ea typeface="Tahoma" pitchFamily="34" charset="0"/>
                <a:cs typeface="Tahoma" pitchFamily="34" charset="0"/>
              </a:rPr>
              <a:t>Gundhig kaloo muhiim ah oo lagu samayn karo Miiska Maaraynta waxa weeyaan awoodista in lagu daro akown isticmaale cusub ama la beddelo mid hore u jira.</a:t>
            </a:r>
          </a:p>
          <a:p>
            <a:pPr marL="285750" indent="-285750" algn="l" rtl="0" eaLnBrk="0" hangingPunct="0">
              <a:buFont typeface="Arial" pitchFamily="34" charset="0"/>
              <a:buChar char="•"/>
            </a:pPr>
            <a:endParaRPr lang="en" sz="1800" dirty="0">
              <a:solidFill>
                <a:srgbClr val="333333"/>
              </a:solidFill>
              <a:latin typeface="Tahoma" pitchFamily="34" charset="0"/>
              <a:ea typeface="Tahoma" pitchFamily="34" charset="0"/>
              <a:cs typeface="Tahoma" pitchFamily="34" charset="0"/>
            </a:endParaRPr>
          </a:p>
          <a:p>
            <a:pPr marL="285750" indent="-285750" algn="l" rtl="0" eaLnBrk="0" hangingPunct="0">
              <a:buFont typeface="Arial" pitchFamily="34" charset="0"/>
              <a:buChar char="•"/>
            </a:pPr>
            <a:r>
              <a:rPr lang="en" sz="1800" b="0" i="0" u="none" dirty="0">
                <a:solidFill>
                  <a:srgbClr val="333333"/>
                </a:solidFill>
                <a:latin typeface="Tahoma" pitchFamily="34" charset="0"/>
                <a:ea typeface="Tahoma" pitchFamily="34" charset="0"/>
                <a:cs typeface="Tahoma" pitchFamily="34" charset="0"/>
              </a:rPr>
              <a:t>Marka aad diyaariso akowno isticmaale oo kaladuwan, isticmaale kaste ayaa ku shaqayn kara faylal isaga gaar u ah iyo erey isgarad isaga gaar u ah. Sifadan waxaa loo baahan yahay marka ay dhowr qof isticmaalaan isla kumbiyuutar keliya.</a:t>
            </a:r>
          </a:p>
          <a:p>
            <a:pPr marL="285750" indent="-285750" algn="l" rtl="0" eaLnBrk="0" hangingPunct="0">
              <a:buFont typeface="Arial" pitchFamily="34" charset="0"/>
              <a:buChar char="•"/>
            </a:pPr>
            <a:endParaRPr lang="en" sz="1800" dirty="0">
              <a:solidFill>
                <a:srgbClr val="333333"/>
              </a:solidFill>
              <a:latin typeface="Tahoma" pitchFamily="34" charset="0"/>
              <a:ea typeface="Tahoma" pitchFamily="34" charset="0"/>
              <a:cs typeface="Tahoma" pitchFamily="34" charset="0"/>
            </a:endParaRPr>
          </a:p>
          <a:p>
            <a:pPr marL="285750" indent="-285750" algn="l" rtl="0" eaLnBrk="0" hangingPunct="0">
              <a:buFont typeface="Arial" pitchFamily="34" charset="0"/>
              <a:buChar char="•"/>
            </a:pPr>
            <a:r>
              <a:rPr lang="en" sz="1800" b="0" i="0" u="none" dirty="0">
                <a:solidFill>
                  <a:srgbClr val="333333"/>
                </a:solidFill>
                <a:latin typeface="Tahoma" pitchFamily="34" charset="0"/>
                <a:ea typeface="Tahoma" pitchFamily="34" charset="0"/>
                <a:cs typeface="Tahoma" pitchFamily="34" charset="0"/>
              </a:rPr>
              <a:t>FG! Si aad tan u habayso waxaad u baahan tahay xaqa maamulka kumbiyuutarka (xuquuqda hawlmaamule).                                                  </a:t>
            </a:r>
            <a:endParaRPr lang="en" sz="1800" dirty="0">
              <a:latin typeface="Tahoma" pitchFamily="34" charset="0"/>
              <a:ea typeface="Tahoma" pitchFamily="34" charset="0"/>
              <a:cs typeface="Tahoma" pitchFamily="34" charset="0"/>
            </a:endParaRPr>
          </a:p>
        </p:txBody>
      </p:sp>
      <p:pic>
        <p:nvPicPr>
          <p:cNvPr id="67587"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05132" y="508989"/>
            <a:ext cx="554852" cy="710211"/>
          </a:xfrm>
          <a:prstGeom prst="rect">
            <a:avLst/>
          </a:prstGeom>
          <a:noFill/>
          <a:ln w="9525">
            <a:noFill/>
            <a:miter lim="800000"/>
            <a:headEnd/>
            <a:tailEnd/>
          </a:ln>
        </p:spPr>
      </p:pic>
      <p:sp>
        <p:nvSpPr>
          <p:cNvPr id="67588" name="Rectangle 3"/>
          <p:cNvSpPr>
            <a:spLocks noChangeArrowheads="1"/>
          </p:cNvSpPr>
          <p:nvPr/>
        </p:nvSpPr>
        <p:spPr bwMode="auto">
          <a:xfrm>
            <a:off x="419100" y="1019145"/>
            <a:ext cx="184731" cy="400110"/>
          </a:xfrm>
          <a:prstGeom prst="rect">
            <a:avLst/>
          </a:prstGeom>
          <a:noFill/>
          <a:ln w="9525" algn="ctr">
            <a:noFill/>
            <a:miter lim="800000"/>
            <a:headEnd/>
            <a:tailEnd/>
          </a:ln>
        </p:spPr>
        <p:txBody>
          <a:bodyPr wrap="none" anchor="ctr">
            <a:spAutoFit/>
          </a:bodyPr>
          <a:lstStyle/>
          <a:p>
            <a:pPr algn="l" rtl="0" eaLnBrk="0" hangingPunct="0"/>
            <a:endParaRPr lang="en">
              <a:latin typeface="Tahoma" pitchFamily="34" charset="0"/>
              <a:ea typeface="Tahoma" pitchFamily="34" charset="0"/>
              <a:cs typeface="Tahoma" pitchFamily="34" charset="0"/>
            </a:endParaRPr>
          </a:p>
        </p:txBody>
      </p:sp>
      <p:pic>
        <p:nvPicPr>
          <p:cNvPr id="54278" name="Picture 4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50582" y="1556792"/>
            <a:ext cx="5137150" cy="3869308"/>
          </a:xfrm>
          <a:prstGeom prst="rect">
            <a:avLst/>
          </a:prstGeom>
          <a:noFill/>
          <a:ln w="9525">
            <a:noFill/>
            <a:miter lim="800000"/>
            <a:headEnd/>
            <a:tailEnd/>
          </a:ln>
        </p:spPr>
      </p:pic>
      <p:sp>
        <p:nvSpPr>
          <p:cNvPr id="2" name="Ellips 1"/>
          <p:cNvSpPr/>
          <p:nvPr/>
        </p:nvSpPr>
        <p:spPr>
          <a:xfrm>
            <a:off x="6271072" y="2276872"/>
            <a:ext cx="175731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2060848"/>
            <a:ext cx="4507534" cy="3223442"/>
          </a:xfrm>
          <a:prstGeom prst="rect">
            <a:avLst/>
          </a:prstGeom>
        </p:spPr>
      </p:pic>
      <p:sp>
        <p:nvSpPr>
          <p:cNvPr id="5" name="Upp 4"/>
          <p:cNvSpPr/>
          <p:nvPr/>
        </p:nvSpPr>
        <p:spPr>
          <a:xfrm>
            <a:off x="6876256" y="2708920"/>
            <a:ext cx="45719"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103086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box(in)">
                                      <p:cBhvr>
                                        <p:cTn id="7" dur="500"/>
                                        <p:tgtEl>
                                          <p:spTgt spid="542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4278"/>
                                        </p:tgtEl>
                                        <p:attrNameLst>
                                          <p:attrName>style.visibility</p:attrName>
                                        </p:attrNameLst>
                                      </p:cBhvr>
                                      <p:to>
                                        <p:strVal val="visible"/>
                                      </p:to>
                                    </p:set>
                                    <p:anim calcmode="lin" valueType="num">
                                      <p:cBhvr additive="base">
                                        <p:cTn id="12" dur="500" fill="hold"/>
                                        <p:tgtEl>
                                          <p:spTgt spid="54278"/>
                                        </p:tgtEl>
                                        <p:attrNameLst>
                                          <p:attrName>ppt_x</p:attrName>
                                        </p:attrNameLst>
                                      </p:cBhvr>
                                      <p:tavLst>
                                        <p:tav tm="0">
                                          <p:val>
                                            <p:strVal val="#ppt_x"/>
                                          </p:val>
                                        </p:tav>
                                        <p:tav tm="100000">
                                          <p:val>
                                            <p:strVal val="#ppt_x"/>
                                          </p:val>
                                        </p:tav>
                                      </p:tavLst>
                                    </p:anim>
                                    <p:anim calcmode="lin" valueType="num">
                                      <p:cBhvr additive="base">
                                        <p:cTn id="13" dur="500" fill="hold"/>
                                        <p:tgtEl>
                                          <p:spTgt spid="5427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2"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normAutofit/>
          </a:bodyPr>
          <a:lstStyle/>
          <a:p>
            <a:pPr algn="l" rtl="0" eaLnBrk="1" hangingPunct="1"/>
            <a:r>
              <a:rPr lang="en" sz="3600" b="0" i="0" u="none" dirty="0">
                <a:solidFill>
                  <a:schemeClr val="accent1"/>
                </a:solidFill>
                <a:latin typeface="Tahoma" pitchFamily="34" charset="0"/>
                <a:ea typeface="Tahoma" pitchFamily="34" charset="0"/>
                <a:cs typeface="Tahoma" pitchFamily="34" charset="0"/>
              </a:rPr>
              <a:t>5. </a:t>
            </a:r>
            <a:r>
              <a:rPr lang="en-GB" sz="3600" b="0" i="0" u="none" dirty="0" err="1">
                <a:solidFill>
                  <a:schemeClr val="accent1"/>
                </a:solidFill>
                <a:latin typeface="Tahoma" pitchFamily="34" charset="0"/>
                <a:ea typeface="Tahoma" pitchFamily="34" charset="0"/>
                <a:cs typeface="Tahoma" pitchFamily="34" charset="0"/>
              </a:rPr>
              <a:t>Daabaceyaasha</a:t>
            </a:r>
            <a:r>
              <a:rPr lang="en-GB" sz="3600" b="0" i="0" u="none" dirty="0">
                <a:solidFill>
                  <a:schemeClr val="accent1"/>
                </a:solidFill>
                <a:latin typeface="Tahoma" pitchFamily="34" charset="0"/>
                <a:ea typeface="Tahoma" pitchFamily="34" charset="0"/>
                <a:cs typeface="Tahoma" pitchFamily="34" charset="0"/>
              </a:rPr>
              <a:t> </a:t>
            </a:r>
            <a:r>
              <a:rPr lang="en-GB" sz="3600" b="0" i="0" u="none" dirty="0" err="1">
                <a:solidFill>
                  <a:schemeClr val="accent1"/>
                </a:solidFill>
                <a:latin typeface="Tahoma" pitchFamily="34" charset="0"/>
                <a:ea typeface="Tahoma" pitchFamily="34" charset="0"/>
                <a:cs typeface="Tahoma" pitchFamily="34" charset="0"/>
              </a:rPr>
              <a:t>iyo</a:t>
            </a:r>
            <a:r>
              <a:rPr lang="en-GB" sz="3600" b="0" i="0" u="none" dirty="0">
                <a:solidFill>
                  <a:schemeClr val="accent1"/>
                </a:solidFill>
                <a:latin typeface="Tahoma" pitchFamily="34" charset="0"/>
                <a:ea typeface="Tahoma" pitchFamily="34" charset="0"/>
                <a:cs typeface="Tahoma" pitchFamily="34" charset="0"/>
              </a:rPr>
              <a:t> </a:t>
            </a:r>
            <a:r>
              <a:rPr lang="en-GB" sz="3600" b="0" i="0" u="none" dirty="0" err="1">
                <a:solidFill>
                  <a:schemeClr val="accent1"/>
                </a:solidFill>
                <a:latin typeface="Tahoma" pitchFamily="34" charset="0"/>
                <a:ea typeface="Tahoma" pitchFamily="34" charset="0"/>
                <a:cs typeface="Tahoma" pitchFamily="34" charset="0"/>
              </a:rPr>
              <a:t>Fakisyada</a:t>
            </a:r>
            <a:endParaRPr lang="en" sz="3600" b="0" i="0" u="none" dirty="0">
              <a:solidFill>
                <a:schemeClr val="accent1"/>
              </a:solidFill>
              <a:latin typeface="Tahoma" pitchFamily="34" charset="0"/>
              <a:ea typeface="Tahoma" pitchFamily="34" charset="0"/>
              <a:cs typeface="Tahoma" pitchFamily="34" charset="0"/>
            </a:endParaRPr>
          </a:p>
        </p:txBody>
      </p:sp>
      <p:sp>
        <p:nvSpPr>
          <p:cNvPr id="55299" name="Rectangle 1"/>
          <p:cNvSpPr>
            <a:spLocks noChangeArrowheads="1"/>
          </p:cNvSpPr>
          <p:nvPr/>
        </p:nvSpPr>
        <p:spPr bwMode="auto">
          <a:xfrm>
            <a:off x="683568" y="1290826"/>
            <a:ext cx="7883525" cy="4154984"/>
          </a:xfrm>
          <a:prstGeom prst="rect">
            <a:avLst/>
          </a:prstGeom>
          <a:noFill/>
          <a:ln w="9525" algn="ctr">
            <a:noFill/>
            <a:miter lim="800000"/>
            <a:headEnd/>
            <a:tailEnd/>
          </a:ln>
        </p:spPr>
        <p:txBody>
          <a:bodyPr anchor="ctr">
            <a:spAutoFit/>
          </a:bodyPr>
          <a:lstStyle/>
          <a:p>
            <a:pPr marL="342900" indent="-342900" algn="l" rtl="0" eaLnBrk="0" hangingPunct="0"/>
            <a:r>
              <a:rPr lang="en" sz="2400" b="0" i="0" u="none" dirty="0">
                <a:solidFill>
                  <a:srgbClr val="333333"/>
                </a:solidFill>
                <a:latin typeface="Tahoma" pitchFamily="34" charset="0"/>
                <a:ea typeface="Tahoma" pitchFamily="34" charset="0"/>
                <a:cs typeface="Tahoma" pitchFamily="34" charset="0"/>
              </a:rPr>
              <a:t>Daabaceyaasha waxaa laga furi karaa liiska Bilow. Waxaa weliba suurogal ah </a:t>
            </a:r>
          </a:p>
          <a:p>
            <a:pPr marL="342900" indent="-342900" algn="l" rtl="0" eaLnBrk="0" hangingPunct="0"/>
            <a:r>
              <a:rPr lang="en" sz="2400" dirty="0">
                <a:solidFill>
                  <a:srgbClr val="333333"/>
                </a:solidFill>
                <a:latin typeface="Tahoma" pitchFamily="34" charset="0"/>
                <a:ea typeface="Tahoma" pitchFamily="34" charset="0"/>
                <a:cs typeface="Tahoma" pitchFamily="34" charset="0"/>
              </a:rPr>
              <a:t>lagu daro daabace cusub oo hoose iyadoo la isticmaalo </a:t>
            </a:r>
          </a:p>
          <a:p>
            <a:pPr marL="342900" indent="-342900" algn="l" rtl="0" eaLnBrk="0" hangingPunct="0"/>
            <a:r>
              <a:rPr lang="en" sz="2400" b="0" i="0" u="none" dirty="0">
                <a:solidFill>
                  <a:srgbClr val="333333"/>
                </a:solidFill>
                <a:latin typeface="Tahoma" pitchFamily="34" charset="0"/>
                <a:ea typeface="Tahoma" pitchFamily="34" charset="0"/>
                <a:cs typeface="Tahoma" pitchFamily="34" charset="0"/>
              </a:rPr>
              <a:t>cajalka gelinta ee daabacaha la socda.</a:t>
            </a:r>
          </a:p>
          <a:p>
            <a:pPr marL="342900" indent="-342900" algn="l" rtl="0" eaLnBrk="0" hangingPunct="0"/>
            <a:endParaRPr lang="en" sz="2400" dirty="0">
              <a:solidFill>
                <a:srgbClr val="333333"/>
              </a:solidFill>
              <a:latin typeface="Tahoma" pitchFamily="34" charset="0"/>
              <a:ea typeface="Tahoma" pitchFamily="34" charset="0"/>
              <a:cs typeface="Tahoma" pitchFamily="34" charset="0"/>
            </a:endParaRPr>
          </a:p>
          <a:p>
            <a:pPr marL="342900" indent="-342900" algn="l" rtl="0" eaLnBrk="0" hangingPunct="0"/>
            <a:r>
              <a:rPr lang="en" sz="2400" b="0" i="0" u="none" dirty="0">
                <a:solidFill>
                  <a:srgbClr val="333333"/>
                </a:solidFill>
                <a:latin typeface="Tahoma" pitchFamily="34" charset="0"/>
                <a:ea typeface="Tahoma" pitchFamily="34" charset="0"/>
                <a:cs typeface="Tahoma" pitchFamily="34" charset="0"/>
              </a:rPr>
              <a:t>Si aad dukumeenti u daabacdo, liiska Faylka gudihiisa ka </a:t>
            </a:r>
          </a:p>
          <a:p>
            <a:pPr marL="342900" indent="-342900" algn="l" rtl="0" eaLnBrk="0" hangingPunct="0"/>
            <a:r>
              <a:rPr lang="en" sz="2400" b="0" i="0" u="none" dirty="0">
                <a:solidFill>
                  <a:srgbClr val="333333"/>
                </a:solidFill>
                <a:latin typeface="Tahoma" pitchFamily="34" charset="0"/>
                <a:ea typeface="Tahoma" pitchFamily="34" charset="0"/>
                <a:cs typeface="Tahoma" pitchFamily="34" charset="0"/>
              </a:rPr>
              <a:t>dooro </a:t>
            </a:r>
            <a:r>
              <a:rPr lang="en" sz="2400" b="1" dirty="0">
                <a:solidFill>
                  <a:srgbClr val="333333"/>
                </a:solidFill>
                <a:latin typeface="Tahoma" pitchFamily="34" charset="0"/>
                <a:ea typeface="Tahoma" pitchFamily="34" charset="0"/>
                <a:cs typeface="Tahoma" pitchFamily="34" charset="0"/>
              </a:rPr>
              <a:t>Daabac</a:t>
            </a:r>
            <a:r>
              <a:rPr lang="en" sz="2400" dirty="0">
                <a:solidFill>
                  <a:srgbClr val="333333"/>
                </a:solidFill>
                <a:latin typeface="Tahoma" pitchFamily="34" charset="0"/>
                <a:ea typeface="Tahoma" pitchFamily="34" charset="0"/>
                <a:cs typeface="Tahoma" pitchFamily="34" charset="0"/>
              </a:rPr>
              <a:t>. </a:t>
            </a:r>
            <a:r>
              <a:rPr lang="en" sz="2400" b="1" dirty="0">
                <a:solidFill>
                  <a:srgbClr val="333333"/>
                </a:solidFill>
                <a:latin typeface="Tahoma" pitchFamily="34" charset="0"/>
                <a:ea typeface="Tahoma" pitchFamily="34" charset="0"/>
                <a:cs typeface="Tahoma" pitchFamily="34" charset="0"/>
              </a:rPr>
              <a:t>Daabaceyaasha</a:t>
            </a:r>
            <a:r>
              <a:rPr lang="en" sz="2400" dirty="0">
                <a:solidFill>
                  <a:srgbClr val="333333"/>
                </a:solidFill>
                <a:latin typeface="Tahoma" pitchFamily="34" charset="0"/>
                <a:ea typeface="Tahoma" pitchFamily="34" charset="0"/>
                <a:cs typeface="Tahoma" pitchFamily="34" charset="0"/>
              </a:rPr>
              <a:t> ku jira Miiska Maaraynta, waxaad kala </a:t>
            </a:r>
          </a:p>
          <a:p>
            <a:pPr marL="342900" indent="-342900" algn="l" rtl="0" eaLnBrk="0" hangingPunct="0"/>
            <a:r>
              <a:rPr lang="en" sz="2400" dirty="0">
                <a:solidFill>
                  <a:srgbClr val="333333"/>
                </a:solidFill>
                <a:latin typeface="Tahoma" pitchFamily="34" charset="0"/>
                <a:ea typeface="Tahoma" pitchFamily="34" charset="0"/>
                <a:cs typeface="Tahoma" pitchFamily="34" charset="0"/>
              </a:rPr>
              <a:t>socon kartaa shaqooyinkaaga daabacaadda, ka </a:t>
            </a:r>
          </a:p>
          <a:p>
            <a:pPr marL="342900" indent="-342900" algn="l" rtl="0" eaLnBrk="0" hangingPunct="0"/>
            <a:r>
              <a:rPr lang="en" sz="2400" dirty="0">
                <a:solidFill>
                  <a:srgbClr val="333333"/>
                </a:solidFill>
                <a:latin typeface="Tahoma" pitchFamily="34" charset="0"/>
                <a:ea typeface="Tahoma" pitchFamily="34" charset="0"/>
                <a:cs typeface="Tahoma" pitchFamily="34" charset="0"/>
              </a:rPr>
              <a:t>tirtiri kartaa daabacaadda ama ku maarayn kartaa shaqo </a:t>
            </a:r>
          </a:p>
          <a:p>
            <a:pPr marL="342900" indent="-342900" algn="l" rtl="0" eaLnBrk="0" hangingPunct="0"/>
            <a:r>
              <a:rPr lang="en" sz="2400" dirty="0">
                <a:solidFill>
                  <a:srgbClr val="333333"/>
                </a:solidFill>
                <a:latin typeface="Tahoma" pitchFamily="34" charset="0"/>
                <a:ea typeface="Tahoma" pitchFamily="34" charset="0"/>
                <a:cs typeface="Tahoma" pitchFamily="34" charset="0"/>
              </a:rPr>
              <a:t>daabacaad.</a:t>
            </a:r>
            <a:endParaRPr lang="en" sz="2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39040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box(in)">
                                      <p:cBhvr>
                                        <p:cTn id="7"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5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95936" y="1602731"/>
            <a:ext cx="4929187" cy="3482453"/>
          </a:xfrm>
          <a:prstGeom prst="rect">
            <a:avLst/>
          </a:prstGeom>
          <a:noFill/>
          <a:ln w="9525">
            <a:noFill/>
            <a:miter lim="800000"/>
            <a:headEnd/>
            <a:tailEnd/>
          </a:ln>
        </p:spPr>
      </p:pic>
      <p:sp>
        <p:nvSpPr>
          <p:cNvPr id="6" name="Rectangle 6"/>
          <p:cNvSpPr txBox="1">
            <a:spLocks noChangeArrowheads="1"/>
          </p:cNvSpPr>
          <p:nvPr/>
        </p:nvSpPr>
        <p:spPr bwMode="auto">
          <a:xfrm>
            <a:off x="467544" y="2115524"/>
            <a:ext cx="3530600" cy="116946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lstStyle/>
          <a:p>
            <a:pPr marL="533400" indent="-533400" algn="l" rtl="0">
              <a:lnSpc>
                <a:spcPct val="90000"/>
              </a:lnSpc>
              <a:spcBef>
                <a:spcPct val="20000"/>
              </a:spcBef>
              <a:buClr>
                <a:schemeClr val="tx2"/>
              </a:buClr>
              <a:buSzPct val="70000"/>
              <a:defRPr/>
            </a:pPr>
            <a:r>
              <a:rPr lang="en" sz="1600" b="1" i="0" u="none" kern="0" dirty="0">
                <a:latin typeface="Tahoma" pitchFamily="34" charset="0"/>
                <a:ea typeface="Tahoma" pitchFamily="34" charset="0"/>
                <a:cs typeface="Tahoma" pitchFamily="34" charset="0"/>
              </a:rPr>
              <a:t>Halkan waxaad ku dari kartaa daabace, adigoo isticmaala cajal ama ka geliya internetka.</a:t>
            </a:r>
            <a:endParaRPr lang="en" sz="1600" b="1" kern="0" dirty="0">
              <a:latin typeface="Tahoma" pitchFamily="34" charset="0"/>
              <a:ea typeface="Tahoma" pitchFamily="34" charset="0"/>
              <a:cs typeface="Tahoma" pitchFamily="34" charset="0"/>
            </a:endParaRPr>
          </a:p>
        </p:txBody>
      </p:sp>
      <p:sp>
        <p:nvSpPr>
          <p:cNvPr id="2" name="Ellips 1"/>
          <p:cNvSpPr/>
          <p:nvPr/>
        </p:nvSpPr>
        <p:spPr>
          <a:xfrm>
            <a:off x="6148733" y="2162095"/>
            <a:ext cx="648072"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8144" y="2492896"/>
            <a:ext cx="4949251" cy="3634730"/>
          </a:xfrm>
          <a:prstGeom prst="rect">
            <a:avLst/>
          </a:prstGeom>
        </p:spPr>
      </p:pic>
      <p:sp>
        <p:nvSpPr>
          <p:cNvPr id="5" name="Ellips 4"/>
          <p:cNvSpPr/>
          <p:nvPr/>
        </p:nvSpPr>
        <p:spPr>
          <a:xfrm>
            <a:off x="4251325" y="3284984"/>
            <a:ext cx="2304256" cy="7790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8" name="Title 1"/>
          <p:cNvSpPr txBox="1">
            <a:spLocks/>
          </p:cNvSpPr>
          <p:nvPr/>
        </p:nvSpPr>
        <p:spPr>
          <a:xfrm>
            <a:off x="449110" y="8469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rtl="0" fontAlgn="auto">
              <a:spcAft>
                <a:spcPts val="0"/>
              </a:spcAft>
            </a:pPr>
            <a:r>
              <a:rPr lang="en-GB" sz="3600" b="0" i="0" u="none" dirty="0" err="1">
                <a:solidFill>
                  <a:schemeClr val="accent1"/>
                </a:solidFill>
                <a:latin typeface="Tahoma" pitchFamily="34" charset="0"/>
                <a:ea typeface="Tahoma" pitchFamily="34" charset="0"/>
                <a:cs typeface="Tahoma" pitchFamily="34" charset="0"/>
              </a:rPr>
              <a:t>Habaynta</a:t>
            </a:r>
            <a:r>
              <a:rPr lang="en-GB" sz="3600" b="0" i="0" u="none" dirty="0">
                <a:solidFill>
                  <a:schemeClr val="accent1"/>
                </a:solidFill>
                <a:latin typeface="Tahoma" pitchFamily="34" charset="0"/>
                <a:ea typeface="Tahoma" pitchFamily="34" charset="0"/>
                <a:cs typeface="Tahoma" pitchFamily="34" charset="0"/>
              </a:rPr>
              <a:t> </a:t>
            </a:r>
            <a:r>
              <a:rPr lang="en-GB" sz="3600" b="0" i="0" u="none" dirty="0" err="1">
                <a:solidFill>
                  <a:schemeClr val="accent1"/>
                </a:solidFill>
                <a:latin typeface="Tahoma" pitchFamily="34" charset="0"/>
                <a:ea typeface="Tahoma" pitchFamily="34" charset="0"/>
                <a:cs typeface="Tahoma" pitchFamily="34" charset="0"/>
              </a:rPr>
              <a:t>daabaceyaasha</a:t>
            </a:r>
            <a:endParaRPr lang="en" sz="3600" dirty="0">
              <a:solidFill>
                <a:schemeClr val="accent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0265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9633"/>
                                        </p:tgtEl>
                                        <p:attrNameLst>
                                          <p:attrName>style.visibility</p:attrName>
                                        </p:attrNameLst>
                                      </p:cBhvr>
                                      <p:to>
                                        <p:strVal val="visible"/>
                                      </p:to>
                                    </p:set>
                                    <p:animEffect transition="in" filter="barn(inVertical)">
                                      <p:cBhvr>
                                        <p:cTn id="14" dur="500"/>
                                        <p:tgtEl>
                                          <p:spTgt spid="6963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331640" y="53752"/>
            <a:ext cx="7313612" cy="1143000"/>
          </a:xfrm>
        </p:spPr>
        <p:txBody>
          <a:bodyPr anchor="ctr" anchorCtr="1"/>
          <a:lstStyle/>
          <a:p>
            <a:pPr eaLnBrk="1" hangingPunct="1">
              <a:defRPr/>
            </a:pPr>
            <a:r>
              <a:rPr lang="sv-SE" dirty="0">
                <a:effectLst>
                  <a:outerShdw blurRad="38100" dist="38100" dir="2700000" algn="tl">
                    <a:srgbClr val="C0C0C0"/>
                  </a:outerShdw>
                </a:effectLst>
                <a:latin typeface="Tahoma" pitchFamily="34" charset="0"/>
                <a:ea typeface="Tahoma" pitchFamily="34" charset="0"/>
                <a:cs typeface="Tahoma" pitchFamily="34" charset="0"/>
              </a:rPr>
              <a:t> </a:t>
            </a:r>
            <a:r>
              <a:rPr lang="sv-SE" dirty="0">
                <a:solidFill>
                  <a:schemeClr val="accent1"/>
                </a:solidFill>
                <a:latin typeface="Tahoma" pitchFamily="34" charset="0"/>
                <a:ea typeface="Tahoma" pitchFamily="34" charset="0"/>
                <a:cs typeface="Tahoma" pitchFamily="34" charset="0"/>
              </a:rPr>
              <a:t>Badhanka </a:t>
            </a:r>
            <a:r>
              <a:rPr lang="sv-SE" dirty="0" err="1">
                <a:solidFill>
                  <a:schemeClr val="accent1"/>
                </a:solidFill>
                <a:latin typeface="Tahoma" pitchFamily="34" charset="0"/>
                <a:ea typeface="Tahoma" pitchFamily="34" charset="0"/>
                <a:cs typeface="Tahoma" pitchFamily="34" charset="0"/>
              </a:rPr>
              <a:t>Bidixda</a:t>
            </a:r>
            <a:endParaRPr lang="sv-SE" dirty="0">
              <a:solidFill>
                <a:schemeClr val="accent1"/>
              </a:solidFill>
              <a:latin typeface="Tahoma" pitchFamily="34" charset="0"/>
              <a:ea typeface="Tahoma" pitchFamily="34" charset="0"/>
              <a:cs typeface="Tahoma" pitchFamily="34" charset="0"/>
            </a:endParaRPr>
          </a:p>
        </p:txBody>
      </p:sp>
      <p:sp>
        <p:nvSpPr>
          <p:cNvPr id="12291" name="Rectangle 3"/>
          <p:cNvSpPr>
            <a:spLocks noGrp="1" noChangeArrowheads="1"/>
          </p:cNvSpPr>
          <p:nvPr>
            <p:ph type="body" idx="4294967295"/>
          </p:nvPr>
        </p:nvSpPr>
        <p:spPr>
          <a:xfrm>
            <a:off x="1331640" y="1196752"/>
            <a:ext cx="7632848" cy="5040560"/>
          </a:xfrm>
        </p:spPr>
        <p:txBody>
          <a:bodyPr>
            <a:noAutofit/>
          </a:bodyPr>
          <a:lstStyle/>
          <a:p>
            <a:pPr eaLnBrk="1" hangingPunct="1">
              <a:defRPr/>
            </a:pPr>
            <a:r>
              <a:rPr lang="sv-SE" sz="2000" b="1" dirty="0">
                <a:latin typeface="Tahoma" pitchFamily="34" charset="0"/>
                <a:ea typeface="Tahoma" pitchFamily="34" charset="0"/>
                <a:cs typeface="Tahoma" pitchFamily="34" charset="0"/>
              </a:rPr>
              <a:t>Hal mar </a:t>
            </a:r>
            <a:r>
              <a:rPr lang="sv-SE" sz="2000" b="1" dirty="0" err="1">
                <a:latin typeface="Tahoma" pitchFamily="34" charset="0"/>
                <a:ea typeface="Tahoma" pitchFamily="34" charset="0"/>
                <a:cs typeface="Tahoma" pitchFamily="34" charset="0"/>
              </a:rPr>
              <a:t>riix</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Adigoo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riixaya</a:t>
            </a:r>
            <a:r>
              <a:rPr lang="sv-SE" sz="2000" dirty="0">
                <a:latin typeface="Tahoma" pitchFamily="34" charset="0"/>
                <a:ea typeface="Tahoma" pitchFamily="34" charset="0"/>
                <a:cs typeface="Tahoma" pitchFamily="34" charset="0"/>
              </a:rPr>
              <a:t> badhanka </a:t>
            </a:r>
            <a:r>
              <a:rPr lang="sv-SE" sz="2000" dirty="0" err="1">
                <a:latin typeface="Tahoma" pitchFamily="34" charset="0"/>
                <a:ea typeface="Tahoma" pitchFamily="34" charset="0"/>
                <a:cs typeface="Tahoma" pitchFamily="34" charset="0"/>
              </a:rPr>
              <a:t>bidixda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oo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dooranaya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ama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calaamadeeynaya</a:t>
            </a:r>
            <a:r>
              <a:rPr lang="sv-SE" sz="2000" dirty="0">
                <a:latin typeface="Tahoma" pitchFamily="34" charset="0"/>
                <a:ea typeface="Tahoma" pitchFamily="34" charset="0"/>
                <a:cs typeface="Tahoma" pitchFamily="34" charset="0"/>
              </a:rPr>
              <a:t>.</a:t>
            </a:r>
          </a:p>
          <a:p>
            <a:pPr eaLnBrk="1" hangingPunct="1">
              <a:defRPr/>
            </a:pPr>
            <a:endParaRPr lang="sv-SE" sz="2000" dirty="0">
              <a:latin typeface="Tahoma" pitchFamily="34" charset="0"/>
              <a:ea typeface="Tahoma" pitchFamily="34" charset="0"/>
              <a:cs typeface="Tahoma" pitchFamily="34" charset="0"/>
            </a:endParaRPr>
          </a:p>
          <a:p>
            <a:pPr eaLnBrk="1" hangingPunct="1">
              <a:defRPr/>
            </a:pPr>
            <a:r>
              <a:rPr lang="sv-SE" sz="2000" b="1" dirty="0" err="1">
                <a:latin typeface="Tahoma" pitchFamily="34" charset="0"/>
                <a:ea typeface="Tahoma" pitchFamily="34" charset="0"/>
                <a:cs typeface="Tahoma" pitchFamily="34" charset="0"/>
              </a:rPr>
              <a:t>Labolaab</a:t>
            </a:r>
            <a:r>
              <a:rPr lang="sv-SE" sz="2000" b="1" dirty="0">
                <a:latin typeface="Tahoma" pitchFamily="34" charset="0"/>
                <a:ea typeface="Tahoma" pitchFamily="34" charset="0"/>
                <a:cs typeface="Tahoma" pitchFamily="34" charset="0"/>
              </a:rPr>
              <a:t> </a:t>
            </a:r>
            <a:r>
              <a:rPr lang="sv-SE" sz="2000" b="1" dirty="0" err="1">
                <a:latin typeface="Tahoma" pitchFamily="34" charset="0"/>
                <a:ea typeface="Tahoma" pitchFamily="34" charset="0"/>
                <a:cs typeface="Tahoma" pitchFamily="34" charset="0"/>
              </a:rPr>
              <a:t>riix</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labo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jer</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dhakhso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uu</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riix</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adigoo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riixaya</a:t>
            </a:r>
            <a:r>
              <a:rPr lang="sv-SE" sz="2000" dirty="0">
                <a:latin typeface="Tahoma" pitchFamily="34" charset="0"/>
                <a:ea typeface="Tahoma" pitchFamily="34" charset="0"/>
                <a:cs typeface="Tahoma" pitchFamily="34" charset="0"/>
              </a:rPr>
              <a:t> badhanka </a:t>
            </a:r>
            <a:r>
              <a:rPr lang="sv-SE" sz="2000" dirty="0" err="1">
                <a:latin typeface="Tahoma" pitchFamily="34" charset="0"/>
                <a:ea typeface="Tahoma" pitchFamily="34" charset="0"/>
                <a:cs typeface="Tahoma" pitchFamily="34" charset="0"/>
              </a:rPr>
              <a:t>bidixda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ee</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jiirka</a:t>
            </a:r>
            <a:br>
              <a:rPr lang="sv-SE" sz="2000" dirty="0">
                <a:latin typeface="Tahoma" pitchFamily="34" charset="0"/>
                <a:ea typeface="Tahoma" pitchFamily="34" charset="0"/>
                <a:cs typeface="Tahoma" pitchFamily="34" charset="0"/>
              </a:rPr>
            </a:br>
            <a:r>
              <a:rPr lang="sv-SE" sz="2000" dirty="0" err="1">
                <a:latin typeface="Tahoma" pitchFamily="34" charset="0"/>
                <a:ea typeface="Tahoma" pitchFamily="34" charset="0"/>
                <a:cs typeface="Tahoma" pitchFamily="34" charset="0"/>
              </a:rPr>
              <a:t>furitaan</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aad</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fureeysid</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feyl</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ama</a:t>
            </a:r>
            <a:r>
              <a:rPr lang="sv-SE" sz="2000" dirty="0">
                <a:latin typeface="Tahoma" pitchFamily="34" charset="0"/>
                <a:ea typeface="Tahoma" pitchFamily="34" charset="0"/>
                <a:cs typeface="Tahoma" pitchFamily="34" charset="0"/>
              </a:rPr>
              <a:t> gal </a:t>
            </a:r>
            <a:r>
              <a:rPr lang="sv-SE" sz="2000" dirty="0" err="1">
                <a:latin typeface="Tahoma" pitchFamily="34" charset="0"/>
                <a:ea typeface="Tahoma" pitchFamily="34" charset="0"/>
                <a:cs typeface="Tahoma" pitchFamily="34" charset="0"/>
              </a:rPr>
              <a:t>ama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barnaamij</a:t>
            </a:r>
            <a:r>
              <a:rPr lang="sv-SE" sz="2000" dirty="0">
                <a:latin typeface="Tahoma" pitchFamily="34" charset="0"/>
                <a:ea typeface="Tahoma" pitchFamily="34" charset="0"/>
                <a:cs typeface="Tahoma" pitchFamily="34" charset="0"/>
              </a:rPr>
              <a:t>.</a:t>
            </a:r>
          </a:p>
          <a:p>
            <a:pPr eaLnBrk="1" hangingPunct="1">
              <a:defRPr/>
            </a:pPr>
            <a:endParaRPr lang="sv-SE" sz="2000" dirty="0">
              <a:latin typeface="Tahoma" pitchFamily="34" charset="0"/>
              <a:ea typeface="Tahoma" pitchFamily="34" charset="0"/>
              <a:cs typeface="Tahoma" pitchFamily="34" charset="0"/>
            </a:endParaRPr>
          </a:p>
          <a:p>
            <a:pPr eaLnBrk="1" hangingPunct="1">
              <a:defRPr/>
            </a:pPr>
            <a:r>
              <a:rPr lang="sv-SE" sz="2000" b="1" dirty="0" err="1">
                <a:latin typeface="Tahoma" pitchFamily="34" charset="0"/>
                <a:ea typeface="Tahoma" pitchFamily="34" charset="0"/>
                <a:cs typeface="Tahoma" pitchFamily="34" charset="0"/>
              </a:rPr>
              <a:t>jiditaan</a:t>
            </a:r>
            <a:r>
              <a:rPr lang="sv-SE" sz="2000" b="1" dirty="0">
                <a:latin typeface="Tahoma" pitchFamily="34" charset="0"/>
                <a:ea typeface="Tahoma" pitchFamily="34" charset="0"/>
                <a:cs typeface="Tahoma" pitchFamily="34" charset="0"/>
              </a:rPr>
              <a:t> </a:t>
            </a:r>
            <a:r>
              <a:rPr lang="sv-SE" sz="2000" b="1" dirty="0" err="1">
                <a:latin typeface="Tahoma" pitchFamily="34" charset="0"/>
                <a:ea typeface="Tahoma" pitchFamily="34" charset="0"/>
                <a:cs typeface="Tahoma" pitchFamily="34" charset="0"/>
              </a:rPr>
              <a:t>iyo</a:t>
            </a:r>
            <a:r>
              <a:rPr lang="sv-SE" sz="2000" b="1" dirty="0">
                <a:latin typeface="Tahoma" pitchFamily="34" charset="0"/>
                <a:ea typeface="Tahoma" pitchFamily="34" charset="0"/>
                <a:cs typeface="Tahoma" pitchFamily="34" charset="0"/>
              </a:rPr>
              <a:t> </a:t>
            </a:r>
            <a:r>
              <a:rPr lang="sv-SE" sz="2000" b="1" dirty="0" err="1">
                <a:latin typeface="Tahoma" pitchFamily="34" charset="0"/>
                <a:ea typeface="Tahoma" pitchFamily="34" charset="0"/>
                <a:cs typeface="Tahoma" pitchFamily="34" charset="0"/>
              </a:rPr>
              <a:t>sii</a:t>
            </a:r>
            <a:r>
              <a:rPr lang="sv-SE" sz="2000" b="1" dirty="0">
                <a:latin typeface="Tahoma" pitchFamily="34" charset="0"/>
                <a:ea typeface="Tahoma" pitchFamily="34" charset="0"/>
                <a:cs typeface="Tahoma" pitchFamily="34" charset="0"/>
              </a:rPr>
              <a:t> </a:t>
            </a:r>
            <a:r>
              <a:rPr lang="sv-SE" sz="2000" b="1" dirty="0" err="1">
                <a:latin typeface="Tahoma" pitchFamily="34" charset="0"/>
                <a:ea typeface="Tahoma" pitchFamily="34" charset="0"/>
                <a:cs typeface="Tahoma" pitchFamily="34" charset="0"/>
              </a:rPr>
              <a:t>deyn</a:t>
            </a:r>
            <a:r>
              <a:rPr lang="sv-SE" sz="2000" b="1"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ku</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qabo</a:t>
            </a:r>
            <a:r>
              <a:rPr lang="sv-SE" sz="2000" dirty="0">
                <a:latin typeface="Tahoma" pitchFamily="34" charset="0"/>
                <a:ea typeface="Tahoma" pitchFamily="34" charset="0"/>
                <a:cs typeface="Tahoma" pitchFamily="34" charset="0"/>
              </a:rPr>
              <a:t> badhanka </a:t>
            </a:r>
            <a:r>
              <a:rPr lang="sv-SE" sz="2000" dirty="0" err="1">
                <a:latin typeface="Tahoma" pitchFamily="34" charset="0"/>
                <a:ea typeface="Tahoma" pitchFamily="34" charset="0"/>
                <a:cs typeface="Tahoma" pitchFamily="34" charset="0"/>
              </a:rPr>
              <a:t>bidixeed</a:t>
            </a:r>
            <a:r>
              <a:rPr lang="sv-SE" sz="2000" dirty="0">
                <a:latin typeface="Tahoma" pitchFamily="34" charset="0"/>
                <a:ea typeface="Tahoma" pitchFamily="34" charset="0"/>
                <a:cs typeface="Tahoma" pitchFamily="34" charset="0"/>
              </a:rPr>
              <a:t>:</a:t>
            </a:r>
            <a:br>
              <a:rPr lang="sv-SE" sz="2000" dirty="0">
                <a:latin typeface="Tahoma" pitchFamily="34" charset="0"/>
                <a:ea typeface="Tahoma" pitchFamily="34" charset="0"/>
                <a:cs typeface="Tahoma" pitchFamily="34" charset="0"/>
              </a:rPr>
            </a:br>
            <a:r>
              <a:rPr lang="sv-SE" sz="2000" dirty="0" err="1">
                <a:latin typeface="Tahoma" pitchFamily="34" charset="0"/>
                <a:ea typeface="Tahoma" pitchFamily="34" charset="0"/>
                <a:cs typeface="Tahoma" pitchFamily="34" charset="0"/>
              </a:rPr>
              <a:t>Calaamadeey</a:t>
            </a:r>
            <a:r>
              <a:rPr lang="sv-SE" sz="2000" dirty="0">
                <a:latin typeface="Tahoma" pitchFamily="34" charset="0"/>
                <a:ea typeface="Tahoma" pitchFamily="34" charset="0"/>
                <a:cs typeface="Tahoma" pitchFamily="34" charset="0"/>
              </a:rPr>
              <a:t> hal </a:t>
            </a:r>
            <a:r>
              <a:rPr lang="sv-SE" sz="2000" dirty="0" err="1">
                <a:latin typeface="Tahoma" pitchFamily="34" charset="0"/>
                <a:ea typeface="Tahoma" pitchFamily="34" charset="0"/>
                <a:cs typeface="Tahoma" pitchFamily="34" charset="0"/>
              </a:rPr>
              <a:t>feyl</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kaga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muuqda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shaashada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Hoos</a:t>
            </a:r>
            <a:r>
              <a:rPr lang="sv-SE" sz="2000" dirty="0">
                <a:latin typeface="Tahoma" pitchFamily="34" charset="0"/>
                <a:ea typeface="Tahoma" pitchFamily="34" charset="0"/>
                <a:cs typeface="Tahoma" pitchFamily="34" charset="0"/>
              </a:rPr>
              <a:t> u </a:t>
            </a:r>
            <a:r>
              <a:rPr lang="sv-SE" sz="2000" dirty="0" err="1">
                <a:latin typeface="Tahoma" pitchFamily="34" charset="0"/>
                <a:ea typeface="Tahoma" pitchFamily="34" charset="0"/>
                <a:cs typeface="Tahoma" pitchFamily="34" charset="0"/>
              </a:rPr>
              <a:t>riix</a:t>
            </a:r>
            <a:r>
              <a:rPr lang="sv-SE" sz="2000" dirty="0">
                <a:latin typeface="Tahoma" pitchFamily="34" charset="0"/>
                <a:ea typeface="Tahoma" pitchFamily="34" charset="0"/>
                <a:cs typeface="Tahoma" pitchFamily="34" charset="0"/>
              </a:rPr>
              <a:t> badhanka </a:t>
            </a:r>
            <a:r>
              <a:rPr lang="sv-SE" sz="2000" dirty="0" err="1">
                <a:latin typeface="Tahoma" pitchFamily="34" charset="0"/>
                <a:ea typeface="Tahoma" pitchFamily="34" charset="0"/>
                <a:cs typeface="Tahoma" pitchFamily="34" charset="0"/>
              </a:rPr>
              <a:t>bidixeed</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ee</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jiirka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Adigoo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uu</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soo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jiideya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goobta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cusub</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kadib</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sii</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daa</a:t>
            </a:r>
            <a:r>
              <a:rPr lang="sv-SE" sz="2000" dirty="0">
                <a:latin typeface="Tahoma" pitchFamily="34" charset="0"/>
                <a:ea typeface="Tahoma" pitchFamily="34" charset="0"/>
                <a:cs typeface="Tahoma" pitchFamily="34" charset="0"/>
              </a:rPr>
              <a:t> badhanka </a:t>
            </a:r>
            <a:r>
              <a:rPr lang="sv-SE" sz="2000" dirty="0" err="1">
                <a:latin typeface="Tahoma" pitchFamily="34" charset="0"/>
                <a:ea typeface="Tahoma" pitchFamily="34" charset="0"/>
                <a:cs typeface="Tahoma" pitchFamily="34" charset="0"/>
              </a:rPr>
              <a:t>jiirka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Sidaas</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ayaa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sameyn</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kartaa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markaad</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kopiyeryneysid</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ama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qaadeysid</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feylalyada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iyo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galalka</a:t>
            </a:r>
            <a:r>
              <a:rPr lang="sv-SE" sz="2000" dirty="0">
                <a:latin typeface="Tahoma" pitchFamily="34" charset="0"/>
                <a:ea typeface="Tahoma" pitchFamily="34" charset="0"/>
                <a:cs typeface="Tahoma" pitchFamily="34" charset="0"/>
              </a:rPr>
              <a:t>)  Laga </a:t>
            </a:r>
            <a:r>
              <a:rPr lang="sv-SE" sz="2000" dirty="0" err="1">
                <a:latin typeface="Tahoma" pitchFamily="34" charset="0"/>
                <a:ea typeface="Tahoma" pitchFamily="34" charset="0"/>
                <a:cs typeface="Tahoma" pitchFamily="34" charset="0"/>
              </a:rPr>
              <a:t>bilaabo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goob</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ilaa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goob</a:t>
            </a:r>
            <a:r>
              <a:rPr lang="sv-SE" sz="2000" dirty="0">
                <a:latin typeface="Tahoma" pitchFamily="34" charset="0"/>
                <a:ea typeface="Tahoma" pitchFamily="34" charset="0"/>
                <a:cs typeface="Tahoma" pitchFamily="34" charset="0"/>
              </a:rPr>
              <a:t> kale </a:t>
            </a:r>
            <a:r>
              <a:rPr lang="sv-SE" sz="2000" dirty="0" err="1">
                <a:latin typeface="Tahoma" pitchFamily="34" charset="0"/>
                <a:ea typeface="Tahoma" pitchFamily="34" charset="0"/>
                <a:cs typeface="Tahoma" pitchFamily="34" charset="0"/>
              </a:rPr>
              <a:t>kombiyuutarka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dhexdiisa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Adigoo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uu</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bahneyn</a:t>
            </a:r>
            <a:r>
              <a:rPr lang="sv-SE" sz="2000" dirty="0">
                <a:latin typeface="Tahoma" pitchFamily="34" charset="0"/>
                <a:ea typeface="Tahoma" pitchFamily="34" charset="0"/>
                <a:cs typeface="Tahoma" pitchFamily="34" charset="0"/>
              </a:rPr>
              <a:t> in </a:t>
            </a:r>
            <a:r>
              <a:rPr lang="sv-SE" sz="2000" dirty="0" err="1">
                <a:latin typeface="Tahoma" pitchFamily="34" charset="0"/>
                <a:ea typeface="Tahoma" pitchFamily="34" charset="0"/>
                <a:cs typeface="Tahoma" pitchFamily="34" charset="0"/>
              </a:rPr>
              <a:t>aad</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jartid</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ama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ku</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kolleysid</a:t>
            </a:r>
            <a:r>
              <a:rPr lang="sv-SE" sz="2000" dirty="0">
                <a:latin typeface="Tahoma" pitchFamily="34" charset="0"/>
                <a:ea typeface="Tahoma" pitchFamily="34" charset="0"/>
                <a:cs typeface="Tahom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arn(inVertical)">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barn(inVertical)">
                                      <p:cBhvr>
                                        <p:cTn id="12" dur="500"/>
                                        <p:tgtEl>
                                          <p:spTgt spid="122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animEffect transition="in" filter="barn(inVertical)">
                                      <p:cBhvr>
                                        <p:cTn id="17"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3"/>
          <p:cNvSpPr>
            <a:spLocks noChangeArrowheads="1"/>
          </p:cNvSpPr>
          <p:nvPr/>
        </p:nvSpPr>
        <p:spPr bwMode="auto">
          <a:xfrm>
            <a:off x="395536" y="260648"/>
            <a:ext cx="8355905" cy="1477328"/>
          </a:xfrm>
          <a:prstGeom prst="rect">
            <a:avLst/>
          </a:prstGeom>
          <a:noFill/>
          <a:ln w="9525">
            <a:noFill/>
            <a:miter lim="800000"/>
            <a:headEnd/>
            <a:tailEnd/>
          </a:ln>
        </p:spPr>
        <p:txBody>
          <a:bodyPr wrap="square">
            <a:spAutoFit/>
          </a:bodyPr>
          <a:lstStyle/>
          <a:p>
            <a:pPr algn="l" rtl="0"/>
            <a:r>
              <a:rPr lang="en" sz="1800" b="0" i="0" u="none" dirty="0">
                <a:latin typeface="Tahoma" pitchFamily="34" charset="0"/>
                <a:ea typeface="Tahoma" pitchFamily="34" charset="0"/>
                <a:cs typeface="Tahoma" pitchFamily="34" charset="0"/>
              </a:rPr>
              <a:t>Marka aad barnaamij wax ka daabacayso, isticmaal </a:t>
            </a:r>
            <a:r>
              <a:rPr lang="en" sz="1800" b="1" i="0" u="none" dirty="0">
                <a:latin typeface="Tahoma" pitchFamily="34" charset="0"/>
                <a:ea typeface="Tahoma" pitchFamily="34" charset="0"/>
                <a:cs typeface="Tahoma" pitchFamily="34" charset="0"/>
              </a:rPr>
              <a:t>Daabac</a:t>
            </a:r>
            <a:r>
              <a:rPr lang="en" sz="1800" b="0" i="0" u="none" dirty="0">
                <a:latin typeface="Tahoma" pitchFamily="34" charset="0"/>
                <a:ea typeface="Tahoma" pitchFamily="34" charset="0"/>
                <a:cs typeface="Tahoma" pitchFamily="34" charset="0"/>
              </a:rPr>
              <a:t> ee ku jira liiska Faylka. Haddii aad warqad daabacan codsato adigoo gujiya calaamadda daabacaha ee ku taalla jeexa qalabka, ma maarayn kartid shaqada daabacaadda. Taas halkeeda, daabacaha ayaa daabici doona dukumeentiga oo dhan isagoo isticmaala daabacaha joogtada ah.</a:t>
            </a:r>
          </a:p>
        </p:txBody>
      </p:sp>
      <p:pic>
        <p:nvPicPr>
          <p:cNvPr id="57349" name="Picture 5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5536" y="1844824"/>
            <a:ext cx="8234530" cy="4629662"/>
          </a:xfrm>
          <a:prstGeom prst="rect">
            <a:avLst/>
          </a:prstGeom>
          <a:noFill/>
          <a:ln w="9525">
            <a:noFill/>
            <a:miter lim="800000"/>
            <a:headEnd/>
            <a:tailEnd/>
          </a:ln>
        </p:spPr>
      </p:pic>
    </p:spTree>
    <p:extLst>
      <p:ext uri="{BB962C8B-B14F-4D97-AF65-F5344CB8AC3E}">
        <p14:creationId xmlns:p14="http://schemas.microsoft.com/office/powerpoint/2010/main" val="231127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box(in)">
                                      <p:cBhvr>
                                        <p:cTn id="7" dur="500"/>
                                        <p:tgtEl>
                                          <p:spTgt spid="573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7349"/>
                                        </p:tgtEl>
                                        <p:attrNameLst>
                                          <p:attrName>style.visibility</p:attrName>
                                        </p:attrNameLst>
                                      </p:cBhvr>
                                      <p:to>
                                        <p:strVal val="visible"/>
                                      </p:to>
                                    </p:set>
                                    <p:animEffect transition="in" filter="box(in)">
                                      <p:cBhvr>
                                        <p:cTn id="12" dur="5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827584" y="0"/>
            <a:ext cx="7856041" cy="912813"/>
          </a:xfrm>
        </p:spPr>
        <p:txBody>
          <a:bodyPr>
            <a:normAutofit/>
          </a:bodyPr>
          <a:lstStyle/>
          <a:p>
            <a:pPr algn="l" rtl="0" eaLnBrk="1" hangingPunct="1"/>
            <a:r>
              <a:rPr lang="en-GB" sz="4000" b="0" i="0" u="none" dirty="0" err="1">
                <a:solidFill>
                  <a:schemeClr val="accent1"/>
                </a:solidFill>
                <a:latin typeface="Tahoma" pitchFamily="34" charset="0"/>
                <a:ea typeface="Tahoma" pitchFamily="34" charset="0"/>
                <a:cs typeface="Tahoma" pitchFamily="34" charset="0"/>
              </a:rPr>
              <a:t>Daabac</a:t>
            </a:r>
            <a:r>
              <a:rPr lang="en" sz="4000" b="0" i="0" u="none" dirty="0">
                <a:solidFill>
                  <a:schemeClr val="accent1"/>
                </a:solidFill>
                <a:latin typeface="Tahoma" pitchFamily="34" charset="0"/>
                <a:ea typeface="Tahoma" pitchFamily="34" charset="0"/>
                <a:cs typeface="Tahoma" pitchFamily="34" charset="0"/>
              </a:rPr>
              <a:t> </a:t>
            </a:r>
            <a:endParaRPr lang="en" sz="4000" dirty="0">
              <a:solidFill>
                <a:schemeClr val="accent1"/>
              </a:solidFill>
              <a:latin typeface="Tahoma" pitchFamily="34" charset="0"/>
              <a:ea typeface="Tahoma" pitchFamily="34" charset="0"/>
              <a:cs typeface="Tahoma" pitchFamily="34" charset="0"/>
            </a:endParaRPr>
          </a:p>
        </p:txBody>
      </p:sp>
      <p:pic>
        <p:nvPicPr>
          <p:cNvPr id="58372"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81395" y="548680"/>
            <a:ext cx="3656967" cy="5506963"/>
          </a:xfrm>
          <a:prstGeom prst="rect">
            <a:avLst/>
          </a:prstGeom>
          <a:noFill/>
          <a:ln w="9525">
            <a:noFill/>
            <a:miter lim="800000"/>
            <a:headEnd/>
            <a:tailEnd/>
          </a:ln>
        </p:spPr>
      </p:pic>
      <p:sp>
        <p:nvSpPr>
          <p:cNvPr id="58377" name="AutoShape 9"/>
          <p:cNvSpPr>
            <a:spLocks noChangeArrowheads="1"/>
          </p:cNvSpPr>
          <p:nvPr/>
        </p:nvSpPr>
        <p:spPr bwMode="auto">
          <a:xfrm>
            <a:off x="8119663" y="1942146"/>
            <a:ext cx="936625" cy="360363"/>
          </a:xfrm>
          <a:prstGeom prst="wedgeRoundRectCallout">
            <a:avLst>
              <a:gd name="adj1" fmla="val -70870"/>
              <a:gd name="adj2" fmla="val 8799"/>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dirty="0">
                <a:latin typeface="Tahoma" pitchFamily="34" charset="0"/>
                <a:ea typeface="Tahoma" pitchFamily="34" charset="0"/>
                <a:cs typeface="Tahoma" pitchFamily="34" charset="0"/>
              </a:rPr>
              <a:t>Dooro Daabace</a:t>
            </a:r>
          </a:p>
        </p:txBody>
      </p:sp>
      <p:sp>
        <p:nvSpPr>
          <p:cNvPr id="58378" name="AutoShape 10"/>
          <p:cNvSpPr>
            <a:spLocks noChangeArrowheads="1"/>
          </p:cNvSpPr>
          <p:nvPr/>
        </p:nvSpPr>
        <p:spPr bwMode="auto">
          <a:xfrm>
            <a:off x="7330716" y="2420888"/>
            <a:ext cx="1635141" cy="512787"/>
          </a:xfrm>
          <a:prstGeom prst="wedgeRoundRectCallout">
            <a:avLst>
              <a:gd name="adj1" fmla="val -93250"/>
              <a:gd name="adj2" fmla="val 91927"/>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000" b="1" i="0" u="none" dirty="0">
                <a:solidFill>
                  <a:srgbClr val="333333"/>
                </a:solidFill>
                <a:latin typeface="Tahoma" pitchFamily="34" charset="0"/>
                <a:ea typeface="Tahoma" pitchFamily="34" charset="0"/>
                <a:cs typeface="Tahoma" pitchFamily="34" charset="0"/>
              </a:rPr>
              <a:t>Daabac bogag kisi ah, bogag dhaban, ama bogagga oo dhan</a:t>
            </a:r>
            <a:endParaRPr lang="en" sz="1000" b="1" dirty="0">
              <a:latin typeface="Tahoma" pitchFamily="34" charset="0"/>
              <a:ea typeface="Tahoma" pitchFamily="34" charset="0"/>
              <a:cs typeface="Tahoma" pitchFamily="34" charset="0"/>
            </a:endParaRPr>
          </a:p>
        </p:txBody>
      </p:sp>
      <p:sp>
        <p:nvSpPr>
          <p:cNvPr id="3" name="Rektangel 2"/>
          <p:cNvSpPr/>
          <p:nvPr/>
        </p:nvSpPr>
        <p:spPr>
          <a:xfrm>
            <a:off x="178143" y="1002835"/>
            <a:ext cx="4321849" cy="5816977"/>
          </a:xfrm>
          <a:prstGeom prst="rect">
            <a:avLst/>
          </a:prstGeom>
        </p:spPr>
        <p:txBody>
          <a:bodyPr wrap="square">
            <a:spAutoFit/>
          </a:bodyPr>
          <a:lstStyle/>
          <a:p>
            <a:pPr algn="l" rtl="0" eaLnBrk="0" hangingPunct="0"/>
            <a:r>
              <a:rPr lang="en-GB" b="0" i="0" u="none" dirty="0" err="1">
                <a:latin typeface="Tahoma" pitchFamily="34" charset="0"/>
                <a:ea typeface="Tahoma" pitchFamily="34" charset="0"/>
                <a:cs typeface="Tahoma" pitchFamily="34" charset="0"/>
              </a:rPr>
              <a:t>Haddii</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aad</a:t>
            </a:r>
            <a:r>
              <a:rPr lang="en-GB" b="0" i="0" u="none" dirty="0">
                <a:latin typeface="Tahoma" pitchFamily="34" charset="0"/>
                <a:ea typeface="Tahoma" pitchFamily="34" charset="0"/>
                <a:cs typeface="Tahoma" pitchFamily="34" charset="0"/>
              </a:rPr>
              <a:t> wax </a:t>
            </a:r>
            <a:r>
              <a:rPr lang="en-GB" b="0" i="0" u="none" dirty="0" err="1">
                <a:latin typeface="Tahoma" pitchFamily="34" charset="0"/>
                <a:ea typeface="Tahoma" pitchFamily="34" charset="0"/>
                <a:cs typeface="Tahoma" pitchFamily="34" charset="0"/>
              </a:rPr>
              <a:t>ku</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daabacdo</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liiska</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Fayl</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waxaad</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dooran</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kartaa</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daabacaha</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aad</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rabto</a:t>
            </a:r>
            <a:r>
              <a:rPr lang="en-GB" b="0" i="0" u="none" dirty="0">
                <a:latin typeface="Tahoma" pitchFamily="34" charset="0"/>
                <a:ea typeface="Tahoma" pitchFamily="34" charset="0"/>
                <a:cs typeface="Tahoma" pitchFamily="34" charset="0"/>
              </a:rPr>
              <a:t> in </a:t>
            </a:r>
            <a:r>
              <a:rPr lang="en-GB" b="0" i="0" u="none" dirty="0" err="1">
                <a:latin typeface="Tahoma" pitchFamily="34" charset="0"/>
                <a:ea typeface="Tahoma" pitchFamily="34" charset="0"/>
                <a:cs typeface="Tahoma" pitchFamily="34" charset="0"/>
              </a:rPr>
              <a:t>aad</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shaqada</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daabacaadda</a:t>
            </a:r>
            <a:r>
              <a:rPr lang="en-GB" b="0" i="0" u="none" dirty="0">
                <a:latin typeface="Tahoma" pitchFamily="34" charset="0"/>
                <a:ea typeface="Tahoma" pitchFamily="34" charset="0"/>
                <a:cs typeface="Tahoma" pitchFamily="34" charset="0"/>
              </a:rPr>
              <a:t> u </a:t>
            </a:r>
            <a:r>
              <a:rPr lang="en-GB" b="0" i="0" u="none" dirty="0" err="1">
                <a:latin typeface="Tahoma" pitchFamily="34" charset="0"/>
                <a:ea typeface="Tahoma" pitchFamily="34" charset="0"/>
                <a:cs typeface="Tahoma" pitchFamily="34" charset="0"/>
              </a:rPr>
              <a:t>dirto</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haddii</a:t>
            </a:r>
            <a:r>
              <a:rPr lang="en-GB" b="0" i="0" u="none" dirty="0">
                <a:latin typeface="Tahoma" pitchFamily="34" charset="0"/>
                <a:ea typeface="Tahoma" pitchFamily="34" charset="0"/>
                <a:cs typeface="Tahoma" pitchFamily="34" charset="0"/>
              </a:rPr>
              <a:t> ay </a:t>
            </a:r>
            <a:r>
              <a:rPr lang="en-GB" b="0" i="0" u="none" dirty="0" err="1">
                <a:latin typeface="Tahoma" pitchFamily="34" charset="0"/>
                <a:ea typeface="Tahoma" pitchFamily="34" charset="0"/>
                <a:cs typeface="Tahoma" pitchFamily="34" charset="0"/>
              </a:rPr>
              <a:t>dhowr</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daabace</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ku</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xiran</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yihiin</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kumbiyuutarka</a:t>
            </a:r>
            <a:r>
              <a:rPr lang="en" b="0" i="0" u="none" dirty="0">
                <a:latin typeface="Tahoma" pitchFamily="34" charset="0"/>
                <a:ea typeface="Tahoma" pitchFamily="34" charset="0"/>
                <a:cs typeface="Tahoma" pitchFamily="34" charset="0"/>
              </a:rPr>
              <a:t>).</a:t>
            </a:r>
          </a:p>
          <a:p>
            <a:pPr algn="l" rtl="0" eaLnBrk="0" hangingPunct="0"/>
            <a:endParaRPr lang="en" dirty="0">
              <a:latin typeface="Tahoma" pitchFamily="34" charset="0"/>
              <a:ea typeface="Tahoma" pitchFamily="34" charset="0"/>
              <a:cs typeface="Tahoma" pitchFamily="34" charset="0"/>
            </a:endParaRPr>
          </a:p>
          <a:p>
            <a:pPr algn="l" rtl="0" eaLnBrk="0" hangingPunct="0"/>
            <a:r>
              <a:rPr lang="en-GB" b="0" i="0" u="none" dirty="0" err="1">
                <a:latin typeface="Tahoma" pitchFamily="34" charset="0"/>
                <a:ea typeface="Tahoma" pitchFamily="34" charset="0"/>
                <a:cs typeface="Tahoma" pitchFamily="34" charset="0"/>
              </a:rPr>
              <a:t>Waxaad</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dooran</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kartaa</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bogagga</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aad</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rabto</a:t>
            </a:r>
            <a:r>
              <a:rPr lang="en-GB" b="0" i="0" u="none" dirty="0">
                <a:latin typeface="Tahoma" pitchFamily="34" charset="0"/>
                <a:ea typeface="Tahoma" pitchFamily="34" charset="0"/>
                <a:cs typeface="Tahoma" pitchFamily="34" charset="0"/>
              </a:rPr>
              <a:t> in </a:t>
            </a:r>
            <a:r>
              <a:rPr lang="en-GB" b="0" i="0" u="none" dirty="0" err="1">
                <a:latin typeface="Tahoma" pitchFamily="34" charset="0"/>
                <a:ea typeface="Tahoma" pitchFamily="34" charset="0"/>
                <a:cs typeface="Tahoma" pitchFamily="34" charset="0"/>
              </a:rPr>
              <a:t>aad</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daabacdo</a:t>
            </a:r>
            <a:r>
              <a:rPr lang="en" b="0" i="0" u="none" dirty="0">
                <a:latin typeface="Tahoma" pitchFamily="34" charset="0"/>
                <a:ea typeface="Tahoma" pitchFamily="34" charset="0"/>
                <a:cs typeface="Tahoma" pitchFamily="34" charset="0"/>
              </a:rPr>
              <a:t>.</a:t>
            </a:r>
          </a:p>
          <a:p>
            <a:pPr algn="l" rtl="0" eaLnBrk="0" hangingPunct="0"/>
            <a:endParaRPr lang="en" dirty="0">
              <a:latin typeface="Tahoma" pitchFamily="34" charset="0"/>
              <a:ea typeface="Tahoma" pitchFamily="34" charset="0"/>
              <a:cs typeface="Tahoma" pitchFamily="34" charset="0"/>
            </a:endParaRPr>
          </a:p>
          <a:p>
            <a:pPr algn="l" rtl="0" eaLnBrk="0" hangingPunct="0"/>
            <a:r>
              <a:rPr lang="en"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Waxaad</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weliba</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daabici</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kartaa</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bogagga</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kisi</a:t>
            </a:r>
            <a:r>
              <a:rPr lang="en-GB" b="0" i="0" u="none" dirty="0">
                <a:latin typeface="Tahoma" pitchFamily="34" charset="0"/>
                <a:ea typeface="Tahoma" pitchFamily="34" charset="0"/>
                <a:cs typeface="Tahoma" pitchFamily="34" charset="0"/>
              </a:rPr>
              <a:t> ah </a:t>
            </a:r>
            <a:r>
              <a:rPr lang="en-GB" b="0" i="0" u="none" dirty="0" err="1">
                <a:latin typeface="Tahoma" pitchFamily="34" charset="0"/>
                <a:ea typeface="Tahoma" pitchFamily="34" charset="0"/>
                <a:cs typeface="Tahoma" pitchFamily="34" charset="0"/>
              </a:rPr>
              <a:t>ama</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kuwa</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dhaban</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adigoo</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isticmaalaya</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xulashada</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xigta</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ee</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koonaha</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bidix</a:t>
            </a:r>
            <a:r>
              <a:rPr lang="en" b="0" i="0" u="none" dirty="0">
                <a:latin typeface="Tahoma" pitchFamily="34" charset="0"/>
                <a:ea typeface="Tahoma" pitchFamily="34" charset="0"/>
                <a:cs typeface="Tahoma" pitchFamily="34" charset="0"/>
              </a:rPr>
              <a:t>.</a:t>
            </a:r>
          </a:p>
          <a:p>
            <a:pPr algn="l" rtl="0" eaLnBrk="0" hangingPunct="0"/>
            <a:endParaRPr lang="en" dirty="0">
              <a:latin typeface="Tahoma" pitchFamily="34" charset="0"/>
              <a:ea typeface="Tahoma" pitchFamily="34" charset="0"/>
              <a:cs typeface="Tahoma" pitchFamily="34" charset="0"/>
            </a:endParaRPr>
          </a:p>
          <a:p>
            <a:pPr algn="l" rtl="0" eaLnBrk="0" hangingPunct="0"/>
            <a:r>
              <a:rPr lang="en-GB" b="0" i="0" u="none" dirty="0" err="1">
                <a:latin typeface="Tahoma" pitchFamily="34" charset="0"/>
                <a:ea typeface="Tahoma" pitchFamily="34" charset="0"/>
                <a:cs typeface="Tahoma" pitchFamily="34" charset="0"/>
              </a:rPr>
              <a:t>Dooro</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tirada</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nuqul</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iyo</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haddii</a:t>
            </a:r>
            <a:r>
              <a:rPr lang="en-GB" b="0" i="0" u="none" dirty="0">
                <a:latin typeface="Tahoma" pitchFamily="34" charset="0"/>
                <a:ea typeface="Tahoma" pitchFamily="34" charset="0"/>
                <a:cs typeface="Tahoma" pitchFamily="34" charset="0"/>
              </a:rPr>
              <a:t> la </a:t>
            </a:r>
            <a:r>
              <a:rPr lang="en-GB" b="0" i="0" u="none" dirty="0" err="1">
                <a:latin typeface="Tahoma" pitchFamily="34" charset="0"/>
                <a:ea typeface="Tahoma" pitchFamily="34" charset="0"/>
                <a:cs typeface="Tahoma" pitchFamily="34" charset="0"/>
              </a:rPr>
              <a:t>isku</a:t>
            </a:r>
            <a:r>
              <a:rPr lang="en-GB" b="0" i="0" u="none" dirty="0">
                <a:latin typeface="Tahoma" pitchFamily="34" charset="0"/>
                <a:ea typeface="Tahoma" pitchFamily="34" charset="0"/>
                <a:cs typeface="Tahoma" pitchFamily="34" charset="0"/>
              </a:rPr>
              <a:t> </a:t>
            </a:r>
            <a:r>
              <a:rPr lang="en-GB" b="0" i="0" u="none" dirty="0" err="1">
                <a:latin typeface="Tahoma" pitchFamily="34" charset="0"/>
                <a:ea typeface="Tahoma" pitchFamily="34" charset="0"/>
                <a:cs typeface="Tahoma" pitchFamily="34" charset="0"/>
              </a:rPr>
              <a:t>dhejiyo</a:t>
            </a:r>
            <a:r>
              <a:rPr lang="en" b="0" i="0" u="none" dirty="0">
                <a:latin typeface="Tahoma" pitchFamily="34" charset="0"/>
                <a:ea typeface="Tahoma" pitchFamily="34" charset="0"/>
                <a:cs typeface="Tahoma" pitchFamily="34" charset="0"/>
              </a:rPr>
              <a:t>.</a:t>
            </a:r>
          </a:p>
          <a:p>
            <a:pPr algn="l" rtl="0" eaLnBrk="0" hangingPunct="0">
              <a:buFont typeface="Wingdings" pitchFamily="2" charset="2"/>
              <a:buChar char="Ø"/>
            </a:pPr>
            <a:endParaRPr lang="en" sz="1600" b="1" i="1" dirty="0">
              <a:latin typeface="Tahoma" pitchFamily="34" charset="0"/>
              <a:ea typeface="Tahoma" pitchFamily="34" charset="0"/>
              <a:cs typeface="Tahoma" pitchFamily="34" charset="0"/>
            </a:endParaRPr>
          </a:p>
          <a:p>
            <a:pPr algn="l" rtl="0">
              <a:buFont typeface="Wingdings" pitchFamily="2" charset="2"/>
              <a:buChar char="Ø"/>
            </a:pPr>
            <a:endParaRPr lang="en" sz="16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40718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blinds(horizontal)">
                                      <p:cBhvr>
                                        <p:cTn id="7" dur="500"/>
                                        <p:tgtEl>
                                          <p:spTgt spid="5837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8377"/>
                                        </p:tgtEl>
                                        <p:attrNameLst>
                                          <p:attrName>style.visibility</p:attrName>
                                        </p:attrNameLst>
                                      </p:cBhvr>
                                      <p:to>
                                        <p:strVal val="visible"/>
                                      </p:to>
                                    </p:set>
                                    <p:anim calcmode="lin" valueType="num">
                                      <p:cBhvr additive="base">
                                        <p:cTn id="12" dur="500" fill="hold"/>
                                        <p:tgtEl>
                                          <p:spTgt spid="58377"/>
                                        </p:tgtEl>
                                        <p:attrNameLst>
                                          <p:attrName>ppt_x</p:attrName>
                                        </p:attrNameLst>
                                      </p:cBhvr>
                                      <p:tavLst>
                                        <p:tav tm="0">
                                          <p:val>
                                            <p:strVal val="#ppt_x"/>
                                          </p:val>
                                        </p:tav>
                                        <p:tav tm="100000">
                                          <p:val>
                                            <p:strVal val="#ppt_x"/>
                                          </p:val>
                                        </p:tav>
                                      </p:tavLst>
                                    </p:anim>
                                    <p:anim calcmode="lin" valueType="num">
                                      <p:cBhvr additive="base">
                                        <p:cTn id="13" dur="500" fill="hold"/>
                                        <p:tgtEl>
                                          <p:spTgt spid="5837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8378"/>
                                        </p:tgtEl>
                                        <p:attrNameLst>
                                          <p:attrName>style.visibility</p:attrName>
                                        </p:attrNameLst>
                                      </p:cBhvr>
                                      <p:to>
                                        <p:strVal val="visible"/>
                                      </p:to>
                                    </p:set>
                                    <p:animEffect transition="in" filter="blinds(horizontal)">
                                      <p:cBhvr>
                                        <p:cTn id="18" dur="500"/>
                                        <p:tgtEl>
                                          <p:spTgt spid="58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animBg="1"/>
      <p:bldP spid="5837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0" y="188640"/>
            <a:ext cx="9144000" cy="785813"/>
          </a:xfrm>
        </p:spPr>
        <p:txBody>
          <a:bodyPr>
            <a:normAutofit/>
          </a:bodyPr>
          <a:lstStyle/>
          <a:p>
            <a:pPr algn="ctr" rtl="0" eaLnBrk="1" hangingPunct="1"/>
            <a:r>
              <a:rPr lang="en-GB" b="0" i="0" u="none" dirty="0">
                <a:solidFill>
                  <a:schemeClr val="accent1"/>
                </a:solidFill>
                <a:latin typeface="Tahoma" pitchFamily="34" charset="0"/>
                <a:ea typeface="Tahoma" pitchFamily="34" charset="0"/>
                <a:cs typeface="Tahoma" pitchFamily="34" charset="0"/>
              </a:rPr>
              <a:t>Fur </a:t>
            </a:r>
            <a:r>
              <a:rPr lang="en-GB" b="0" i="0" u="none" dirty="0" err="1">
                <a:solidFill>
                  <a:schemeClr val="accent1"/>
                </a:solidFill>
                <a:latin typeface="Tahoma" pitchFamily="34" charset="0"/>
                <a:ea typeface="Tahoma" pitchFamily="34" charset="0"/>
                <a:cs typeface="Tahoma" pitchFamily="34" charset="0"/>
              </a:rPr>
              <a:t>ee</a:t>
            </a:r>
            <a:r>
              <a:rPr lang="en-GB" b="0" i="0" u="none" dirty="0">
                <a:solidFill>
                  <a:schemeClr val="accent1"/>
                </a:solidFill>
                <a:latin typeface="Tahoma" pitchFamily="34" charset="0"/>
                <a:ea typeface="Tahoma" pitchFamily="34" charset="0"/>
                <a:cs typeface="Tahoma" pitchFamily="34" charset="0"/>
              </a:rPr>
              <a:t> </a:t>
            </a:r>
            <a:r>
              <a:rPr lang="en-GB" b="0" i="0" u="none" dirty="0" err="1">
                <a:solidFill>
                  <a:schemeClr val="accent1"/>
                </a:solidFill>
                <a:latin typeface="Tahoma" pitchFamily="34" charset="0"/>
                <a:ea typeface="Tahoma" pitchFamily="34" charset="0"/>
                <a:cs typeface="Tahoma" pitchFamily="34" charset="0"/>
              </a:rPr>
              <a:t>barnaamijka</a:t>
            </a:r>
            <a:r>
              <a:rPr lang="en" b="0" i="0" u="none" dirty="0">
                <a:solidFill>
                  <a:schemeClr val="accent1"/>
                </a:solidFill>
                <a:latin typeface="Tahoma" pitchFamily="34" charset="0"/>
                <a:ea typeface="Tahoma" pitchFamily="34" charset="0"/>
                <a:cs typeface="Tahoma" pitchFamily="34" charset="0"/>
              </a:rPr>
              <a:t> Windows</a:t>
            </a:r>
            <a:r>
              <a:rPr lang="en" b="1" i="0" u="none" dirty="0">
                <a:solidFill>
                  <a:srgbClr val="00B050"/>
                </a:solidFill>
                <a:latin typeface="Tahoma" pitchFamily="34" charset="0"/>
                <a:ea typeface="Tahoma" pitchFamily="34" charset="0"/>
                <a:cs typeface="Tahoma" pitchFamily="34" charset="0"/>
              </a:rPr>
              <a:t>  </a:t>
            </a:r>
            <a:endParaRPr lang="en" dirty="0">
              <a:solidFill>
                <a:srgbClr val="00B050"/>
              </a:solidFill>
              <a:latin typeface="Tahoma" pitchFamily="34" charset="0"/>
              <a:ea typeface="Tahoma" pitchFamily="34" charset="0"/>
              <a:cs typeface="Tahoma" pitchFamily="34" charset="0"/>
            </a:endParaRPr>
          </a:p>
        </p:txBody>
      </p:sp>
      <p:pic>
        <p:nvPicPr>
          <p:cNvPr id="5939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530586"/>
            <a:ext cx="5724525" cy="3995416"/>
          </a:xfrm>
          <a:prstGeom prst="rect">
            <a:avLst/>
          </a:prstGeom>
          <a:noFill/>
          <a:ln w="9525">
            <a:noFill/>
            <a:miter lim="800000"/>
            <a:headEnd/>
            <a:tailEnd/>
          </a:ln>
        </p:spPr>
      </p:pic>
      <p:sp>
        <p:nvSpPr>
          <p:cNvPr id="59396" name="Rectangle 1"/>
          <p:cNvSpPr>
            <a:spLocks noChangeArrowheads="1"/>
          </p:cNvSpPr>
          <p:nvPr/>
        </p:nvSpPr>
        <p:spPr bwMode="auto">
          <a:xfrm>
            <a:off x="323528" y="1170910"/>
            <a:ext cx="8568952" cy="923330"/>
          </a:xfrm>
          <a:prstGeom prst="rect">
            <a:avLst/>
          </a:prstGeom>
          <a:noFill/>
          <a:ln w="9525" algn="ctr">
            <a:noFill/>
            <a:miter lim="800000"/>
            <a:headEnd/>
            <a:tailEnd/>
          </a:ln>
        </p:spPr>
        <p:txBody>
          <a:bodyPr wrap="square" anchor="ctr">
            <a:spAutoFit/>
          </a:bodyPr>
          <a:lstStyle/>
          <a:p>
            <a:pPr algn="l" rtl="0" eaLnBrk="0" hangingPunct="0"/>
            <a:r>
              <a:rPr lang="en" sz="1800" b="0" i="0" u="none" dirty="0">
                <a:latin typeface="Tahoma" pitchFamily="34" charset="0"/>
                <a:ea typeface="Tahoma" pitchFamily="34" charset="0"/>
                <a:cs typeface="Tahoma" pitchFamily="34" charset="0"/>
              </a:rPr>
              <a:t>Barnaamij walba waxaa ku jira amarka liiska Faylka ee </a:t>
            </a:r>
            <a:r>
              <a:rPr lang="en" sz="1800" b="1" i="0" u="none" dirty="0">
                <a:latin typeface="Tahoma" pitchFamily="34" charset="0"/>
                <a:ea typeface="Tahoma" pitchFamily="34" charset="0"/>
                <a:cs typeface="Tahoma" pitchFamily="34" charset="0"/>
              </a:rPr>
              <a:t>Fur. </a:t>
            </a:r>
            <a:r>
              <a:rPr lang="en" sz="1800" i="0" u="none" dirty="0">
                <a:latin typeface="Tahoma" pitchFamily="34" charset="0"/>
                <a:ea typeface="Tahoma" pitchFamily="34" charset="0"/>
                <a:cs typeface="Tahoma" pitchFamily="34" charset="0"/>
              </a:rPr>
              <a:t>Marka aad gujiso </a:t>
            </a:r>
            <a:r>
              <a:rPr lang="en" sz="1800" b="1" i="0" u="none" dirty="0">
                <a:latin typeface="Tahoma" pitchFamily="34" charset="0"/>
                <a:ea typeface="Tahoma" pitchFamily="34" charset="0"/>
                <a:cs typeface="Tahoma" pitchFamily="34" charset="0"/>
              </a:rPr>
              <a:t>Fur</a:t>
            </a:r>
            <a:r>
              <a:rPr lang="en" sz="1800" i="0" u="none" dirty="0">
                <a:latin typeface="Tahoma" pitchFamily="34" charset="0"/>
                <a:ea typeface="Tahoma" pitchFamily="34" charset="0"/>
                <a:cs typeface="Tahoma" pitchFamily="34" charset="0"/>
              </a:rPr>
              <a:t>, waxaa muuqanaya sanduuq hadal leh.</a:t>
            </a:r>
            <a:r>
              <a:rPr lang="en" sz="1800" b="1" i="0" u="none" dirty="0">
                <a:latin typeface="Tahoma" pitchFamily="34" charset="0"/>
                <a:ea typeface="Tahoma" pitchFamily="34" charset="0"/>
                <a:cs typeface="Tahoma" pitchFamily="34" charset="0"/>
              </a:rPr>
              <a:t> </a:t>
            </a:r>
            <a:r>
              <a:rPr lang="en" sz="1800" i="0" u="none" dirty="0">
                <a:latin typeface="Tahoma" pitchFamily="34" charset="0"/>
                <a:ea typeface="Tahoma" pitchFamily="34" charset="0"/>
                <a:cs typeface="Tahoma" pitchFamily="34" charset="0"/>
              </a:rPr>
              <a:t>Sanduuqan hadal leh waxaad uga daalici kartaa goobta uu yaallo faylka la kaydiyey. Labo jeer guji faylka si aad u furto.</a:t>
            </a:r>
          </a:p>
        </p:txBody>
      </p:sp>
      <p:sp>
        <p:nvSpPr>
          <p:cNvPr id="59397" name="Rectangle 2"/>
          <p:cNvSpPr>
            <a:spLocks noChangeArrowheads="1"/>
          </p:cNvSpPr>
          <p:nvPr/>
        </p:nvSpPr>
        <p:spPr bwMode="auto">
          <a:xfrm>
            <a:off x="6577686" y="2520870"/>
            <a:ext cx="2555776" cy="2862322"/>
          </a:xfrm>
          <a:prstGeom prst="rect">
            <a:avLst/>
          </a:prstGeom>
          <a:noFill/>
          <a:ln w="9525" algn="ctr">
            <a:noFill/>
            <a:miter lim="800000"/>
            <a:headEnd/>
            <a:tailEnd/>
          </a:ln>
        </p:spPr>
        <p:txBody>
          <a:bodyPr wrap="square" anchor="ctr">
            <a:spAutoFit/>
          </a:bodyPr>
          <a:lstStyle/>
          <a:p>
            <a:pPr algn="l" rtl="0" eaLnBrk="0" hangingPunct="0"/>
            <a:r>
              <a:rPr lang="en" b="0" i="0" u="none" dirty="0">
                <a:latin typeface="Tahoma" pitchFamily="34" charset="0"/>
                <a:ea typeface="Tahoma" pitchFamily="34" charset="0"/>
                <a:cs typeface="Tahoma" pitchFamily="34" charset="0"/>
              </a:rPr>
              <a:t>Barnaamijku waxuu furi doonaa uun faylalka barnaamijka ku habboon. Matalan, barnaamijka Microsoft Word waxuu furi doonaa uun faylalka Word.</a:t>
            </a:r>
            <a:endParaRPr lang="en" dirty="0">
              <a:latin typeface="Tahoma" pitchFamily="34" charset="0"/>
              <a:ea typeface="Tahoma" pitchFamily="34" charset="0"/>
              <a:cs typeface="Tahoma" pitchFamily="34" charset="0"/>
            </a:endParaRPr>
          </a:p>
        </p:txBody>
      </p:sp>
      <p:sp>
        <p:nvSpPr>
          <p:cNvPr id="59399" name="AutoShape 7"/>
          <p:cNvSpPr>
            <a:spLocks noChangeArrowheads="1"/>
          </p:cNvSpPr>
          <p:nvPr/>
        </p:nvSpPr>
        <p:spPr bwMode="auto">
          <a:xfrm>
            <a:off x="1187624" y="2170224"/>
            <a:ext cx="1728663" cy="610704"/>
          </a:xfrm>
          <a:prstGeom prst="wedgeRoundRectCallout">
            <a:avLst>
              <a:gd name="adj1" fmla="val -25957"/>
              <a:gd name="adj2" fmla="val 266226"/>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dirty="0">
                <a:latin typeface="Tahoma" pitchFamily="34" charset="0"/>
                <a:ea typeface="Tahoma" pitchFamily="34" charset="0"/>
                <a:cs typeface="Tahoma" pitchFamily="34" charset="0"/>
              </a:rPr>
              <a:t>Halka uga daalac faylka la kaydiyey</a:t>
            </a:r>
          </a:p>
        </p:txBody>
      </p:sp>
      <p:sp>
        <p:nvSpPr>
          <p:cNvPr id="59400" name="AutoShape 8"/>
          <p:cNvSpPr>
            <a:spLocks noChangeArrowheads="1"/>
          </p:cNvSpPr>
          <p:nvPr/>
        </p:nvSpPr>
        <p:spPr bwMode="auto">
          <a:xfrm>
            <a:off x="4036927" y="3952031"/>
            <a:ext cx="1655763" cy="576263"/>
          </a:xfrm>
          <a:prstGeom prst="wedgeRoundRectCallout">
            <a:avLst>
              <a:gd name="adj1" fmla="val -80355"/>
              <a:gd name="adj2" fmla="val 165563"/>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dirty="0">
                <a:latin typeface="Tahoma" pitchFamily="34" charset="0"/>
                <a:ea typeface="Tahoma" pitchFamily="34" charset="0"/>
                <a:cs typeface="Tahoma" pitchFamily="34" charset="0"/>
              </a:rPr>
              <a:t>Dooro faylka aad rabto in aad furto</a:t>
            </a:r>
          </a:p>
        </p:txBody>
      </p:sp>
      <p:sp>
        <p:nvSpPr>
          <p:cNvPr id="59401" name="AutoShape 9"/>
          <p:cNvSpPr>
            <a:spLocks noChangeArrowheads="1"/>
          </p:cNvSpPr>
          <p:nvPr/>
        </p:nvSpPr>
        <p:spPr bwMode="auto">
          <a:xfrm>
            <a:off x="6660232" y="5657024"/>
            <a:ext cx="1871663" cy="724303"/>
          </a:xfrm>
          <a:prstGeom prst="wedgeRoundRectCallout">
            <a:avLst>
              <a:gd name="adj1" fmla="val -130835"/>
              <a:gd name="adj2" fmla="val 33459"/>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dirty="0">
                <a:latin typeface="Tahoma" pitchFamily="34" charset="0"/>
                <a:ea typeface="Tahoma" pitchFamily="34" charset="0"/>
                <a:cs typeface="Tahoma" pitchFamily="34" charset="0"/>
              </a:rPr>
              <a:t>Guji ‘Fur’ marka aad fayl doorato</a:t>
            </a:r>
          </a:p>
        </p:txBody>
      </p:sp>
    </p:spTree>
    <p:extLst>
      <p:ext uri="{BB962C8B-B14F-4D97-AF65-F5344CB8AC3E}">
        <p14:creationId xmlns:p14="http://schemas.microsoft.com/office/powerpoint/2010/main" val="414547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blinds(horizontal)">
                                      <p:cBhvr>
                                        <p:cTn id="7" dur="500"/>
                                        <p:tgtEl>
                                          <p:spTgt spid="5939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9395"/>
                                        </p:tgtEl>
                                        <p:attrNameLst>
                                          <p:attrName>style.visibility</p:attrName>
                                        </p:attrNameLst>
                                      </p:cBhvr>
                                      <p:to>
                                        <p:strVal val="visible"/>
                                      </p:to>
                                    </p:set>
                                    <p:animEffect transition="in" filter="blinds(horizontal)">
                                      <p:cBhvr>
                                        <p:cTn id="12" dur="500"/>
                                        <p:tgtEl>
                                          <p:spTgt spid="5939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9399"/>
                                        </p:tgtEl>
                                        <p:attrNameLst>
                                          <p:attrName>style.visibility</p:attrName>
                                        </p:attrNameLst>
                                      </p:cBhvr>
                                      <p:to>
                                        <p:strVal val="visible"/>
                                      </p:to>
                                    </p:set>
                                    <p:animEffect transition="in" filter="blinds(horizontal)">
                                      <p:cBhvr>
                                        <p:cTn id="17" dur="500"/>
                                        <p:tgtEl>
                                          <p:spTgt spid="5939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9400"/>
                                        </p:tgtEl>
                                        <p:attrNameLst>
                                          <p:attrName>style.visibility</p:attrName>
                                        </p:attrNameLst>
                                      </p:cBhvr>
                                      <p:to>
                                        <p:strVal val="visible"/>
                                      </p:to>
                                    </p:set>
                                    <p:animEffect transition="in" filter="blinds(horizontal)">
                                      <p:cBhvr>
                                        <p:cTn id="22" dur="500"/>
                                        <p:tgtEl>
                                          <p:spTgt spid="5940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9401"/>
                                        </p:tgtEl>
                                        <p:attrNameLst>
                                          <p:attrName>style.visibility</p:attrName>
                                        </p:attrNameLst>
                                      </p:cBhvr>
                                      <p:to>
                                        <p:strVal val="visible"/>
                                      </p:to>
                                    </p:set>
                                    <p:animEffect transition="in" filter="blinds(horizontal)">
                                      <p:cBhvr>
                                        <p:cTn id="27" dur="500"/>
                                        <p:tgtEl>
                                          <p:spTgt spid="5940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9397"/>
                                        </p:tgtEl>
                                        <p:attrNameLst>
                                          <p:attrName>style.visibility</p:attrName>
                                        </p:attrNameLst>
                                      </p:cBhvr>
                                      <p:to>
                                        <p:strVal val="visible"/>
                                      </p:to>
                                    </p:set>
                                    <p:animEffect transition="in" filter="blinds(horizontal)">
                                      <p:cBhvr>
                                        <p:cTn id="32" dur="5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P spid="59397" grpId="0"/>
      <p:bldP spid="59399" grpId="0" animBg="1"/>
      <p:bldP spid="59400" grpId="0" animBg="1"/>
      <p:bldP spid="5940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0" y="188640"/>
            <a:ext cx="9144000" cy="769938"/>
          </a:xfrm>
        </p:spPr>
        <p:txBody>
          <a:bodyPr>
            <a:normAutofit/>
          </a:bodyPr>
          <a:lstStyle/>
          <a:p>
            <a:pPr algn="ctr" rtl="0" eaLnBrk="1" hangingPunct="1"/>
            <a:r>
              <a:rPr lang="en-GB" b="0" i="0" u="none" dirty="0" err="1">
                <a:solidFill>
                  <a:schemeClr val="accent1"/>
                </a:solidFill>
                <a:latin typeface="Tahoma" pitchFamily="34" charset="0"/>
                <a:ea typeface="Tahoma" pitchFamily="34" charset="0"/>
                <a:cs typeface="Tahoma" pitchFamily="34" charset="0"/>
              </a:rPr>
              <a:t>Baarista</a:t>
            </a:r>
            <a:r>
              <a:rPr lang="en-GB" dirty="0">
                <a:solidFill>
                  <a:schemeClr val="accent1"/>
                </a:solidFill>
                <a:latin typeface="Tahoma" pitchFamily="34" charset="0"/>
                <a:ea typeface="Tahoma" pitchFamily="34" charset="0"/>
                <a:cs typeface="Tahoma" pitchFamily="34" charset="0"/>
              </a:rPr>
              <a:t> </a:t>
            </a:r>
            <a:r>
              <a:rPr lang="en-GB" dirty="0" err="1">
                <a:solidFill>
                  <a:schemeClr val="accent1"/>
                </a:solidFill>
                <a:latin typeface="Tahoma" pitchFamily="34" charset="0"/>
                <a:ea typeface="Tahoma" pitchFamily="34" charset="0"/>
                <a:cs typeface="Tahoma" pitchFamily="34" charset="0"/>
              </a:rPr>
              <a:t>barnaamijka</a:t>
            </a:r>
            <a:r>
              <a:rPr lang="en" b="0" i="0" u="none" dirty="0">
                <a:solidFill>
                  <a:schemeClr val="accent1"/>
                </a:solidFill>
                <a:latin typeface="Tahoma" pitchFamily="34" charset="0"/>
                <a:ea typeface="Tahoma" pitchFamily="34" charset="0"/>
                <a:cs typeface="Tahoma" pitchFamily="34" charset="0"/>
              </a:rPr>
              <a:t> Windows</a:t>
            </a:r>
          </a:p>
        </p:txBody>
      </p:sp>
      <p:sp>
        <p:nvSpPr>
          <p:cNvPr id="60419" name="Rectangle 2"/>
          <p:cNvSpPr>
            <a:spLocks noChangeArrowheads="1"/>
          </p:cNvSpPr>
          <p:nvPr/>
        </p:nvSpPr>
        <p:spPr bwMode="auto">
          <a:xfrm>
            <a:off x="5505612" y="1024803"/>
            <a:ext cx="3465352" cy="1200329"/>
          </a:xfrm>
          <a:prstGeom prst="rect">
            <a:avLst/>
          </a:prstGeom>
          <a:noFill/>
          <a:ln w="9525">
            <a:noFill/>
            <a:miter lim="800000"/>
            <a:headEnd/>
            <a:tailEnd/>
          </a:ln>
        </p:spPr>
        <p:txBody>
          <a:bodyPr wrap="square">
            <a:spAutoFit/>
          </a:bodyPr>
          <a:lstStyle/>
          <a:p>
            <a:pPr algn="l" rtl="0"/>
            <a:r>
              <a:rPr lang="en" sz="1800" b="0" i="0" u="none" dirty="0">
                <a:latin typeface="Tahoma" pitchFamily="34" charset="0"/>
                <a:ea typeface="Tahoma" pitchFamily="34" charset="0"/>
                <a:cs typeface="Tahoma" pitchFamily="34" charset="0"/>
              </a:rPr>
              <a:t>Fur </a:t>
            </a:r>
            <a:r>
              <a:rPr lang="en" sz="1800" b="1" i="0" u="none" dirty="0">
                <a:latin typeface="Tahoma" pitchFamily="34" charset="0"/>
                <a:ea typeface="Tahoma" pitchFamily="34" charset="0"/>
                <a:cs typeface="Tahoma" pitchFamily="34" charset="0"/>
              </a:rPr>
              <a:t>Daalacaha Windows </a:t>
            </a:r>
            <a:r>
              <a:rPr lang="en" sz="1800" b="0" i="0" u="none" dirty="0">
                <a:latin typeface="Tahoma" pitchFamily="34" charset="0"/>
                <a:ea typeface="Tahoma" pitchFamily="34" charset="0"/>
                <a:cs typeface="Tahoma" pitchFamily="34" charset="0"/>
              </a:rPr>
              <a:t>adigoo midig ka gujinaya badhanka Bilow oo dooranaya </a:t>
            </a:r>
          </a:p>
          <a:p>
            <a:pPr algn="l" rtl="0"/>
            <a:r>
              <a:rPr lang="en" sz="1800" b="1" i="0" u="none" dirty="0">
                <a:latin typeface="Tahoma" pitchFamily="34" charset="0"/>
                <a:ea typeface="Tahoma" pitchFamily="34" charset="0"/>
                <a:cs typeface="Tahoma" pitchFamily="34" charset="0"/>
              </a:rPr>
              <a:t>Fur Daalacaha Windows</a:t>
            </a:r>
            <a:r>
              <a:rPr lang="en" sz="1800" b="0" i="0" u="none" dirty="0">
                <a:latin typeface="Tahoma" pitchFamily="34" charset="0"/>
                <a:ea typeface="Tahoma" pitchFamily="34" charset="0"/>
                <a:cs typeface="Tahoma" pitchFamily="34" charset="0"/>
              </a:rPr>
              <a:t>.</a:t>
            </a:r>
            <a:endParaRPr lang="en" sz="1800" dirty="0">
              <a:latin typeface="Tahoma" pitchFamily="34" charset="0"/>
              <a:ea typeface="Tahoma" pitchFamily="34" charset="0"/>
              <a:cs typeface="Tahoma" pitchFamily="34" charset="0"/>
            </a:endParaRPr>
          </a:p>
        </p:txBody>
      </p:sp>
      <p:pic>
        <p:nvPicPr>
          <p:cNvPr id="60420"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47864" y="1268760"/>
            <a:ext cx="2019300" cy="635705"/>
          </a:xfrm>
          <a:prstGeom prst="rect">
            <a:avLst/>
          </a:prstGeom>
          <a:noFill/>
          <a:ln w="9525">
            <a:noFill/>
            <a:miter lim="800000"/>
            <a:headEnd/>
            <a:tailEnd/>
          </a:ln>
        </p:spPr>
      </p:pic>
      <p:pic>
        <p:nvPicPr>
          <p:cNvPr id="60421"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84663" y="2530200"/>
            <a:ext cx="4786312" cy="2808295"/>
          </a:xfrm>
          <a:prstGeom prst="rect">
            <a:avLst/>
          </a:prstGeom>
          <a:noFill/>
          <a:ln w="9525">
            <a:noFill/>
            <a:miter lim="800000"/>
            <a:headEnd/>
            <a:tailEnd/>
          </a:ln>
        </p:spPr>
      </p:pic>
      <p:sp>
        <p:nvSpPr>
          <p:cNvPr id="60422" name="Rectangle 5"/>
          <p:cNvSpPr>
            <a:spLocks noChangeArrowheads="1"/>
          </p:cNvSpPr>
          <p:nvPr/>
        </p:nvSpPr>
        <p:spPr bwMode="auto">
          <a:xfrm>
            <a:off x="323528" y="1988840"/>
            <a:ext cx="4033838" cy="5016758"/>
          </a:xfrm>
          <a:prstGeom prst="rect">
            <a:avLst/>
          </a:prstGeom>
          <a:noFill/>
          <a:ln w="9525">
            <a:noFill/>
            <a:miter lim="800000"/>
            <a:headEnd/>
            <a:tailEnd/>
          </a:ln>
        </p:spPr>
        <p:txBody>
          <a:bodyPr wrap="square">
            <a:spAutoFit/>
          </a:bodyPr>
          <a:lstStyle/>
          <a:p>
            <a:pPr algn="l" rtl="0"/>
            <a:r>
              <a:rPr lang="en" sz="1600" b="0" i="0" u="none" dirty="0">
                <a:latin typeface="Tahoma" pitchFamily="34" charset="0"/>
                <a:ea typeface="Tahoma" pitchFamily="34" charset="0"/>
                <a:cs typeface="Tahoma" pitchFamily="34" charset="0"/>
              </a:rPr>
              <a:t>Daalacaha Windows waxuu ka kooban yahay labo qaybood, jeex bidix iyo jeex midig. </a:t>
            </a:r>
          </a:p>
          <a:p>
            <a:endParaRPr lang="en" sz="800" dirty="0">
              <a:latin typeface="Tahoma" pitchFamily="34" charset="0"/>
              <a:ea typeface="Tahoma" pitchFamily="34" charset="0"/>
              <a:cs typeface="Tahoma" pitchFamily="34" charset="0"/>
            </a:endParaRPr>
          </a:p>
          <a:p>
            <a:pPr algn="l" rtl="0"/>
            <a:r>
              <a:rPr lang="en" sz="1600" b="0" i="0" u="none" dirty="0">
                <a:latin typeface="Tahoma" pitchFamily="34" charset="0"/>
                <a:ea typeface="Tahoma" pitchFamily="34" charset="0"/>
                <a:cs typeface="Tahoma" pitchFamily="34" charset="0"/>
              </a:rPr>
              <a:t>Daalacaha Windows waxuu waxyaabaha ku jira kumbiyuutarkaaga ku muujiyaa muuqaal geed u eeg. Shayada calaamadda u gee ay hor taallo waxaa ku jira galal hoose. Guji calaamadda u gee ee ku ag taalla galka si aad u muujiso galalka </a:t>
            </a:r>
            <a:br>
              <a:rPr lang="en" sz="1600" b="0" i="0" u="none" dirty="0">
                <a:latin typeface="Tahoma" pitchFamily="34" charset="0"/>
                <a:ea typeface="Tahoma" pitchFamily="34" charset="0"/>
                <a:cs typeface="Tahoma" pitchFamily="34" charset="0"/>
              </a:rPr>
            </a:br>
            <a:r>
              <a:rPr lang="en" sz="1600" b="0" i="0" u="none" dirty="0">
                <a:latin typeface="Tahoma" pitchFamily="34" charset="0"/>
                <a:ea typeface="Tahoma" pitchFamily="34" charset="0"/>
                <a:cs typeface="Tahoma" pitchFamily="34" charset="0"/>
              </a:rPr>
              <a:t>hoose ee ku jira. </a:t>
            </a:r>
          </a:p>
          <a:p>
            <a:endParaRPr lang="en" sz="800" dirty="0">
              <a:latin typeface="Tahoma" pitchFamily="34" charset="0"/>
              <a:ea typeface="Tahoma" pitchFamily="34" charset="0"/>
              <a:cs typeface="Tahoma" pitchFamily="34" charset="0"/>
            </a:endParaRPr>
          </a:p>
          <a:p>
            <a:pPr algn="l" rtl="0"/>
            <a:r>
              <a:rPr lang="en" sz="1600" b="0" i="0" u="none" dirty="0">
                <a:latin typeface="Tahoma" pitchFamily="34" charset="0"/>
                <a:ea typeface="Tahoma" pitchFamily="34" charset="0"/>
                <a:cs typeface="Tahoma" pitchFamily="34" charset="0"/>
              </a:rPr>
              <a:t>Marka galalka hoose ay ka soo baxaan muuqaalka geedka u eeg, calaamadda u gee waxay isku beddeshay calaamadda ka jar. Marka aad gujiso gal ku yaalla jeexa bidix, waxyaabaha ku jira galka ayaa ka muuqanaya jeexa midig ku yaalla. </a:t>
            </a:r>
          </a:p>
          <a:p>
            <a:endParaRPr lang="en" sz="800" dirty="0">
              <a:latin typeface="Tahoma" pitchFamily="34" charset="0"/>
              <a:ea typeface="Tahoma" pitchFamily="34" charset="0"/>
              <a:cs typeface="Tahoma" pitchFamily="34" charset="0"/>
            </a:endParaRPr>
          </a:p>
          <a:p>
            <a:pPr algn="l" rtl="0"/>
            <a:r>
              <a:rPr lang="en" sz="1600" b="0" i="0" u="none" dirty="0">
                <a:latin typeface="Tahoma" pitchFamily="34" charset="0"/>
                <a:ea typeface="Tahoma" pitchFamily="34" charset="0"/>
                <a:cs typeface="Tahoma" pitchFamily="34" charset="0"/>
              </a:rPr>
              <a:t>Si aad u qariso galalka hoose, guji calaamadda ka jar ee ku ag taalla galka.</a:t>
            </a:r>
          </a:p>
        </p:txBody>
      </p:sp>
      <p:sp>
        <p:nvSpPr>
          <p:cNvPr id="60424" name="AutoShape 8"/>
          <p:cNvSpPr>
            <a:spLocks noChangeArrowheads="1"/>
          </p:cNvSpPr>
          <p:nvPr/>
        </p:nvSpPr>
        <p:spPr bwMode="auto">
          <a:xfrm>
            <a:off x="5508104" y="5643563"/>
            <a:ext cx="2016225" cy="665757"/>
          </a:xfrm>
          <a:prstGeom prst="wedgeRoundRectCallout">
            <a:avLst>
              <a:gd name="adj1" fmla="val -68816"/>
              <a:gd name="adj2" fmla="val -22743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l" rtl="0"/>
            <a:r>
              <a:rPr lang="en" sz="1200" b="1" dirty="0">
                <a:latin typeface="Tahoma" pitchFamily="34" charset="0"/>
                <a:ea typeface="Tahoma" pitchFamily="34" charset="0"/>
                <a:cs typeface="Tahoma" pitchFamily="34" charset="0"/>
              </a:rPr>
              <a:t>Fur galka leh calaamadda leebka</a:t>
            </a:r>
          </a:p>
        </p:txBody>
      </p:sp>
      <p:sp>
        <p:nvSpPr>
          <p:cNvPr id="60425" name="AutoShape 9"/>
          <p:cNvSpPr>
            <a:spLocks noChangeArrowheads="1"/>
          </p:cNvSpPr>
          <p:nvPr/>
        </p:nvSpPr>
        <p:spPr bwMode="auto">
          <a:xfrm>
            <a:off x="4139952" y="4437112"/>
            <a:ext cx="288875" cy="109443"/>
          </a:xfrm>
          <a:prstGeom prst="rightArrow">
            <a:avLst>
              <a:gd name="adj1" fmla="val 50000"/>
              <a:gd name="adj2" fmla="val 62088"/>
            </a:avLst>
          </a:prstGeom>
          <a:solidFill>
            <a:schemeClr val="accent1"/>
          </a:solidFill>
          <a:ln w="9525" algn="ctr">
            <a:solidFill>
              <a:schemeClr val="tx1"/>
            </a:solidFill>
            <a:miter lim="800000"/>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60426" name="AutoShape 10"/>
          <p:cNvSpPr>
            <a:spLocks noChangeArrowheads="1"/>
          </p:cNvSpPr>
          <p:nvPr/>
        </p:nvSpPr>
        <p:spPr bwMode="auto">
          <a:xfrm>
            <a:off x="4139257" y="4175263"/>
            <a:ext cx="216719" cy="151468"/>
          </a:xfrm>
          <a:prstGeom prst="rightArrow">
            <a:avLst>
              <a:gd name="adj1" fmla="val 50000"/>
              <a:gd name="adj2" fmla="val 49185"/>
            </a:avLst>
          </a:prstGeom>
          <a:solidFill>
            <a:schemeClr val="accent1"/>
          </a:solidFill>
          <a:ln w="9525" algn="ctr">
            <a:solidFill>
              <a:schemeClr val="tx1"/>
            </a:solidFill>
            <a:miter lim="800000"/>
            <a:headEnd/>
            <a:tailEnd/>
          </a:ln>
        </p:spPr>
        <p:txBody>
          <a:bodyPr wrap="square" anchor="ctr">
            <a:spAutoFit/>
          </a:bodyPr>
          <a:lstStyle/>
          <a:p>
            <a:endParaRPr lang="en">
              <a:latin typeface="Tahoma" pitchFamily="34" charset="0"/>
              <a:ea typeface="Tahoma" pitchFamily="34" charset="0"/>
              <a:cs typeface="Tahoma" pitchFamily="34" charset="0"/>
            </a:endParaRPr>
          </a:p>
        </p:txBody>
      </p:sp>
      <p:grpSp>
        <p:nvGrpSpPr>
          <p:cNvPr id="60429" name="Group 13"/>
          <p:cNvGrpSpPr>
            <a:grpSpLocks/>
          </p:cNvGrpSpPr>
          <p:nvPr/>
        </p:nvGrpSpPr>
        <p:grpSpPr bwMode="auto">
          <a:xfrm>
            <a:off x="5259388" y="3644903"/>
            <a:ext cx="3711576" cy="2808290"/>
            <a:chOff x="3309" y="2296"/>
            <a:chExt cx="2338" cy="1769"/>
          </a:xfrm>
        </p:grpSpPr>
        <p:sp>
          <p:nvSpPr>
            <p:cNvPr id="73738" name="AutoShape 11"/>
            <p:cNvSpPr>
              <a:spLocks noChangeArrowheads="1"/>
            </p:cNvSpPr>
            <p:nvPr/>
          </p:nvSpPr>
          <p:spPr bwMode="auto">
            <a:xfrm>
              <a:off x="3309" y="2296"/>
              <a:ext cx="1905" cy="279"/>
            </a:xfrm>
            <a:prstGeom prst="flowChartAlternateProcess">
              <a:avLst/>
            </a:prstGeom>
            <a:solidFill>
              <a:schemeClr val="accent1">
                <a:alpha val="0"/>
              </a:schemeClr>
            </a:solidFill>
            <a:ln w="25400" algn="ctr">
              <a:solidFill>
                <a:schemeClr val="hlink"/>
              </a:solidFill>
              <a:miter lim="800000"/>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73739" name="AutoShape 12"/>
            <p:cNvSpPr>
              <a:spLocks noChangeArrowheads="1"/>
            </p:cNvSpPr>
            <p:nvPr/>
          </p:nvSpPr>
          <p:spPr bwMode="auto">
            <a:xfrm>
              <a:off x="4781" y="3566"/>
              <a:ext cx="866" cy="499"/>
            </a:xfrm>
            <a:prstGeom prst="wedgeRoundRectCallout">
              <a:avLst>
                <a:gd name="adj1" fmla="val -28921"/>
                <a:gd name="adj2" fmla="val -247068"/>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l" rtl="0"/>
              <a:r>
                <a:rPr lang="en-GB" sz="1200" b="1" i="0" u="none" dirty="0" err="1">
                  <a:latin typeface="Tahoma" pitchFamily="34" charset="0"/>
                  <a:ea typeface="Tahoma" pitchFamily="34" charset="0"/>
                  <a:cs typeface="Tahoma" pitchFamily="34" charset="0"/>
                </a:rPr>
                <a:t>Waxyaabaha</a:t>
              </a:r>
              <a:r>
                <a:rPr lang="en-GB" sz="1200" b="1" i="0" u="none" dirty="0">
                  <a:latin typeface="Tahoma" pitchFamily="34" charset="0"/>
                  <a:ea typeface="Tahoma" pitchFamily="34" charset="0"/>
                  <a:cs typeface="Tahoma" pitchFamily="34" charset="0"/>
                </a:rPr>
                <a:t> </a:t>
              </a:r>
              <a:r>
                <a:rPr lang="en-GB" sz="1200" b="1" i="0" u="none" dirty="0" err="1">
                  <a:latin typeface="Tahoma" pitchFamily="34" charset="0"/>
                  <a:ea typeface="Tahoma" pitchFamily="34" charset="0"/>
                  <a:cs typeface="Tahoma" pitchFamily="34" charset="0"/>
                </a:rPr>
                <a:t>ku</a:t>
              </a:r>
              <a:r>
                <a:rPr lang="en-GB" sz="1200" b="1" i="0" u="none" dirty="0">
                  <a:latin typeface="Tahoma" pitchFamily="34" charset="0"/>
                  <a:ea typeface="Tahoma" pitchFamily="34" charset="0"/>
                  <a:cs typeface="Tahoma" pitchFamily="34" charset="0"/>
                </a:rPr>
                <a:t> </a:t>
              </a:r>
              <a:r>
                <a:rPr lang="en-GB" sz="1200" b="1" i="0" u="none" dirty="0" err="1">
                  <a:latin typeface="Tahoma" pitchFamily="34" charset="0"/>
                  <a:ea typeface="Tahoma" pitchFamily="34" charset="0"/>
                  <a:cs typeface="Tahoma" pitchFamily="34" charset="0"/>
                </a:rPr>
                <a:t>jira</a:t>
              </a:r>
              <a:r>
                <a:rPr lang="en-GB" sz="1200" b="1" i="0" u="none" dirty="0">
                  <a:latin typeface="Tahoma" pitchFamily="34" charset="0"/>
                  <a:ea typeface="Tahoma" pitchFamily="34" charset="0"/>
                  <a:cs typeface="Tahoma" pitchFamily="34" charset="0"/>
                </a:rPr>
                <a:t> </a:t>
              </a:r>
              <a:r>
                <a:rPr lang="en-GB" sz="1200" b="1" i="0" u="none" dirty="0" err="1">
                  <a:latin typeface="Tahoma" pitchFamily="34" charset="0"/>
                  <a:ea typeface="Tahoma" pitchFamily="34" charset="0"/>
                  <a:cs typeface="Tahoma" pitchFamily="34" charset="0"/>
                </a:rPr>
                <a:t>galka</a:t>
              </a:r>
              <a:r>
                <a:rPr lang="en-GB" sz="1200" b="1" i="0" u="none" dirty="0">
                  <a:latin typeface="Tahoma" pitchFamily="34" charset="0"/>
                  <a:ea typeface="Tahoma" pitchFamily="34" charset="0"/>
                  <a:cs typeface="Tahoma" pitchFamily="34" charset="0"/>
                </a:rPr>
                <a:t> la </a:t>
              </a:r>
              <a:r>
                <a:rPr lang="en-GB" sz="1200" b="1" i="0" u="none" dirty="0" err="1">
                  <a:latin typeface="Tahoma" pitchFamily="34" charset="0"/>
                  <a:ea typeface="Tahoma" pitchFamily="34" charset="0"/>
                  <a:cs typeface="Tahoma" pitchFamily="34" charset="0"/>
                </a:rPr>
                <a:t>furay</a:t>
              </a:r>
              <a:endParaRPr lang="en" sz="1200" b="1" i="0" u="none" dirty="0">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39497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blinds(horizontal)">
                                      <p:cBhvr>
                                        <p:cTn id="7" dur="500"/>
                                        <p:tgtEl>
                                          <p:spTgt spid="604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blinds(horizontal)">
                                      <p:cBhvr>
                                        <p:cTn id="12" dur="500"/>
                                        <p:tgtEl>
                                          <p:spTgt spid="604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422"/>
                                        </p:tgtEl>
                                        <p:attrNameLst>
                                          <p:attrName>style.visibility</p:attrName>
                                        </p:attrNameLst>
                                      </p:cBhvr>
                                      <p:to>
                                        <p:strVal val="visible"/>
                                      </p:to>
                                    </p:set>
                                    <p:animEffect transition="in" filter="blinds(horizontal)">
                                      <p:cBhvr>
                                        <p:cTn id="17" dur="500"/>
                                        <p:tgtEl>
                                          <p:spTgt spid="604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0421"/>
                                        </p:tgtEl>
                                        <p:attrNameLst>
                                          <p:attrName>style.visibility</p:attrName>
                                        </p:attrNameLst>
                                      </p:cBhvr>
                                      <p:to>
                                        <p:strVal val="visible"/>
                                      </p:to>
                                    </p:set>
                                    <p:animEffect transition="in" filter="blinds(horizontal)">
                                      <p:cBhvr>
                                        <p:cTn id="22" dur="500"/>
                                        <p:tgtEl>
                                          <p:spTgt spid="604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0426"/>
                                        </p:tgtEl>
                                        <p:attrNameLst>
                                          <p:attrName>style.visibility</p:attrName>
                                        </p:attrNameLst>
                                      </p:cBhvr>
                                      <p:to>
                                        <p:strVal val="visible"/>
                                      </p:to>
                                    </p:set>
                                    <p:animEffect transition="in" filter="blinds(horizontal)">
                                      <p:cBhvr>
                                        <p:cTn id="27" dur="500"/>
                                        <p:tgtEl>
                                          <p:spTgt spid="604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0425"/>
                                        </p:tgtEl>
                                        <p:attrNameLst>
                                          <p:attrName>style.visibility</p:attrName>
                                        </p:attrNameLst>
                                      </p:cBhvr>
                                      <p:to>
                                        <p:strVal val="visible"/>
                                      </p:to>
                                    </p:set>
                                    <p:animEffect transition="in" filter="blinds(horizontal)">
                                      <p:cBhvr>
                                        <p:cTn id="32" dur="500"/>
                                        <p:tgtEl>
                                          <p:spTgt spid="604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0424"/>
                                        </p:tgtEl>
                                        <p:attrNameLst>
                                          <p:attrName>style.visibility</p:attrName>
                                        </p:attrNameLst>
                                      </p:cBhvr>
                                      <p:to>
                                        <p:strVal val="visible"/>
                                      </p:to>
                                    </p:set>
                                    <p:animEffect transition="in" filter="blinds(horizontal)">
                                      <p:cBhvr>
                                        <p:cTn id="37" dur="500"/>
                                        <p:tgtEl>
                                          <p:spTgt spid="604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0429"/>
                                        </p:tgtEl>
                                        <p:attrNameLst>
                                          <p:attrName>style.visibility</p:attrName>
                                        </p:attrNameLst>
                                      </p:cBhvr>
                                      <p:to>
                                        <p:strVal val="visible"/>
                                      </p:to>
                                    </p:set>
                                    <p:animEffect transition="in" filter="blinds(horizontal)">
                                      <p:cBhvr>
                                        <p:cTn id="42" dur="500"/>
                                        <p:tgtEl>
                                          <p:spTgt spid="60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2" grpId="0"/>
      <p:bldP spid="60424" grpId="0" animBg="1"/>
      <p:bldP spid="60425" grpId="0" animBg="1"/>
      <p:bldP spid="6042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8072065" cy="2520280"/>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l" rtl="0" eaLnBrk="1" hangingPunct="1"/>
            <a:br>
              <a:rPr lang="en" sz="1600" b="1" dirty="0">
                <a:latin typeface="Tahoma" pitchFamily="34" charset="0"/>
                <a:ea typeface="Tahoma" pitchFamily="34" charset="0"/>
                <a:cs typeface="Tahoma" pitchFamily="34" charset="0"/>
              </a:rPr>
            </a:br>
            <a:br>
              <a:rPr lang="en" sz="1600" b="1" dirty="0">
                <a:latin typeface="Tahoma" pitchFamily="34" charset="0"/>
                <a:ea typeface="Tahoma" pitchFamily="34" charset="0"/>
                <a:cs typeface="Tahoma" pitchFamily="34" charset="0"/>
              </a:rPr>
            </a:br>
            <a:r>
              <a:rPr lang="en" sz="2200" dirty="0">
                <a:latin typeface="Tahoma" pitchFamily="34" charset="0"/>
                <a:ea typeface="Tahoma" pitchFamily="34" charset="0"/>
                <a:cs typeface="Tahoma" pitchFamily="34" charset="0"/>
              </a:rPr>
              <a:t>Hawlgallada kor lagaga hadlay waxaa dhammaantood lagu fulin karaa jeexa midig. Waxaad weliba wax ka masixi kartaa, magac kale ugu yeeli kartaa, ka jari kartaa kana dhigi kartaa, iwm. jeexa qalabka (eeg sawirka).</a:t>
            </a:r>
            <a:r>
              <a:rPr lang="en" sz="2200" b="0" i="0" u="none" dirty="0">
                <a:latin typeface="Tahoma" pitchFamily="34" charset="0"/>
                <a:ea typeface="Tahoma" pitchFamily="34" charset="0"/>
                <a:cs typeface="Tahoma" pitchFamily="34" charset="0"/>
              </a:rPr>
              <a:t> </a:t>
            </a:r>
            <a:br>
              <a:rPr lang="en" sz="2200" dirty="0">
                <a:latin typeface="Tahoma" pitchFamily="34" charset="0"/>
                <a:ea typeface="Tahoma" pitchFamily="34" charset="0"/>
                <a:cs typeface="Tahoma" pitchFamily="34" charset="0"/>
              </a:rPr>
            </a:br>
            <a:br>
              <a:rPr lang="en" sz="2200" dirty="0">
                <a:latin typeface="Tahoma" pitchFamily="34" charset="0"/>
                <a:ea typeface="Tahoma" pitchFamily="34" charset="0"/>
                <a:cs typeface="Tahoma" pitchFamily="34" charset="0"/>
              </a:rPr>
            </a:br>
            <a:r>
              <a:rPr lang="en" sz="2200" b="0" i="0" u="none" dirty="0">
                <a:latin typeface="Tahoma" pitchFamily="34" charset="0"/>
                <a:ea typeface="Tahoma" pitchFamily="34" charset="0"/>
                <a:cs typeface="Tahoma" pitchFamily="34" charset="0"/>
              </a:rPr>
              <a:t>Waxaad weliba maarayn kartaa sida waxa ku jira loo muujiyo (Sawirro yar yar, Lama taabte, Calaamado, Liis, Liis Faahfaahsan). Waxaad weliba raadin kartaa fayl gaar ah.</a:t>
            </a:r>
            <a:br>
              <a:rPr lang="en" sz="2200" dirty="0">
                <a:latin typeface="Tahoma" pitchFamily="34" charset="0"/>
                <a:ea typeface="Tahoma" pitchFamily="34" charset="0"/>
                <a:cs typeface="Tahoma" pitchFamily="34" charset="0"/>
              </a:rPr>
            </a:br>
            <a:endParaRPr lang="en" sz="2200" dirty="0">
              <a:latin typeface="Tahoma" pitchFamily="34" charset="0"/>
              <a:ea typeface="Tahoma" pitchFamily="34" charset="0"/>
              <a:cs typeface="Tahoma" pitchFamily="34" charset="0"/>
            </a:endParaRPr>
          </a:p>
        </p:txBody>
      </p:sp>
      <p:pic>
        <p:nvPicPr>
          <p:cNvPr id="74754" name="Picture 3"/>
          <p:cNvPicPr>
            <a:picLocks noChangeAspect="1" noChangeArrowheads="1"/>
          </p:cNvPicPr>
          <p:nvPr/>
        </p:nvPicPr>
        <p:blipFill>
          <a:blip r:embed="rId2" cstate="print"/>
          <a:srcRect/>
          <a:stretch>
            <a:fillRect/>
          </a:stretch>
        </p:blipFill>
        <p:spPr bwMode="auto">
          <a:xfrm>
            <a:off x="683568" y="3356992"/>
            <a:ext cx="7743775" cy="2662521"/>
          </a:xfrm>
          <a:prstGeom prst="rect">
            <a:avLst/>
          </a:prstGeom>
          <a:noFill/>
          <a:ln w="9525">
            <a:noFill/>
            <a:miter lim="800000"/>
            <a:headEnd/>
            <a:tailEnd/>
          </a:ln>
        </p:spPr>
      </p:pic>
      <p:sp>
        <p:nvSpPr>
          <p:cNvPr id="61446" name="AutoShape 6"/>
          <p:cNvSpPr>
            <a:spLocks noChangeArrowheads="1"/>
          </p:cNvSpPr>
          <p:nvPr/>
        </p:nvSpPr>
        <p:spPr bwMode="auto">
          <a:xfrm>
            <a:off x="6588224" y="3573016"/>
            <a:ext cx="2087562" cy="431800"/>
          </a:xfrm>
          <a:prstGeom prst="wedgeRoundRectCallout">
            <a:avLst>
              <a:gd name="adj1" fmla="val -20329"/>
              <a:gd name="adj2" fmla="val 9765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0" i="0" u="none" dirty="0">
                <a:latin typeface="Tahoma" pitchFamily="34" charset="0"/>
                <a:ea typeface="Tahoma" pitchFamily="34" charset="0"/>
                <a:cs typeface="Tahoma" pitchFamily="34" charset="0"/>
              </a:rPr>
              <a:t> </a:t>
            </a:r>
            <a:r>
              <a:rPr lang="en" sz="1200" b="1" i="0" u="none" dirty="0">
                <a:latin typeface="Tahoma" pitchFamily="34" charset="0"/>
                <a:ea typeface="Tahoma" pitchFamily="34" charset="0"/>
                <a:cs typeface="Tahoma" pitchFamily="34" charset="0"/>
              </a:rPr>
              <a:t>Dooro hab muujin</a:t>
            </a:r>
          </a:p>
        </p:txBody>
      </p:sp>
      <p:sp>
        <p:nvSpPr>
          <p:cNvPr id="61447" name="AutoShape 7"/>
          <p:cNvSpPr>
            <a:spLocks noChangeArrowheads="1"/>
          </p:cNvSpPr>
          <p:nvPr/>
        </p:nvSpPr>
        <p:spPr bwMode="auto">
          <a:xfrm>
            <a:off x="5580112" y="3645024"/>
            <a:ext cx="936625" cy="360363"/>
          </a:xfrm>
          <a:prstGeom prst="wedgeRoundRectCallout">
            <a:avLst>
              <a:gd name="adj1" fmla="val 847"/>
              <a:gd name="adj2" fmla="val 11387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dirty="0">
                <a:latin typeface="Tahoma" pitchFamily="34" charset="0"/>
                <a:ea typeface="Tahoma" pitchFamily="34" charset="0"/>
                <a:cs typeface="Tahoma" pitchFamily="34" charset="0"/>
              </a:rPr>
              <a:t>Masax</a:t>
            </a:r>
          </a:p>
        </p:txBody>
      </p:sp>
      <p:sp>
        <p:nvSpPr>
          <p:cNvPr id="61448" name="AutoShape 8"/>
          <p:cNvSpPr>
            <a:spLocks noChangeArrowheads="1"/>
          </p:cNvSpPr>
          <p:nvPr/>
        </p:nvSpPr>
        <p:spPr bwMode="auto">
          <a:xfrm>
            <a:off x="4427984" y="3429000"/>
            <a:ext cx="1081087" cy="576263"/>
          </a:xfrm>
          <a:prstGeom prst="wedgeRoundRectCallout">
            <a:avLst>
              <a:gd name="adj1" fmla="val 15583"/>
              <a:gd name="adj2" fmla="val 85537"/>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dirty="0">
                <a:latin typeface="Tahoma" pitchFamily="34" charset="0"/>
                <a:ea typeface="Tahoma" pitchFamily="34" charset="0"/>
                <a:cs typeface="Tahoma" pitchFamily="34" charset="0"/>
              </a:rPr>
              <a:t>U dir</a:t>
            </a:r>
          </a:p>
        </p:txBody>
      </p:sp>
      <p:sp>
        <p:nvSpPr>
          <p:cNvPr id="3" name="Oval 2"/>
          <p:cNvSpPr/>
          <p:nvPr/>
        </p:nvSpPr>
        <p:spPr>
          <a:xfrm>
            <a:off x="3275856" y="3645024"/>
            <a:ext cx="792162" cy="6032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819997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48"/>
                                        </p:tgtEl>
                                        <p:attrNameLst>
                                          <p:attrName>style.visibility</p:attrName>
                                        </p:attrNameLst>
                                      </p:cBhvr>
                                      <p:to>
                                        <p:strVal val="visible"/>
                                      </p:to>
                                    </p:set>
                                    <p:animEffect transition="in" filter="blinds(horizontal)">
                                      <p:cBhvr>
                                        <p:cTn id="12" dur="500"/>
                                        <p:tgtEl>
                                          <p:spTgt spid="614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47"/>
                                        </p:tgtEl>
                                        <p:attrNameLst>
                                          <p:attrName>style.visibility</p:attrName>
                                        </p:attrNameLst>
                                      </p:cBhvr>
                                      <p:to>
                                        <p:strVal val="visible"/>
                                      </p:to>
                                    </p:set>
                                    <p:animEffect transition="in" filter="blinds(horizontal)">
                                      <p:cBhvr>
                                        <p:cTn id="17" dur="500"/>
                                        <p:tgtEl>
                                          <p:spTgt spid="6144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446"/>
                                        </p:tgtEl>
                                        <p:attrNameLst>
                                          <p:attrName>style.visibility</p:attrName>
                                        </p:attrNameLst>
                                      </p:cBhvr>
                                      <p:to>
                                        <p:strVal val="visible"/>
                                      </p:to>
                                    </p:set>
                                    <p:animEffect transition="in" filter="blinds(horizontal)">
                                      <p:cBhvr>
                                        <p:cTn id="22" dur="5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446" grpId="0" animBg="1"/>
      <p:bldP spid="61447" grpId="0" animBg="1"/>
      <p:bldP spid="6144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357188" y="428625"/>
            <a:ext cx="8786812" cy="769938"/>
          </a:xfrm>
        </p:spPr>
        <p:txBody>
          <a:bodyPr>
            <a:normAutofit/>
          </a:bodyPr>
          <a:lstStyle/>
          <a:p>
            <a:pPr algn="ctr" rtl="1" eaLnBrk="1" hangingPunct="1"/>
            <a:r>
              <a:rPr lang="en-US" dirty="0" err="1">
                <a:solidFill>
                  <a:schemeClr val="accent1"/>
                </a:solidFill>
                <a:latin typeface="Tahoma" pitchFamily="34" charset="0"/>
                <a:ea typeface="Tahoma" pitchFamily="34" charset="0"/>
                <a:cs typeface="Tahoma" pitchFamily="34" charset="0"/>
              </a:rPr>
              <a:t>Baarbaar</a:t>
            </a:r>
            <a:r>
              <a:rPr lang="en-US" dirty="0">
                <a:solidFill>
                  <a:schemeClr val="accent1"/>
                </a:solidFill>
                <a:latin typeface="Tahoma" pitchFamily="34" charset="0"/>
                <a:ea typeface="Tahoma" pitchFamily="34" charset="0"/>
                <a:cs typeface="Tahoma" pitchFamily="34" charset="0"/>
              </a:rPr>
              <a:t> </a:t>
            </a:r>
            <a:r>
              <a:rPr lang="en-US" dirty="0" err="1">
                <a:solidFill>
                  <a:schemeClr val="accent1"/>
                </a:solidFill>
                <a:latin typeface="Tahoma" pitchFamily="34" charset="0"/>
                <a:ea typeface="Tahoma" pitchFamily="34" charset="0"/>
                <a:cs typeface="Tahoma" pitchFamily="34" charset="0"/>
              </a:rPr>
              <a:t>gudaha</a:t>
            </a:r>
            <a:r>
              <a:rPr lang="sv-SE" dirty="0">
                <a:solidFill>
                  <a:schemeClr val="accent1"/>
                </a:solidFill>
                <a:latin typeface="Tahoma" pitchFamily="34" charset="0"/>
                <a:ea typeface="Tahoma" pitchFamily="34" charset="0"/>
                <a:cs typeface="Tahoma" pitchFamily="34" charset="0"/>
              </a:rPr>
              <a:t> </a:t>
            </a:r>
            <a:r>
              <a:rPr lang="sv-SE" dirty="0" err="1">
                <a:solidFill>
                  <a:schemeClr val="accent1"/>
                </a:solidFill>
                <a:latin typeface="Tahoma" pitchFamily="34" charset="0"/>
                <a:ea typeface="Tahoma" pitchFamily="34" charset="0"/>
                <a:cs typeface="Tahoma" pitchFamily="34" charset="0"/>
              </a:rPr>
              <a:t>Windowska</a:t>
            </a:r>
            <a:endParaRPr lang="sv-SE" dirty="0">
              <a:solidFill>
                <a:schemeClr val="accent1"/>
              </a:solidFill>
              <a:latin typeface="Tahoma" pitchFamily="34" charset="0"/>
              <a:ea typeface="Tahoma" pitchFamily="34" charset="0"/>
              <a:cs typeface="Tahoma" pitchFamily="34" charset="0"/>
            </a:endParaRPr>
          </a:p>
        </p:txBody>
      </p:sp>
      <p:sp>
        <p:nvSpPr>
          <p:cNvPr id="60419" name="Rectangle 2"/>
          <p:cNvSpPr>
            <a:spLocks noChangeArrowheads="1"/>
          </p:cNvSpPr>
          <p:nvPr/>
        </p:nvSpPr>
        <p:spPr bwMode="auto">
          <a:xfrm>
            <a:off x="5724128" y="1196752"/>
            <a:ext cx="4430266" cy="1323439"/>
          </a:xfrm>
          <a:prstGeom prst="rect">
            <a:avLst/>
          </a:prstGeom>
          <a:noFill/>
          <a:ln w="9525">
            <a:noFill/>
            <a:miter lim="800000"/>
            <a:headEnd/>
            <a:tailEnd/>
          </a:ln>
        </p:spPr>
        <p:txBody>
          <a:bodyPr wrap="square">
            <a:spAutoFit/>
          </a:bodyPr>
          <a:lstStyle/>
          <a:p>
            <a:r>
              <a:rPr lang="sv-SE" dirty="0">
                <a:latin typeface="Tahoma" pitchFamily="34" charset="0"/>
                <a:ea typeface="Tahoma" pitchFamily="34" charset="0"/>
                <a:cs typeface="Tahoma" pitchFamily="34" charset="0"/>
              </a:rPr>
              <a:t>Fur halkan </a:t>
            </a:r>
            <a:r>
              <a:rPr lang="sv-SE" dirty="0" err="1">
                <a:latin typeface="Tahoma" pitchFamily="34" charset="0"/>
                <a:ea typeface="Tahoma" pitchFamily="34" charset="0"/>
                <a:cs typeface="Tahoma" pitchFamily="34" charset="0"/>
              </a:rPr>
              <a:t>baaritaanka</a:t>
            </a:r>
            <a:r>
              <a:rPr lang="sv-SE" dirty="0">
                <a:latin typeface="Tahoma" pitchFamily="34" charset="0"/>
                <a:ea typeface="Tahoma" pitchFamily="34" charset="0"/>
                <a:cs typeface="Tahoma" pitchFamily="34" charset="0"/>
              </a:rPr>
              <a:t> </a:t>
            </a:r>
            <a:r>
              <a:rPr lang="sv-SE" b="1" dirty="0">
                <a:latin typeface="Tahoma" pitchFamily="34" charset="0"/>
                <a:ea typeface="Tahoma" pitchFamily="34" charset="0"/>
                <a:cs typeface="Tahoma" pitchFamily="34" charset="0"/>
              </a:rPr>
              <a:t>Utforska</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adigoo</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lab</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jeer</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riixaya</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batoonka</a:t>
            </a:r>
            <a:r>
              <a:rPr lang="sv-SE" dirty="0">
                <a:latin typeface="Tahoma" pitchFamily="34" charset="0"/>
                <a:ea typeface="Tahoma" pitchFamily="34" charset="0"/>
                <a:cs typeface="Tahoma" pitchFamily="34" charset="0"/>
              </a:rPr>
              <a:t>-Start</a:t>
            </a:r>
          </a:p>
          <a:p>
            <a:r>
              <a:rPr lang="sv-SE" dirty="0" err="1">
                <a:latin typeface="Tahoma" pitchFamily="34" charset="0"/>
                <a:ea typeface="Tahoma" pitchFamily="34" charset="0"/>
                <a:cs typeface="Tahoma" pitchFamily="34" charset="0"/>
              </a:rPr>
              <a:t>Kadib</a:t>
            </a:r>
            <a:r>
              <a:rPr lang="sv-SE" dirty="0">
                <a:latin typeface="Tahoma" pitchFamily="34" charset="0"/>
                <a:ea typeface="Tahoma" pitchFamily="34" charset="0"/>
                <a:cs typeface="Tahoma" pitchFamily="34" charset="0"/>
              </a:rPr>
              <a:t> </a:t>
            </a:r>
            <a:r>
              <a:rPr lang="sv-SE" dirty="0" err="1">
                <a:latin typeface="Tahoma" pitchFamily="34" charset="0"/>
                <a:ea typeface="Tahoma" pitchFamily="34" charset="0"/>
                <a:cs typeface="Tahoma" pitchFamily="34" charset="0"/>
              </a:rPr>
              <a:t>dooro</a:t>
            </a:r>
            <a:r>
              <a:rPr lang="sv-SE" dirty="0">
                <a:latin typeface="Tahoma" pitchFamily="34" charset="0"/>
                <a:ea typeface="Tahoma" pitchFamily="34" charset="0"/>
                <a:cs typeface="Tahoma" pitchFamily="34" charset="0"/>
              </a:rPr>
              <a:t> halkan </a:t>
            </a:r>
            <a:r>
              <a:rPr lang="sv-SE" dirty="0" err="1">
                <a:latin typeface="Tahoma" pitchFamily="34" charset="0"/>
                <a:ea typeface="Tahoma" pitchFamily="34" charset="0"/>
                <a:cs typeface="Tahoma" pitchFamily="34" charset="0"/>
              </a:rPr>
              <a:t>baaritaanka</a:t>
            </a:r>
            <a:r>
              <a:rPr lang="sv-SE" dirty="0">
                <a:latin typeface="Tahoma" pitchFamily="34" charset="0"/>
                <a:ea typeface="Tahoma" pitchFamily="34" charset="0"/>
                <a:cs typeface="Tahoma" pitchFamily="34" charset="0"/>
              </a:rPr>
              <a:t> </a:t>
            </a:r>
            <a:r>
              <a:rPr lang="sv-SE" b="1" dirty="0">
                <a:latin typeface="Tahoma" pitchFamily="34" charset="0"/>
                <a:ea typeface="Tahoma" pitchFamily="34" charset="0"/>
                <a:cs typeface="Tahoma" pitchFamily="34" charset="0"/>
              </a:rPr>
              <a:t>Utforska</a:t>
            </a:r>
            <a:r>
              <a:rPr lang="sv-SE" dirty="0">
                <a:latin typeface="Tahoma" pitchFamily="34" charset="0"/>
                <a:ea typeface="Tahoma" pitchFamily="34" charset="0"/>
                <a:cs typeface="Tahoma" pitchFamily="34" charset="0"/>
              </a:rPr>
              <a:t>.</a:t>
            </a:r>
          </a:p>
        </p:txBody>
      </p:sp>
      <p:pic>
        <p:nvPicPr>
          <p:cNvPr id="60420" name="Picture 3"/>
          <p:cNvPicPr>
            <a:picLocks noChangeAspect="1" noChangeArrowheads="1"/>
          </p:cNvPicPr>
          <p:nvPr/>
        </p:nvPicPr>
        <p:blipFill>
          <a:blip r:embed="rId2" cstate="print"/>
          <a:srcRect/>
          <a:stretch>
            <a:fillRect/>
          </a:stretch>
        </p:blipFill>
        <p:spPr bwMode="auto">
          <a:xfrm>
            <a:off x="3740944" y="1147365"/>
            <a:ext cx="2019300" cy="1304925"/>
          </a:xfrm>
          <a:prstGeom prst="rect">
            <a:avLst/>
          </a:prstGeom>
          <a:noFill/>
          <a:ln w="9525">
            <a:noFill/>
            <a:miter lim="800000"/>
            <a:headEnd/>
            <a:tailEnd/>
          </a:ln>
        </p:spPr>
      </p:pic>
      <p:pic>
        <p:nvPicPr>
          <p:cNvPr id="60421" name="Picture 4"/>
          <p:cNvPicPr>
            <a:picLocks noChangeAspect="1" noChangeArrowheads="1"/>
          </p:cNvPicPr>
          <p:nvPr/>
        </p:nvPicPr>
        <p:blipFill>
          <a:blip r:embed="rId3" cstate="print"/>
          <a:srcRect/>
          <a:stretch>
            <a:fillRect/>
          </a:stretch>
        </p:blipFill>
        <p:spPr bwMode="auto">
          <a:xfrm>
            <a:off x="4357688" y="2740025"/>
            <a:ext cx="4786312" cy="4071938"/>
          </a:xfrm>
          <a:prstGeom prst="rect">
            <a:avLst/>
          </a:prstGeom>
          <a:noFill/>
          <a:ln w="9525">
            <a:noFill/>
            <a:miter lim="800000"/>
            <a:headEnd/>
            <a:tailEnd/>
          </a:ln>
        </p:spPr>
      </p:pic>
      <p:sp>
        <p:nvSpPr>
          <p:cNvPr id="60422" name="Rectangle 5"/>
          <p:cNvSpPr>
            <a:spLocks noChangeArrowheads="1"/>
          </p:cNvSpPr>
          <p:nvPr/>
        </p:nvSpPr>
        <p:spPr bwMode="auto">
          <a:xfrm>
            <a:off x="179512" y="1412776"/>
            <a:ext cx="3312369" cy="984885"/>
          </a:xfrm>
          <a:prstGeom prst="rect">
            <a:avLst/>
          </a:prstGeom>
          <a:noFill/>
          <a:ln w="9525">
            <a:noFill/>
            <a:miter lim="800000"/>
            <a:headEnd/>
            <a:tailEnd/>
          </a:ln>
        </p:spPr>
        <p:txBody>
          <a:bodyPr wrap="square">
            <a:spAutoFit/>
          </a:bodyPr>
          <a:lstStyle/>
          <a:p>
            <a:r>
              <a:rPr lang="sv-SE" sz="1400" dirty="0" err="1">
                <a:latin typeface="Tahoma" pitchFamily="34" charset="0"/>
                <a:ea typeface="Tahoma" pitchFamily="34" charset="0"/>
                <a:cs typeface="Tahoma" pitchFamily="34" charset="0"/>
              </a:rPr>
              <a:t>Baaritaanka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waxaa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uu</a:t>
            </a:r>
            <a:r>
              <a:rPr lang="sv-SE" sz="1400" dirty="0">
                <a:latin typeface="Tahoma" pitchFamily="34" charset="0"/>
                <a:ea typeface="Tahoma" pitchFamily="34" charset="0"/>
                <a:cs typeface="Tahoma" pitchFamily="34" charset="0"/>
              </a:rPr>
              <a:t> ka </a:t>
            </a:r>
            <a:r>
              <a:rPr lang="sv-SE" sz="1400" dirty="0" err="1">
                <a:latin typeface="Tahoma" pitchFamily="34" charset="0"/>
                <a:ea typeface="Tahoma" pitchFamily="34" charset="0"/>
                <a:cs typeface="Tahoma" pitchFamily="34" charset="0"/>
              </a:rPr>
              <a:t>koobanyahay,hal</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bidix</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iyo</a:t>
            </a:r>
            <a:r>
              <a:rPr lang="sv-SE" sz="1400" dirty="0">
                <a:latin typeface="Tahoma" pitchFamily="34" charset="0"/>
                <a:ea typeface="Tahoma" pitchFamily="34" charset="0"/>
                <a:cs typeface="Tahoma" pitchFamily="34" charset="0"/>
              </a:rPr>
              <a:t>- hal </a:t>
            </a:r>
            <a:r>
              <a:rPr lang="sv-SE" sz="1400" dirty="0" err="1">
                <a:latin typeface="Tahoma" pitchFamily="34" charset="0"/>
                <a:ea typeface="Tahoma" pitchFamily="34" charset="0"/>
                <a:cs typeface="Tahoma" pitchFamily="34" charset="0"/>
              </a:rPr>
              <a:t>midig</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boggooyin</a:t>
            </a:r>
            <a:r>
              <a:rPr lang="sv-SE" sz="1400" dirty="0">
                <a:latin typeface="Tahoma" pitchFamily="34" charset="0"/>
                <a:ea typeface="Tahoma" pitchFamily="34" charset="0"/>
                <a:cs typeface="Tahoma" pitchFamily="34" charset="0"/>
              </a:rPr>
              <a:t> ah. </a:t>
            </a:r>
          </a:p>
          <a:p>
            <a:endParaRPr lang="sv-SE" sz="1600" dirty="0">
              <a:latin typeface="Tahoma" pitchFamily="34" charset="0"/>
              <a:ea typeface="Tahoma" pitchFamily="34" charset="0"/>
              <a:cs typeface="Tahoma" pitchFamily="34" charset="0"/>
            </a:endParaRPr>
          </a:p>
        </p:txBody>
      </p:sp>
      <p:sp>
        <p:nvSpPr>
          <p:cNvPr id="60424" name="AutoShape 8"/>
          <p:cNvSpPr>
            <a:spLocks noChangeArrowheads="1"/>
          </p:cNvSpPr>
          <p:nvPr/>
        </p:nvSpPr>
        <p:spPr bwMode="auto">
          <a:xfrm>
            <a:off x="5508104" y="5643563"/>
            <a:ext cx="2016225" cy="665757"/>
          </a:xfrm>
          <a:prstGeom prst="wedgeRoundRectCallout">
            <a:avLst>
              <a:gd name="adj1" fmla="val -60140"/>
              <a:gd name="adj2" fmla="val -96059"/>
              <a:gd name="adj3" fmla="val 16667"/>
            </a:avLst>
          </a:prstGeom>
          <a:solidFill>
            <a:schemeClr val="accent1">
              <a:lumMod val="40000"/>
              <a:lumOff val="60000"/>
            </a:schemeClr>
          </a:solidFill>
          <a:ln w="9525" algn="ctr">
            <a:solidFill>
              <a:schemeClr val="tx1"/>
            </a:solidFill>
            <a:miter lim="800000"/>
            <a:headEnd/>
            <a:tailEnd/>
          </a:ln>
        </p:spPr>
        <p:txBody>
          <a:bodyPr anchor="ctr"/>
          <a:lstStyle/>
          <a:p>
            <a:r>
              <a:rPr lang="sv-SE" sz="1200" b="1" dirty="0">
                <a:latin typeface="Tahoma" pitchFamily="34" charset="0"/>
                <a:ea typeface="Tahoma" pitchFamily="34" charset="0"/>
                <a:cs typeface="Tahoma" pitchFamily="34" charset="0"/>
              </a:rPr>
              <a:t>Fur </a:t>
            </a:r>
            <a:r>
              <a:rPr lang="sv-SE" sz="1200" b="1" dirty="0" err="1">
                <a:latin typeface="Tahoma" pitchFamily="34" charset="0"/>
                <a:ea typeface="Tahoma" pitchFamily="34" charset="0"/>
                <a:cs typeface="Tahoma" pitchFamily="34" charset="0"/>
              </a:rPr>
              <a:t>galka</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calaamada</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minuska</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leh</a:t>
            </a:r>
            <a:r>
              <a:rPr lang="sv-SE" sz="1200" b="1" dirty="0">
                <a:latin typeface="Tahoma" pitchFamily="34" charset="0"/>
                <a:ea typeface="Tahoma" pitchFamily="34" charset="0"/>
                <a:cs typeface="Tahoma" pitchFamily="34" charset="0"/>
              </a:rPr>
              <a:t> (-)</a:t>
            </a:r>
          </a:p>
        </p:txBody>
      </p:sp>
      <p:sp>
        <p:nvSpPr>
          <p:cNvPr id="60425" name="AutoShape 9"/>
          <p:cNvSpPr>
            <a:spLocks noChangeArrowheads="1"/>
          </p:cNvSpPr>
          <p:nvPr/>
        </p:nvSpPr>
        <p:spPr bwMode="auto">
          <a:xfrm>
            <a:off x="4284663" y="4543693"/>
            <a:ext cx="358775" cy="794802"/>
          </a:xfrm>
          <a:prstGeom prst="rightArrow">
            <a:avLst>
              <a:gd name="adj1" fmla="val 50000"/>
              <a:gd name="adj2" fmla="val 62088"/>
            </a:avLst>
          </a:prstGeom>
          <a:solidFill>
            <a:schemeClr val="accent1"/>
          </a:solidFill>
          <a:ln w="9525" algn="ctr">
            <a:solidFill>
              <a:schemeClr val="tx1"/>
            </a:solidFill>
            <a:miter lim="800000"/>
            <a:headEnd/>
            <a:tailEnd/>
          </a:ln>
        </p:spPr>
        <p:txBody>
          <a:bodyPr anchor="ctr">
            <a:spAutoFit/>
          </a:bodyPr>
          <a:lstStyle/>
          <a:p>
            <a:endParaRPr lang="sv-SE">
              <a:latin typeface="Tahoma" pitchFamily="34" charset="0"/>
              <a:ea typeface="Tahoma" pitchFamily="34" charset="0"/>
              <a:cs typeface="Tahoma" pitchFamily="34" charset="0"/>
            </a:endParaRPr>
          </a:p>
        </p:txBody>
      </p:sp>
      <p:sp>
        <p:nvSpPr>
          <p:cNvPr id="60426" name="AutoShape 10"/>
          <p:cNvSpPr>
            <a:spLocks noChangeArrowheads="1"/>
          </p:cNvSpPr>
          <p:nvPr/>
        </p:nvSpPr>
        <p:spPr bwMode="auto">
          <a:xfrm>
            <a:off x="4284663" y="3968224"/>
            <a:ext cx="287337" cy="794802"/>
          </a:xfrm>
          <a:prstGeom prst="rightArrow">
            <a:avLst>
              <a:gd name="adj1" fmla="val 50000"/>
              <a:gd name="adj2" fmla="val 49185"/>
            </a:avLst>
          </a:prstGeom>
          <a:solidFill>
            <a:schemeClr val="accent1"/>
          </a:solidFill>
          <a:ln w="9525" algn="ctr">
            <a:solidFill>
              <a:schemeClr val="tx1"/>
            </a:solidFill>
            <a:miter lim="800000"/>
            <a:headEnd/>
            <a:tailEnd/>
          </a:ln>
        </p:spPr>
        <p:txBody>
          <a:bodyPr anchor="ctr">
            <a:spAutoFit/>
          </a:bodyPr>
          <a:lstStyle/>
          <a:p>
            <a:endParaRPr lang="sv-SE">
              <a:latin typeface="Tahoma" pitchFamily="34" charset="0"/>
              <a:ea typeface="Tahoma" pitchFamily="34" charset="0"/>
              <a:cs typeface="Tahoma" pitchFamily="34" charset="0"/>
            </a:endParaRPr>
          </a:p>
        </p:txBody>
      </p:sp>
      <p:grpSp>
        <p:nvGrpSpPr>
          <p:cNvPr id="60429" name="Group 13"/>
          <p:cNvGrpSpPr>
            <a:grpSpLocks/>
          </p:cNvGrpSpPr>
          <p:nvPr/>
        </p:nvGrpSpPr>
        <p:grpSpPr bwMode="auto">
          <a:xfrm>
            <a:off x="5730875" y="4359278"/>
            <a:ext cx="3240088" cy="2093914"/>
            <a:chOff x="3606" y="2746"/>
            <a:chExt cx="2041" cy="1319"/>
          </a:xfrm>
        </p:grpSpPr>
        <p:sp>
          <p:nvSpPr>
            <p:cNvPr id="73738" name="AutoShape 11"/>
            <p:cNvSpPr>
              <a:spLocks noChangeArrowheads="1"/>
            </p:cNvSpPr>
            <p:nvPr/>
          </p:nvSpPr>
          <p:spPr bwMode="auto">
            <a:xfrm>
              <a:off x="3606" y="2746"/>
              <a:ext cx="1905" cy="279"/>
            </a:xfrm>
            <a:prstGeom prst="flowChartAlternateProcess">
              <a:avLst/>
            </a:prstGeom>
            <a:solidFill>
              <a:schemeClr val="accent1">
                <a:alpha val="0"/>
              </a:schemeClr>
            </a:solidFill>
            <a:ln w="25400" algn="ctr">
              <a:solidFill>
                <a:schemeClr val="hlink"/>
              </a:solidFill>
              <a:miter lim="800000"/>
              <a:headEnd/>
              <a:tailEnd/>
            </a:ln>
          </p:spPr>
          <p:txBody>
            <a:bodyPr anchor="ctr">
              <a:spAutoFit/>
            </a:bodyPr>
            <a:lstStyle/>
            <a:p>
              <a:endParaRPr lang="sv-SE">
                <a:latin typeface="Tahoma" pitchFamily="34" charset="0"/>
                <a:ea typeface="Tahoma" pitchFamily="34" charset="0"/>
                <a:cs typeface="Tahoma" pitchFamily="34" charset="0"/>
              </a:endParaRPr>
            </a:p>
          </p:txBody>
        </p:sp>
        <p:sp>
          <p:nvSpPr>
            <p:cNvPr id="73739" name="AutoShape 12"/>
            <p:cNvSpPr>
              <a:spLocks noChangeArrowheads="1"/>
            </p:cNvSpPr>
            <p:nvPr/>
          </p:nvSpPr>
          <p:spPr bwMode="auto">
            <a:xfrm>
              <a:off x="4781" y="3566"/>
              <a:ext cx="866" cy="499"/>
            </a:xfrm>
            <a:prstGeom prst="wedgeRoundRectCallout">
              <a:avLst>
                <a:gd name="adj1" fmla="val 5921"/>
                <a:gd name="adj2" fmla="val -76171"/>
                <a:gd name="adj3" fmla="val 16667"/>
              </a:avLst>
            </a:prstGeom>
            <a:solidFill>
              <a:schemeClr val="accent1">
                <a:lumMod val="40000"/>
                <a:lumOff val="60000"/>
              </a:schemeClr>
            </a:solidFill>
            <a:ln w="9525" algn="ctr">
              <a:solidFill>
                <a:schemeClr val="tx1"/>
              </a:solidFill>
              <a:miter lim="800000"/>
              <a:headEnd/>
              <a:tailEnd/>
            </a:ln>
          </p:spPr>
          <p:txBody>
            <a:bodyPr anchor="ctr"/>
            <a:lstStyle/>
            <a:p>
              <a:r>
                <a:rPr lang="sv-SE" sz="1200" b="1" dirty="0" err="1">
                  <a:latin typeface="Tahoma" pitchFamily="34" charset="0"/>
                  <a:ea typeface="Tahoma" pitchFamily="34" charset="0"/>
                  <a:cs typeface="Tahoma" pitchFamily="34" charset="0"/>
                </a:rPr>
                <a:t>Waxa</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ku</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jira</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galka</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gudahiisa</a:t>
              </a:r>
              <a:endParaRPr lang="sv-SE" sz="1200" b="1" dirty="0">
                <a:latin typeface="Tahoma" pitchFamily="34" charset="0"/>
                <a:ea typeface="Tahoma" pitchFamily="34" charset="0"/>
                <a:cs typeface="Tahoma" pitchFamily="34" charset="0"/>
              </a:endParaRPr>
            </a:p>
          </p:txBody>
        </p:sp>
      </p:grpSp>
      <p:sp>
        <p:nvSpPr>
          <p:cNvPr id="13" name="textruta 12"/>
          <p:cNvSpPr txBox="1"/>
          <p:nvPr/>
        </p:nvSpPr>
        <p:spPr>
          <a:xfrm>
            <a:off x="251520" y="2579906"/>
            <a:ext cx="3744416" cy="4278094"/>
          </a:xfrm>
          <a:prstGeom prst="rect">
            <a:avLst/>
          </a:prstGeom>
          <a:noFill/>
        </p:spPr>
        <p:txBody>
          <a:bodyPr wrap="square" rtlCol="0">
            <a:spAutoFit/>
          </a:bodyPr>
          <a:lstStyle/>
          <a:p>
            <a:r>
              <a:rPr lang="sv-SE" sz="1400" dirty="0" err="1">
                <a:latin typeface="Tahoma" pitchFamily="34" charset="0"/>
                <a:ea typeface="Tahoma" pitchFamily="34" charset="0"/>
                <a:cs typeface="Tahoma" pitchFamily="34" charset="0"/>
              </a:rPr>
              <a:t>Baarbaaraha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waxuu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tusayaa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kombiyuutarka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gudahiisa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ïsagoo</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kuu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muujinaya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sidey</a:t>
            </a:r>
            <a:r>
              <a:rPr lang="sv-SE" sz="1400" dirty="0">
                <a:latin typeface="Tahoma" pitchFamily="34" charset="0"/>
                <a:ea typeface="Tahoma" pitchFamily="34" charset="0"/>
                <a:cs typeface="Tahoma" pitchFamily="34" charset="0"/>
              </a:rPr>
              <a:t> u kala </a:t>
            </a:r>
            <a:r>
              <a:rPr lang="sv-SE" sz="1400" dirty="0" err="1">
                <a:latin typeface="Tahoma" pitchFamily="34" charset="0"/>
                <a:ea typeface="Tahoma" pitchFamily="34" charset="0"/>
                <a:cs typeface="Tahoma" pitchFamily="34" charset="0"/>
              </a:rPr>
              <a:t>baxaan</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Shayada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hoortooda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qoran</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calaamada</a:t>
            </a:r>
            <a:r>
              <a:rPr lang="sv-SE" sz="1400" dirty="0">
                <a:latin typeface="Tahoma" pitchFamily="34" charset="0"/>
                <a:ea typeface="Tahoma" pitchFamily="34" charset="0"/>
                <a:cs typeface="Tahoma" pitchFamily="34" charset="0"/>
              </a:rPr>
              <a:t> + </a:t>
            </a:r>
            <a:r>
              <a:rPr lang="sv-SE" sz="1400" dirty="0" err="1">
                <a:latin typeface="Tahoma" pitchFamily="34" charset="0"/>
                <a:ea typeface="Tahoma" pitchFamily="34" charset="0"/>
                <a:cs typeface="Tahoma" pitchFamily="34" charset="0"/>
              </a:rPr>
              <a:t>waxaa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dhex</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jira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galal</a:t>
            </a:r>
            <a:r>
              <a:rPr lang="sv-SE" sz="1400" dirty="0">
                <a:latin typeface="Tahoma" pitchFamily="34" charset="0"/>
                <a:ea typeface="Tahoma" pitchFamily="34" charset="0"/>
                <a:cs typeface="Tahoma" pitchFamily="34" charset="0"/>
              </a:rPr>
              <a:t> kale. </a:t>
            </a:r>
            <a:r>
              <a:rPr lang="sv-SE" sz="1400" dirty="0" err="1">
                <a:latin typeface="Tahoma" pitchFamily="34" charset="0"/>
                <a:ea typeface="Tahoma" pitchFamily="34" charset="0"/>
                <a:cs typeface="Tahoma" pitchFamily="34" charset="0"/>
              </a:rPr>
              <a:t>Riix</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calaamada</a:t>
            </a:r>
            <a:r>
              <a:rPr lang="sv-SE" sz="1400" dirty="0">
                <a:latin typeface="Tahoma" pitchFamily="34" charset="0"/>
                <a:ea typeface="Tahoma" pitchFamily="34" charset="0"/>
                <a:cs typeface="Tahoma" pitchFamily="34" charset="0"/>
              </a:rPr>
              <a:t> + </a:t>
            </a:r>
            <a:r>
              <a:rPr lang="sv-SE" sz="1400" dirty="0" err="1">
                <a:latin typeface="Tahoma" pitchFamily="34" charset="0"/>
                <a:ea typeface="Tahoma" pitchFamily="34" charset="0"/>
                <a:cs typeface="Tahoma" pitchFamily="34" charset="0"/>
              </a:rPr>
              <a:t>ee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galka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agteeda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sidaad</a:t>
            </a:r>
            <a:r>
              <a:rPr lang="sv-SE" sz="1400" dirty="0">
                <a:latin typeface="Tahoma" pitchFamily="34" charset="0"/>
                <a:ea typeface="Tahoma" pitchFamily="34" charset="0"/>
                <a:cs typeface="Tahoma" pitchFamily="34" charset="0"/>
              </a:rPr>
              <a:t> u </a:t>
            </a:r>
            <a:r>
              <a:rPr lang="sv-SE" sz="1400" dirty="0" err="1">
                <a:latin typeface="Tahoma" pitchFamily="34" charset="0"/>
                <a:ea typeface="Tahoma" pitchFamily="34" charset="0"/>
                <a:cs typeface="Tahoma" pitchFamily="34" charset="0"/>
              </a:rPr>
              <a:t>muujisid</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galalka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dhex</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jira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gudahiisa</a:t>
            </a:r>
            <a:r>
              <a:rPr lang="sv-SE" sz="1400" dirty="0">
                <a:latin typeface="Tahoma" pitchFamily="34" charset="0"/>
                <a:ea typeface="Tahoma" pitchFamily="34" charset="0"/>
                <a:cs typeface="Tahoma" pitchFamily="34" charset="0"/>
              </a:rPr>
              <a:t>. </a:t>
            </a:r>
          </a:p>
          <a:p>
            <a:endParaRPr lang="sv-SE" sz="1400" dirty="0">
              <a:latin typeface="Tahoma" pitchFamily="34" charset="0"/>
              <a:ea typeface="Tahoma" pitchFamily="34" charset="0"/>
              <a:cs typeface="Tahoma" pitchFamily="34" charset="0"/>
            </a:endParaRPr>
          </a:p>
          <a:p>
            <a:r>
              <a:rPr lang="sv-SE" sz="1400" dirty="0">
                <a:latin typeface="Tahoma" pitchFamily="34" charset="0"/>
                <a:ea typeface="Tahoma" pitchFamily="34" charset="0"/>
                <a:cs typeface="Tahoma" pitchFamily="34" charset="0"/>
              </a:rPr>
              <a:t>Marka </a:t>
            </a:r>
            <a:r>
              <a:rPr lang="sv-SE" sz="1400" dirty="0" err="1">
                <a:latin typeface="Tahoma" pitchFamily="34" charset="0"/>
                <a:ea typeface="Tahoma" pitchFamily="34" charset="0"/>
                <a:cs typeface="Tahoma" pitchFamily="34" charset="0"/>
              </a:rPr>
              <a:t>ee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muuqdaan</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galalka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dhex</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jirey</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markaas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ayaa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calaamadii</a:t>
            </a:r>
            <a:r>
              <a:rPr lang="sv-SE" sz="1400" dirty="0">
                <a:latin typeface="Tahoma" pitchFamily="34" charset="0"/>
                <a:ea typeface="Tahoma" pitchFamily="34" charset="0"/>
                <a:cs typeface="Tahoma" pitchFamily="34" charset="0"/>
              </a:rPr>
              <a:t> + </a:t>
            </a:r>
            <a:r>
              <a:rPr lang="sv-SE" sz="1400" dirty="0" err="1">
                <a:latin typeface="Tahoma" pitchFamily="34" charset="0"/>
                <a:ea typeface="Tahoma" pitchFamily="34" charset="0"/>
                <a:cs typeface="Tahoma" pitchFamily="34" charset="0"/>
              </a:rPr>
              <a:t>ahayd</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isku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baddaleysaa</a:t>
            </a:r>
            <a:r>
              <a:rPr lang="sv-SE" sz="1400" dirty="0">
                <a:latin typeface="Tahoma" pitchFamily="34" charset="0"/>
                <a:ea typeface="Tahoma" pitchFamily="34" charset="0"/>
                <a:cs typeface="Tahoma" pitchFamily="34" charset="0"/>
              </a:rPr>
              <a:t> minus. Marka </a:t>
            </a:r>
            <a:r>
              <a:rPr lang="sv-SE" sz="1400" dirty="0" err="1">
                <a:latin typeface="Tahoma" pitchFamily="34" charset="0"/>
                <a:ea typeface="Tahoma" pitchFamily="34" charset="0"/>
                <a:cs typeface="Tahoma" pitchFamily="34" charset="0"/>
              </a:rPr>
              <a:t>aad</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rixdid</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galka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bogga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bidixda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xiga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waxaa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kaaga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muuqanaya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gudaha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waxa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jira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galka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dhinaca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bogga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midigta</a:t>
            </a:r>
            <a:r>
              <a:rPr lang="sv-SE" sz="1400" dirty="0">
                <a:latin typeface="Tahoma" pitchFamily="34" charset="0"/>
                <a:ea typeface="Tahoma" pitchFamily="34" charset="0"/>
                <a:cs typeface="Tahoma" pitchFamily="34" charset="0"/>
              </a:rPr>
              <a:t>. </a:t>
            </a:r>
          </a:p>
          <a:p>
            <a:endParaRPr lang="sv-SE" sz="1400" dirty="0">
              <a:latin typeface="Tahoma" pitchFamily="34" charset="0"/>
              <a:ea typeface="Tahoma" pitchFamily="34" charset="0"/>
              <a:cs typeface="Tahoma" pitchFamily="34" charset="0"/>
            </a:endParaRPr>
          </a:p>
          <a:p>
            <a:r>
              <a:rPr lang="sv-SE" sz="1400" dirty="0">
                <a:latin typeface="Tahoma" pitchFamily="34" charset="0"/>
                <a:ea typeface="Tahoma" pitchFamily="34" charset="0"/>
                <a:cs typeface="Tahoma" pitchFamily="34" charset="0"/>
              </a:rPr>
              <a:t>Mar </a:t>
            </a:r>
            <a:r>
              <a:rPr lang="sv-SE" sz="1400" dirty="0" err="1">
                <a:latin typeface="Tahoma" pitchFamily="34" charset="0"/>
                <a:ea typeface="Tahoma" pitchFamily="34" charset="0"/>
                <a:cs typeface="Tahoma" pitchFamily="34" charset="0"/>
              </a:rPr>
              <a:t>hadii</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aad</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rabtid</a:t>
            </a:r>
            <a:r>
              <a:rPr lang="sv-SE" sz="1400" dirty="0">
                <a:latin typeface="Tahoma" pitchFamily="34" charset="0"/>
                <a:ea typeface="Tahoma" pitchFamily="34" charset="0"/>
                <a:cs typeface="Tahoma" pitchFamily="34" charset="0"/>
              </a:rPr>
              <a:t> in </a:t>
            </a:r>
            <a:r>
              <a:rPr lang="sv-SE" sz="1400" dirty="0" err="1">
                <a:latin typeface="Tahoma" pitchFamily="34" charset="0"/>
                <a:ea typeface="Tahoma" pitchFamily="34" charset="0"/>
                <a:cs typeface="Tahoma" pitchFamily="34" charset="0"/>
              </a:rPr>
              <a:t>aad</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qarisid</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faylalka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galka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hoostiisa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ku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jira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riix</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calaamada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minuska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ee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galka</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agteeda</a:t>
            </a:r>
            <a:r>
              <a:rPr lang="sv-SE" sz="1400" dirty="0">
                <a:latin typeface="Tahoma" pitchFamily="34" charset="0"/>
                <a:ea typeface="Tahoma" pitchFamily="34" charset="0"/>
                <a:cs typeface="Tahoma" pitchFamily="34" charset="0"/>
              </a:rPr>
              <a:t>.</a:t>
            </a:r>
          </a:p>
          <a:p>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blinds(horizontal)">
                                      <p:cBhvr>
                                        <p:cTn id="7" dur="500"/>
                                        <p:tgtEl>
                                          <p:spTgt spid="604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blinds(horizontal)">
                                      <p:cBhvr>
                                        <p:cTn id="12" dur="500"/>
                                        <p:tgtEl>
                                          <p:spTgt spid="604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422"/>
                                        </p:tgtEl>
                                        <p:attrNameLst>
                                          <p:attrName>style.visibility</p:attrName>
                                        </p:attrNameLst>
                                      </p:cBhvr>
                                      <p:to>
                                        <p:strVal val="visible"/>
                                      </p:to>
                                    </p:set>
                                    <p:animEffect transition="in" filter="blinds(horizontal)">
                                      <p:cBhvr>
                                        <p:cTn id="17" dur="500"/>
                                        <p:tgtEl>
                                          <p:spTgt spid="604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0421"/>
                                        </p:tgtEl>
                                        <p:attrNameLst>
                                          <p:attrName>style.visibility</p:attrName>
                                        </p:attrNameLst>
                                      </p:cBhvr>
                                      <p:to>
                                        <p:strVal val="visible"/>
                                      </p:to>
                                    </p:set>
                                    <p:animEffect transition="in" filter="blinds(horizontal)">
                                      <p:cBhvr>
                                        <p:cTn id="22" dur="500"/>
                                        <p:tgtEl>
                                          <p:spTgt spid="604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0426"/>
                                        </p:tgtEl>
                                        <p:attrNameLst>
                                          <p:attrName>style.visibility</p:attrName>
                                        </p:attrNameLst>
                                      </p:cBhvr>
                                      <p:to>
                                        <p:strVal val="visible"/>
                                      </p:to>
                                    </p:set>
                                    <p:animEffect transition="in" filter="blinds(horizontal)">
                                      <p:cBhvr>
                                        <p:cTn id="27" dur="500"/>
                                        <p:tgtEl>
                                          <p:spTgt spid="604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0425"/>
                                        </p:tgtEl>
                                        <p:attrNameLst>
                                          <p:attrName>style.visibility</p:attrName>
                                        </p:attrNameLst>
                                      </p:cBhvr>
                                      <p:to>
                                        <p:strVal val="visible"/>
                                      </p:to>
                                    </p:set>
                                    <p:animEffect transition="in" filter="blinds(horizontal)">
                                      <p:cBhvr>
                                        <p:cTn id="32" dur="500"/>
                                        <p:tgtEl>
                                          <p:spTgt spid="604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0424"/>
                                        </p:tgtEl>
                                        <p:attrNameLst>
                                          <p:attrName>style.visibility</p:attrName>
                                        </p:attrNameLst>
                                      </p:cBhvr>
                                      <p:to>
                                        <p:strVal val="visible"/>
                                      </p:to>
                                    </p:set>
                                    <p:animEffect transition="in" filter="blinds(horizontal)">
                                      <p:cBhvr>
                                        <p:cTn id="37" dur="500"/>
                                        <p:tgtEl>
                                          <p:spTgt spid="604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0429"/>
                                        </p:tgtEl>
                                        <p:attrNameLst>
                                          <p:attrName>style.visibility</p:attrName>
                                        </p:attrNameLst>
                                      </p:cBhvr>
                                      <p:to>
                                        <p:strVal val="visible"/>
                                      </p:to>
                                    </p:set>
                                    <p:animEffect transition="in" filter="blinds(horizontal)">
                                      <p:cBhvr>
                                        <p:cTn id="42" dur="500"/>
                                        <p:tgtEl>
                                          <p:spTgt spid="60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2" grpId="0"/>
      <p:bldP spid="60424" grpId="0" animBg="1"/>
      <p:bldP spid="60425" grpId="0" animBg="1"/>
      <p:bldP spid="6042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80920" cy="2736304"/>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l" eaLnBrk="1" hangingPunct="1"/>
            <a:br>
              <a:rPr lang="sv-SE" sz="2000" b="1" dirty="0">
                <a:latin typeface="Tahoma" pitchFamily="34" charset="0"/>
                <a:ea typeface="Tahoma" pitchFamily="34" charset="0"/>
                <a:cs typeface="Tahoma" pitchFamily="34" charset="0"/>
              </a:rPr>
            </a:br>
            <a:br>
              <a:rPr lang="sv-SE" sz="2000" b="1" dirty="0">
                <a:latin typeface="Tahoma" pitchFamily="34" charset="0"/>
                <a:ea typeface="Tahoma" pitchFamily="34" charset="0"/>
                <a:cs typeface="Tahoma" pitchFamily="34" charset="0"/>
              </a:rPr>
            </a:br>
            <a:r>
              <a:rPr lang="sv-SE" sz="2200" dirty="0" err="1">
                <a:latin typeface="Tahoma" pitchFamily="34" charset="0"/>
                <a:ea typeface="Tahoma" pitchFamily="34" charset="0"/>
                <a:cs typeface="Tahoma" pitchFamily="34" charset="0"/>
              </a:rPr>
              <a:t>Bogga</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midigta</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kaa</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xiga</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waxaa</a:t>
            </a:r>
            <a:r>
              <a:rPr lang="sv-SE" sz="2200" dirty="0">
                <a:latin typeface="Tahoma" pitchFamily="34" charset="0"/>
                <a:ea typeface="Tahoma" pitchFamily="34" charset="0"/>
                <a:cs typeface="Tahoma" pitchFamily="34" charset="0"/>
              </a:rPr>
              <a:t> ka </a:t>
            </a:r>
            <a:r>
              <a:rPr lang="sv-SE" sz="2200" dirty="0" err="1">
                <a:latin typeface="Tahoma" pitchFamily="34" charset="0"/>
                <a:ea typeface="Tahoma" pitchFamily="34" charset="0"/>
                <a:cs typeface="Tahoma" pitchFamily="34" charset="0"/>
              </a:rPr>
              <a:t>qaban</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kartaa</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hawgal</a:t>
            </a:r>
            <a:r>
              <a:rPr lang="sv-SE" sz="2200" dirty="0">
                <a:latin typeface="Tahoma" pitchFamily="34" charset="0"/>
                <a:ea typeface="Tahoma" pitchFamily="34" charset="0"/>
                <a:cs typeface="Tahoma" pitchFamily="34" charset="0"/>
              </a:rPr>
              <a:t> kala </a:t>
            </a:r>
            <a:r>
              <a:rPr lang="sv-SE" sz="2200" dirty="0" err="1">
                <a:latin typeface="Tahoma" pitchFamily="34" charset="0"/>
                <a:ea typeface="Tahoma" pitchFamily="34" charset="0"/>
                <a:cs typeface="Tahoma" pitchFamily="34" charset="0"/>
              </a:rPr>
              <a:t>duwan</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oo</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hore</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aan</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casharo</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ku</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soo</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qaadanay</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Waa</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tirtiri</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kartaa</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magaca</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baddeli</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kartaa</a:t>
            </a:r>
            <a:r>
              <a:rPr lang="sv-SE" sz="2200" dirty="0">
                <a:latin typeface="Tahoma" pitchFamily="34" charset="0"/>
                <a:ea typeface="Tahoma" pitchFamily="34" charset="0"/>
                <a:cs typeface="Tahoma" pitchFamily="34" charset="0"/>
              </a:rPr>
              <a:t>, ka </a:t>
            </a:r>
            <a:r>
              <a:rPr lang="sv-SE" sz="2200" dirty="0" err="1">
                <a:latin typeface="Tahoma" pitchFamily="34" charset="0"/>
                <a:ea typeface="Tahoma" pitchFamily="34" charset="0"/>
                <a:cs typeface="Tahoma" pitchFamily="34" charset="0"/>
              </a:rPr>
              <a:t>jari</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iyo</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ku</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dhajin</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kartaa</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iyo</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wixii</a:t>
            </a:r>
            <a:r>
              <a:rPr lang="sv-SE" sz="2200" dirty="0">
                <a:latin typeface="Tahoma" pitchFamily="34" charset="0"/>
                <a:ea typeface="Tahoma" pitchFamily="34" charset="0"/>
                <a:cs typeface="Tahoma" pitchFamily="34" charset="0"/>
              </a:rPr>
              <a:t> la mid ah. </a:t>
            </a:r>
            <a:r>
              <a:rPr lang="sv-SE" sz="2200" dirty="0" err="1">
                <a:latin typeface="Tahoma" pitchFamily="34" charset="0"/>
                <a:ea typeface="Tahoma" pitchFamily="34" charset="0"/>
                <a:cs typeface="Tahoma" pitchFamily="34" charset="0"/>
              </a:rPr>
              <a:t>Dhinaca</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garoonka</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qalabyada</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fiiri</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sawirka</a:t>
            </a:r>
            <a:r>
              <a:rPr lang="sv-SE" sz="2200" dirty="0">
                <a:latin typeface="Tahoma" pitchFamily="34" charset="0"/>
                <a:ea typeface="Tahoma" pitchFamily="34" charset="0"/>
                <a:cs typeface="Tahoma" pitchFamily="34" charset="0"/>
              </a:rPr>
              <a:t>). </a:t>
            </a:r>
            <a:br>
              <a:rPr lang="sv-SE" sz="2200" dirty="0">
                <a:latin typeface="Tahoma" pitchFamily="34" charset="0"/>
                <a:ea typeface="Tahoma" pitchFamily="34" charset="0"/>
                <a:cs typeface="Tahoma" pitchFamily="34" charset="0"/>
              </a:rPr>
            </a:br>
            <a:br>
              <a:rPr lang="sv-SE" sz="2200" dirty="0">
                <a:latin typeface="Tahoma" pitchFamily="34" charset="0"/>
                <a:ea typeface="Tahoma" pitchFamily="34" charset="0"/>
                <a:cs typeface="Tahoma" pitchFamily="34" charset="0"/>
              </a:rPr>
            </a:br>
            <a:r>
              <a:rPr lang="sv-SE" sz="2200" dirty="0" err="1">
                <a:latin typeface="Tahoma" pitchFamily="34" charset="0"/>
                <a:ea typeface="Tahoma" pitchFamily="34" charset="0"/>
                <a:cs typeface="Tahoma" pitchFamily="34" charset="0"/>
              </a:rPr>
              <a:t>Waxaa</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xita</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maamuli</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kartaa</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shayga</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ku</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jira</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habka</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ee</a:t>
            </a:r>
            <a:r>
              <a:rPr lang="sv-SE" sz="2200" dirty="0">
                <a:latin typeface="Tahoma" pitchFamily="34" charset="0"/>
                <a:ea typeface="Tahoma" pitchFamily="34" charset="0"/>
                <a:cs typeface="Tahoma" pitchFamily="34" charset="0"/>
              </a:rPr>
              <a:t> u </a:t>
            </a:r>
            <a:r>
              <a:rPr lang="sv-SE" sz="2200" dirty="0" err="1">
                <a:latin typeface="Tahoma" pitchFamily="34" charset="0"/>
                <a:ea typeface="Tahoma" pitchFamily="34" charset="0"/>
                <a:cs typeface="Tahoma" pitchFamily="34" charset="0"/>
              </a:rPr>
              <a:t>muuqanayaan</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shay</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yar</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kooban</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sanabo</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Listo</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Listo</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faahfaahsan</a:t>
            </a:r>
            <a:r>
              <a:rPr lang="sv-SE" sz="2200" dirty="0">
                <a:latin typeface="Tahoma" pitchFamily="34" charset="0"/>
                <a:ea typeface="Tahoma" pitchFamily="34" charset="0"/>
                <a:cs typeface="Tahoma" pitchFamily="34" charset="0"/>
              </a:rPr>
              <a:t>).</a:t>
            </a:r>
            <a:br>
              <a:rPr lang="sv-SE" sz="2200" dirty="0">
                <a:latin typeface="Tahoma" pitchFamily="34" charset="0"/>
                <a:ea typeface="Tahoma" pitchFamily="34" charset="0"/>
                <a:cs typeface="Tahoma" pitchFamily="34" charset="0"/>
              </a:rPr>
            </a:br>
            <a:r>
              <a:rPr lang="sv-SE" sz="2200" dirty="0" err="1">
                <a:latin typeface="Tahoma" pitchFamily="34" charset="0"/>
                <a:ea typeface="Tahoma" pitchFamily="34" charset="0"/>
                <a:cs typeface="Tahoma" pitchFamily="34" charset="0"/>
              </a:rPr>
              <a:t>Waxaa</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xita</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raadin</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kartaa</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fayl</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qaas</a:t>
            </a:r>
            <a:r>
              <a:rPr lang="sv-SE" sz="2200" dirty="0">
                <a:latin typeface="Tahoma" pitchFamily="34" charset="0"/>
                <a:ea typeface="Tahoma" pitchFamily="34" charset="0"/>
                <a:cs typeface="Tahoma" pitchFamily="34" charset="0"/>
              </a:rPr>
              <a:t> ah.</a:t>
            </a:r>
            <a:br>
              <a:rPr lang="sv-SE" sz="2700" dirty="0">
                <a:latin typeface="Tahoma" pitchFamily="34" charset="0"/>
                <a:ea typeface="Tahoma" pitchFamily="34" charset="0"/>
                <a:cs typeface="Tahoma" pitchFamily="34" charset="0"/>
              </a:rPr>
            </a:br>
            <a:br>
              <a:rPr lang="sv-SE" sz="2000" dirty="0">
                <a:latin typeface="Tahoma" pitchFamily="34" charset="0"/>
                <a:ea typeface="Tahoma" pitchFamily="34" charset="0"/>
                <a:cs typeface="Tahoma" pitchFamily="34" charset="0"/>
              </a:rPr>
            </a:br>
            <a:endParaRPr lang="sv-SE" sz="2000" dirty="0">
              <a:latin typeface="Tahoma" pitchFamily="34" charset="0"/>
              <a:ea typeface="Tahoma" pitchFamily="34" charset="0"/>
              <a:cs typeface="Tahoma" pitchFamily="34" charset="0"/>
            </a:endParaRPr>
          </a:p>
        </p:txBody>
      </p:sp>
      <p:pic>
        <p:nvPicPr>
          <p:cNvPr id="74754" name="Picture 3"/>
          <p:cNvPicPr>
            <a:picLocks noChangeAspect="1" noChangeArrowheads="1"/>
          </p:cNvPicPr>
          <p:nvPr/>
        </p:nvPicPr>
        <p:blipFill>
          <a:blip r:embed="rId2" cstate="print"/>
          <a:srcRect/>
          <a:stretch>
            <a:fillRect/>
          </a:stretch>
        </p:blipFill>
        <p:spPr bwMode="auto">
          <a:xfrm>
            <a:off x="539552" y="3789040"/>
            <a:ext cx="7743775" cy="2662521"/>
          </a:xfrm>
          <a:prstGeom prst="rect">
            <a:avLst/>
          </a:prstGeom>
          <a:noFill/>
          <a:ln w="9525">
            <a:noFill/>
            <a:miter lim="800000"/>
            <a:headEnd/>
            <a:tailEnd/>
          </a:ln>
        </p:spPr>
      </p:pic>
      <p:sp>
        <p:nvSpPr>
          <p:cNvPr id="61446" name="AutoShape 6"/>
          <p:cNvSpPr>
            <a:spLocks noChangeArrowheads="1"/>
          </p:cNvSpPr>
          <p:nvPr/>
        </p:nvSpPr>
        <p:spPr bwMode="auto">
          <a:xfrm>
            <a:off x="6404322" y="4185208"/>
            <a:ext cx="2087562" cy="431800"/>
          </a:xfrm>
          <a:prstGeom prst="wedgeRoundRectCallout">
            <a:avLst>
              <a:gd name="adj1" fmla="val -20329"/>
              <a:gd name="adj2" fmla="val 9765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ar-IQ"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Dooro</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habka</a:t>
            </a:r>
            <a:r>
              <a:rPr lang="sv-SE" sz="1200" b="1" dirty="0">
                <a:latin typeface="Tahoma" pitchFamily="34" charset="0"/>
                <a:ea typeface="Tahoma" pitchFamily="34" charset="0"/>
                <a:cs typeface="Tahoma" pitchFamily="34" charset="0"/>
              </a:rPr>
              <a:t> u </a:t>
            </a:r>
            <a:r>
              <a:rPr lang="sv-SE" sz="1200" b="1" dirty="0" err="1">
                <a:latin typeface="Tahoma" pitchFamily="34" charset="0"/>
                <a:ea typeface="Tahoma" pitchFamily="34" charset="0"/>
                <a:cs typeface="Tahoma" pitchFamily="34" charset="0"/>
              </a:rPr>
              <a:t>muuqanaayo</a:t>
            </a:r>
            <a:endParaRPr lang="sv-SE" sz="1200" b="1" dirty="0">
              <a:latin typeface="Tahoma" pitchFamily="34" charset="0"/>
              <a:ea typeface="Tahoma" pitchFamily="34" charset="0"/>
              <a:cs typeface="Tahoma" pitchFamily="34" charset="0"/>
            </a:endParaRPr>
          </a:p>
        </p:txBody>
      </p:sp>
      <p:sp>
        <p:nvSpPr>
          <p:cNvPr id="61447" name="AutoShape 7"/>
          <p:cNvSpPr>
            <a:spLocks noChangeArrowheads="1"/>
          </p:cNvSpPr>
          <p:nvPr/>
        </p:nvSpPr>
        <p:spPr bwMode="auto">
          <a:xfrm>
            <a:off x="5392675" y="4112814"/>
            <a:ext cx="936625" cy="360363"/>
          </a:xfrm>
          <a:prstGeom prst="wedgeRoundRectCallout">
            <a:avLst>
              <a:gd name="adj1" fmla="val 847"/>
              <a:gd name="adj2" fmla="val 11387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err="1">
                <a:latin typeface="Tahoma" pitchFamily="34" charset="0"/>
                <a:ea typeface="Tahoma" pitchFamily="34" charset="0"/>
                <a:cs typeface="Tahoma" pitchFamily="34" charset="0"/>
              </a:rPr>
              <a:t>Tirtir</a:t>
            </a:r>
            <a:endParaRPr lang="sv-SE" sz="1200" b="1" dirty="0">
              <a:latin typeface="Tahoma" pitchFamily="34" charset="0"/>
              <a:ea typeface="Tahoma" pitchFamily="34" charset="0"/>
              <a:cs typeface="Tahoma" pitchFamily="34" charset="0"/>
            </a:endParaRPr>
          </a:p>
        </p:txBody>
      </p:sp>
      <p:sp>
        <p:nvSpPr>
          <p:cNvPr id="61448" name="AutoShape 8"/>
          <p:cNvSpPr>
            <a:spLocks noChangeArrowheads="1"/>
          </p:cNvSpPr>
          <p:nvPr/>
        </p:nvSpPr>
        <p:spPr bwMode="auto">
          <a:xfrm>
            <a:off x="4230811" y="4004865"/>
            <a:ext cx="1081087" cy="576263"/>
          </a:xfrm>
          <a:prstGeom prst="wedgeRoundRectCallout">
            <a:avLst>
              <a:gd name="adj1" fmla="val 15583"/>
              <a:gd name="adj2" fmla="val 85537"/>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a:latin typeface="Tahoma" pitchFamily="34" charset="0"/>
                <a:ea typeface="Tahoma" pitchFamily="34" charset="0"/>
                <a:cs typeface="Tahoma" pitchFamily="34" charset="0"/>
              </a:rPr>
              <a:t>U </a:t>
            </a:r>
            <a:r>
              <a:rPr lang="sv-SE" sz="1200" b="1" dirty="0" err="1">
                <a:latin typeface="Tahoma" pitchFamily="34" charset="0"/>
                <a:ea typeface="Tahoma" pitchFamily="34" charset="0"/>
                <a:cs typeface="Tahoma" pitchFamily="34" charset="0"/>
              </a:rPr>
              <a:t>qaad</a:t>
            </a:r>
            <a:r>
              <a:rPr lang="sv-SE" sz="1200" b="1" dirty="0">
                <a:latin typeface="Tahoma" pitchFamily="34" charset="0"/>
                <a:ea typeface="Tahoma" pitchFamily="34" charset="0"/>
                <a:cs typeface="Tahoma" pitchFamily="34" charset="0"/>
              </a:rPr>
              <a:t> </a:t>
            </a:r>
            <a:r>
              <a:rPr lang="sv-SE" sz="1200" b="1" dirty="0" err="1">
                <a:latin typeface="Tahoma" pitchFamily="34" charset="0"/>
                <a:ea typeface="Tahoma" pitchFamily="34" charset="0"/>
                <a:cs typeface="Tahoma" pitchFamily="34" charset="0"/>
              </a:rPr>
              <a:t>meel</a:t>
            </a:r>
            <a:endParaRPr lang="sv-SE" sz="1200" b="1" dirty="0">
              <a:latin typeface="Tahoma" pitchFamily="34" charset="0"/>
              <a:ea typeface="Tahoma" pitchFamily="34" charset="0"/>
              <a:cs typeface="Tahoma" pitchFamily="34" charset="0"/>
            </a:endParaRPr>
          </a:p>
        </p:txBody>
      </p:sp>
      <p:sp>
        <p:nvSpPr>
          <p:cNvPr id="3" name="Oval 2"/>
          <p:cNvSpPr/>
          <p:nvPr/>
        </p:nvSpPr>
        <p:spPr>
          <a:xfrm>
            <a:off x="3223665" y="4221088"/>
            <a:ext cx="719187"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48"/>
                                        </p:tgtEl>
                                        <p:attrNameLst>
                                          <p:attrName>style.visibility</p:attrName>
                                        </p:attrNameLst>
                                      </p:cBhvr>
                                      <p:to>
                                        <p:strVal val="visible"/>
                                      </p:to>
                                    </p:set>
                                    <p:animEffect transition="in" filter="blinds(horizontal)">
                                      <p:cBhvr>
                                        <p:cTn id="12" dur="500"/>
                                        <p:tgtEl>
                                          <p:spTgt spid="614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47"/>
                                        </p:tgtEl>
                                        <p:attrNameLst>
                                          <p:attrName>style.visibility</p:attrName>
                                        </p:attrNameLst>
                                      </p:cBhvr>
                                      <p:to>
                                        <p:strVal val="visible"/>
                                      </p:to>
                                    </p:set>
                                    <p:animEffect transition="in" filter="blinds(horizontal)">
                                      <p:cBhvr>
                                        <p:cTn id="17" dur="500"/>
                                        <p:tgtEl>
                                          <p:spTgt spid="6144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446"/>
                                        </p:tgtEl>
                                        <p:attrNameLst>
                                          <p:attrName>style.visibility</p:attrName>
                                        </p:attrNameLst>
                                      </p:cBhvr>
                                      <p:to>
                                        <p:strVal val="visible"/>
                                      </p:to>
                                    </p:set>
                                    <p:animEffect transition="in" filter="blinds(horizontal)">
                                      <p:cBhvr>
                                        <p:cTn id="22" dur="5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446" grpId="0" animBg="1"/>
      <p:bldP spid="61447" grpId="0" animBg="1"/>
      <p:bldP spid="614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idx="4294967295"/>
          </p:nvPr>
        </p:nvSpPr>
        <p:spPr>
          <a:xfrm>
            <a:off x="971600" y="260648"/>
            <a:ext cx="7313612" cy="1143000"/>
          </a:xfrm>
          <a:noFill/>
        </p:spPr>
        <p:txBody>
          <a:bodyPr anchor="ctr" anchorCtr="1">
            <a:normAutofit/>
          </a:bodyPr>
          <a:lstStyle/>
          <a:p>
            <a:pPr eaLnBrk="1" hangingPunct="1">
              <a:defRPr/>
            </a:pPr>
            <a:r>
              <a:rPr lang="sv-SE" dirty="0" err="1">
                <a:solidFill>
                  <a:schemeClr val="accent1"/>
                </a:solidFill>
                <a:latin typeface="Tahoma" pitchFamily="34" charset="0"/>
                <a:ea typeface="Tahoma" pitchFamily="34" charset="0"/>
                <a:cs typeface="Tahoma" pitchFamily="34" charset="0"/>
              </a:rPr>
              <a:t>Looxa</a:t>
            </a:r>
            <a:r>
              <a:rPr lang="sv-SE" dirty="0">
                <a:solidFill>
                  <a:schemeClr val="accent1"/>
                </a:solidFill>
                <a:latin typeface="Tahoma" pitchFamily="34" charset="0"/>
                <a:ea typeface="Tahoma" pitchFamily="34" charset="0"/>
                <a:cs typeface="Tahoma" pitchFamily="34" charset="0"/>
              </a:rPr>
              <a:t> </a:t>
            </a:r>
            <a:r>
              <a:rPr lang="sv-SE" dirty="0" err="1">
                <a:solidFill>
                  <a:schemeClr val="accent1"/>
                </a:solidFill>
                <a:latin typeface="Tahoma" pitchFamily="34" charset="0"/>
                <a:ea typeface="Tahoma" pitchFamily="34" charset="0"/>
                <a:cs typeface="Tahoma" pitchFamily="34" charset="0"/>
              </a:rPr>
              <a:t>Qoraalka</a:t>
            </a:r>
            <a:endParaRPr lang="sv-SE" dirty="0">
              <a:solidFill>
                <a:schemeClr val="accent1"/>
              </a:solidFill>
              <a:latin typeface="Tahoma" pitchFamily="34" charset="0"/>
              <a:ea typeface="Tahoma" pitchFamily="34" charset="0"/>
              <a:cs typeface="Tahoma" pitchFamily="34" charset="0"/>
            </a:endParaRPr>
          </a:p>
        </p:txBody>
      </p:sp>
      <p:pic>
        <p:nvPicPr>
          <p:cNvPr id="16393" name="Picture 9"/>
          <p:cNvPicPr>
            <a:picLocks noGrp="1" noChangeAspect="1" noChangeArrowheads="1"/>
          </p:cNvPicPr>
          <p:nvPr>
            <p:ph idx="4294967295"/>
          </p:nvPr>
        </p:nvPicPr>
        <p:blipFill>
          <a:blip r:embed="rId2" cstate="print"/>
          <a:srcRect/>
          <a:stretch>
            <a:fillRect/>
          </a:stretch>
        </p:blipFill>
        <p:spPr>
          <a:xfrm>
            <a:off x="1646071" y="1700808"/>
            <a:ext cx="7497930" cy="2808312"/>
          </a:xfrm>
          <a:solidFill>
            <a:schemeClr val="accent1">
              <a:lumMod val="40000"/>
              <a:lumOff val="60000"/>
            </a:schemeClr>
          </a:solidFill>
        </p:spPr>
      </p:pic>
      <p:sp>
        <p:nvSpPr>
          <p:cNvPr id="4" name="Rectangle 2"/>
          <p:cNvSpPr txBox="1">
            <a:spLocks noChangeArrowheads="1"/>
          </p:cNvSpPr>
          <p:nvPr/>
        </p:nvSpPr>
        <p:spPr bwMode="auto">
          <a:xfrm>
            <a:off x="0" y="4437112"/>
            <a:ext cx="9073008" cy="2592288"/>
          </a:xfrm>
          <a:prstGeom prst="rect">
            <a:avLst/>
          </a:prstGeom>
          <a:noFill/>
          <a:ln w="9525">
            <a:noFill/>
            <a:miter lim="800000"/>
            <a:headEnd/>
            <a:tailEnd/>
          </a:ln>
          <a:effectLst/>
        </p:spPr>
        <p:txBody>
          <a:bodyPr anchor="ctr" anchorCtr="1"/>
          <a:lstStyle/>
          <a:p>
            <a:pPr>
              <a:defRPr/>
            </a:pPr>
            <a:r>
              <a:rPr lang="sv-SE" sz="1800" dirty="0" err="1">
                <a:effectLst>
                  <a:outerShdw blurRad="38100" dist="38100" dir="2700000" algn="tl">
                    <a:srgbClr val="C0C0C0"/>
                  </a:outerShdw>
                </a:effectLst>
                <a:latin typeface="Tahoma" pitchFamily="34" charset="0"/>
                <a:ea typeface="Tahoma" pitchFamily="34" charset="0"/>
                <a:cs typeface="Tahoma" pitchFamily="34" charset="0"/>
              </a:rPr>
              <a:t>Looxa</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qoraalka</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waxuu</a:t>
            </a:r>
            <a:r>
              <a:rPr lang="sv-SE" sz="1800" dirty="0">
                <a:effectLst>
                  <a:outerShdw blurRad="38100" dist="38100" dir="2700000" algn="tl">
                    <a:srgbClr val="C0C0C0"/>
                  </a:outerShdw>
                </a:effectLst>
                <a:latin typeface="Tahoma" pitchFamily="34" charset="0"/>
                <a:ea typeface="Tahoma" pitchFamily="34" charset="0"/>
                <a:cs typeface="Tahoma" pitchFamily="34" charset="0"/>
              </a:rPr>
              <a:t> ka mid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yahay</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qeeybaha</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muhimka</a:t>
            </a:r>
            <a:r>
              <a:rPr lang="sv-SE" sz="1800" dirty="0">
                <a:effectLst>
                  <a:outerShdw blurRad="38100" dist="38100" dir="2700000" algn="tl">
                    <a:srgbClr val="C0C0C0"/>
                  </a:outerShdw>
                </a:effectLst>
                <a:latin typeface="Tahoma" pitchFamily="34" charset="0"/>
                <a:ea typeface="Tahoma" pitchFamily="34" charset="0"/>
                <a:cs typeface="Tahoma" pitchFamily="34" charset="0"/>
              </a:rPr>
              <a:t> ah marka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lagu</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qoraayo</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macluumaadyada</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kombiyuutarka</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Waxaad</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ku</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qori</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kartaa</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xarafyo</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calaamado</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iyo</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tirooyiin</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p>
          <a:p>
            <a:pPr>
              <a:defRPr/>
            </a:pPr>
            <a:r>
              <a:rPr lang="sv-SE" sz="1800" dirty="0" err="1">
                <a:effectLst>
                  <a:outerShdw blurRad="38100" dist="38100" dir="2700000" algn="tl">
                    <a:srgbClr val="C0C0C0"/>
                  </a:outerShdw>
                </a:effectLst>
                <a:latin typeface="Tahoma" pitchFamily="34" charset="0"/>
                <a:ea typeface="Tahoma" pitchFamily="34" charset="0"/>
                <a:cs typeface="Tahoma" pitchFamily="34" charset="0"/>
              </a:rPr>
              <a:t>Waxaad</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adeegsan</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kartaa</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looxa</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qoraalka</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adigoo</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hoggaaminaya</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kombiyuutarka</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Waad</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istimaali</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kartaa</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dhoowr</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amaro</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oo</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fudud</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oo</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aad</a:t>
            </a:r>
            <a:r>
              <a:rPr lang="sv-SE" sz="1800" dirty="0">
                <a:effectLst>
                  <a:outerShdw blurRad="38100" dist="38100" dir="2700000" algn="tl">
                    <a:srgbClr val="C0C0C0"/>
                  </a:outerShdw>
                </a:effectLst>
                <a:latin typeface="Tahoma" pitchFamily="34" charset="0"/>
                <a:ea typeface="Tahoma" pitchFamily="34" charset="0"/>
                <a:cs typeface="Tahoma" pitchFamily="34" charset="0"/>
              </a:rPr>
              <a:t> ka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amreeysid</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looxa</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qoraalka</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kombiyuutarka</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markaad</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rabtid</a:t>
            </a:r>
            <a:r>
              <a:rPr lang="sv-SE" sz="1800" dirty="0">
                <a:effectLst>
                  <a:outerShdw blurRad="38100" dist="38100" dir="2700000" algn="tl">
                    <a:srgbClr val="C0C0C0"/>
                  </a:outerShdw>
                </a:effectLst>
                <a:latin typeface="Tahoma" pitchFamily="34" charset="0"/>
                <a:ea typeface="Tahoma" pitchFamily="34" charset="0"/>
                <a:cs typeface="Tahoma" pitchFamily="34" charset="0"/>
              </a:rPr>
              <a:t> si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dhakhso</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iyo</a:t>
            </a:r>
            <a:r>
              <a:rPr lang="sv-SE" sz="1800" dirty="0">
                <a:effectLst>
                  <a:outerShdw blurRad="38100" dist="38100" dir="2700000" algn="tl">
                    <a:srgbClr val="C0C0C0"/>
                  </a:outerShdw>
                </a:effectLst>
                <a:latin typeface="Tahoma" pitchFamily="34" charset="0"/>
                <a:ea typeface="Tahoma" pitchFamily="34" charset="0"/>
                <a:cs typeface="Tahoma" pitchFamily="34" charset="0"/>
              </a:rPr>
              <a:t> si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fiican</a:t>
            </a:r>
            <a:r>
              <a:rPr lang="sv-SE" sz="1800" dirty="0">
                <a:effectLst>
                  <a:outerShdw blurRad="38100" dist="38100" dir="2700000" algn="tl">
                    <a:srgbClr val="C0C0C0"/>
                  </a:outerShdw>
                </a:effectLst>
                <a:latin typeface="Tahoma" pitchFamily="34" charset="0"/>
                <a:ea typeface="Tahoma" pitchFamily="34" charset="0"/>
                <a:cs typeface="Tahoma" pitchFamily="34" charset="0"/>
              </a:rPr>
              <a:t> in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aad</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uu</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shaqeysid</a:t>
            </a: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p>
        </p:txBody>
      </p:sp>
      <p:sp>
        <p:nvSpPr>
          <p:cNvPr id="2" name="Rounded Rectangular Callout 1"/>
          <p:cNvSpPr/>
          <p:nvPr/>
        </p:nvSpPr>
        <p:spPr>
          <a:xfrm>
            <a:off x="1682750" y="2118644"/>
            <a:ext cx="1081088" cy="41342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a:solidFill>
                  <a:schemeClr val="tx1"/>
                </a:solidFill>
                <a:latin typeface="Tahoma" pitchFamily="34" charset="0"/>
                <a:ea typeface="Tahoma" pitchFamily="34" charset="0"/>
                <a:cs typeface="Tahoma" pitchFamily="34" charset="0"/>
              </a:rPr>
              <a:t>Badhanka-</a:t>
            </a:r>
            <a:r>
              <a:rPr lang="sv-SE" sz="1000" b="1" dirty="0" err="1">
                <a:solidFill>
                  <a:schemeClr val="tx1"/>
                </a:solidFill>
                <a:latin typeface="Tahoma" pitchFamily="34" charset="0"/>
                <a:ea typeface="Tahoma" pitchFamily="34" charset="0"/>
                <a:cs typeface="Tahoma" pitchFamily="34" charset="0"/>
              </a:rPr>
              <a:t>Esc</a:t>
            </a:r>
            <a:endParaRPr lang="sv-SE" sz="1000" b="1" dirty="0">
              <a:solidFill>
                <a:schemeClr val="tx1"/>
              </a:solidFill>
              <a:latin typeface="Tahoma" pitchFamily="34" charset="0"/>
              <a:ea typeface="Tahoma" pitchFamily="34" charset="0"/>
              <a:cs typeface="Tahoma" pitchFamily="34" charset="0"/>
            </a:endParaRPr>
          </a:p>
        </p:txBody>
      </p:sp>
      <p:sp>
        <p:nvSpPr>
          <p:cNvPr id="6" name="Rounded Rectangular Callout 5"/>
          <p:cNvSpPr/>
          <p:nvPr/>
        </p:nvSpPr>
        <p:spPr>
          <a:xfrm>
            <a:off x="1217613" y="2924174"/>
            <a:ext cx="1770211" cy="322883"/>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a:solidFill>
                  <a:schemeClr val="tx1"/>
                </a:solidFill>
                <a:latin typeface="Tahoma" pitchFamily="34" charset="0"/>
                <a:ea typeface="Tahoma" pitchFamily="34" charset="0"/>
                <a:cs typeface="Tahoma" pitchFamily="34" charset="0"/>
              </a:rPr>
              <a:t>Badhanka- </a:t>
            </a:r>
            <a:r>
              <a:rPr lang="sv-SE" sz="1000" b="1" dirty="0" err="1">
                <a:solidFill>
                  <a:schemeClr val="tx1"/>
                </a:solidFill>
                <a:latin typeface="Tahoma" pitchFamily="34" charset="0"/>
                <a:ea typeface="Tahoma" pitchFamily="34" charset="0"/>
                <a:cs typeface="Tahoma" pitchFamily="34" charset="0"/>
              </a:rPr>
              <a:t>farta</a:t>
            </a:r>
            <a:r>
              <a:rPr lang="sv-SE" sz="1000" b="1" dirty="0">
                <a:solidFill>
                  <a:schemeClr val="tx1"/>
                </a:solidFill>
                <a:latin typeface="Tahoma" pitchFamily="34" charset="0"/>
                <a:ea typeface="Tahoma" pitchFamily="34" charset="0"/>
                <a:cs typeface="Tahoma" pitchFamily="34" charset="0"/>
              </a:rPr>
              <a:t> </a:t>
            </a:r>
            <a:r>
              <a:rPr lang="sv-SE" sz="1000" b="1" dirty="0" err="1">
                <a:solidFill>
                  <a:schemeClr val="tx1"/>
                </a:solidFill>
                <a:latin typeface="Tahoma" pitchFamily="34" charset="0"/>
                <a:ea typeface="Tahoma" pitchFamily="34" charset="0"/>
                <a:cs typeface="Tahoma" pitchFamily="34" charset="0"/>
              </a:rPr>
              <a:t>weyn</a:t>
            </a:r>
            <a:endParaRPr lang="sv-SE" sz="1000" b="1" dirty="0">
              <a:solidFill>
                <a:schemeClr val="tx1"/>
              </a:solidFill>
              <a:latin typeface="Tahoma" pitchFamily="34" charset="0"/>
              <a:ea typeface="Tahoma" pitchFamily="34" charset="0"/>
              <a:cs typeface="Tahoma" pitchFamily="34" charset="0"/>
            </a:endParaRPr>
          </a:p>
        </p:txBody>
      </p:sp>
      <p:sp>
        <p:nvSpPr>
          <p:cNvPr id="7" name="Rounded Rectangular Callout 6"/>
          <p:cNvSpPr/>
          <p:nvPr/>
        </p:nvSpPr>
        <p:spPr>
          <a:xfrm>
            <a:off x="1682750" y="2565400"/>
            <a:ext cx="1081088" cy="2921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a:solidFill>
                  <a:schemeClr val="tx1"/>
                </a:solidFill>
                <a:latin typeface="Tahoma" pitchFamily="34" charset="0"/>
                <a:ea typeface="Tahoma" pitchFamily="34" charset="0"/>
                <a:cs typeface="Tahoma" pitchFamily="34" charset="0"/>
              </a:rPr>
              <a:t>Badhanka-</a:t>
            </a:r>
            <a:r>
              <a:rPr lang="sv-SE" sz="1000" b="1" dirty="0" err="1">
                <a:solidFill>
                  <a:schemeClr val="tx1"/>
                </a:solidFill>
                <a:latin typeface="Tahoma" pitchFamily="34" charset="0"/>
                <a:ea typeface="Tahoma" pitchFamily="34" charset="0"/>
                <a:cs typeface="Tahoma" pitchFamily="34" charset="0"/>
              </a:rPr>
              <a:t>Tab</a:t>
            </a:r>
            <a:endParaRPr lang="sv-SE" sz="1000" b="1" dirty="0">
              <a:solidFill>
                <a:schemeClr val="tx1"/>
              </a:solidFill>
              <a:latin typeface="Tahoma" pitchFamily="34" charset="0"/>
              <a:ea typeface="Tahoma" pitchFamily="34" charset="0"/>
              <a:cs typeface="Tahoma" pitchFamily="34" charset="0"/>
            </a:endParaRPr>
          </a:p>
        </p:txBody>
      </p:sp>
      <p:sp>
        <p:nvSpPr>
          <p:cNvPr id="8" name="Rounded Rectangular Callout 7"/>
          <p:cNvSpPr/>
          <p:nvPr/>
        </p:nvSpPr>
        <p:spPr>
          <a:xfrm>
            <a:off x="755650" y="3248025"/>
            <a:ext cx="2008188" cy="3302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a:solidFill>
                  <a:schemeClr val="tx1"/>
                </a:solidFill>
                <a:latin typeface="Tahoma" pitchFamily="34" charset="0"/>
                <a:ea typeface="Tahoma" pitchFamily="34" charset="0"/>
                <a:cs typeface="Tahoma" pitchFamily="34" charset="0"/>
              </a:rPr>
              <a:t>Badhanka- </a:t>
            </a:r>
            <a:r>
              <a:rPr lang="sv-SE" sz="1000" b="1" dirty="0" err="1">
                <a:solidFill>
                  <a:schemeClr val="tx1"/>
                </a:solidFill>
                <a:latin typeface="Tahoma" pitchFamily="34" charset="0"/>
                <a:ea typeface="Tahoma" pitchFamily="34" charset="0"/>
                <a:cs typeface="Tahoma" pitchFamily="34" charset="0"/>
              </a:rPr>
              <a:t>Dhexeeya</a:t>
            </a:r>
            <a:r>
              <a:rPr lang="sv-SE" sz="1000" b="1" dirty="0">
                <a:solidFill>
                  <a:schemeClr val="tx1"/>
                </a:solidFill>
                <a:latin typeface="Tahoma" pitchFamily="34" charset="0"/>
                <a:ea typeface="Tahoma" pitchFamily="34" charset="0"/>
                <a:cs typeface="Tahoma" pitchFamily="34" charset="0"/>
              </a:rPr>
              <a:t> </a:t>
            </a:r>
          </a:p>
        </p:txBody>
      </p:sp>
      <p:sp>
        <p:nvSpPr>
          <p:cNvPr id="9" name="Rounded Rectangular Callout 8"/>
          <p:cNvSpPr/>
          <p:nvPr/>
        </p:nvSpPr>
        <p:spPr>
          <a:xfrm>
            <a:off x="3797300" y="3501008"/>
            <a:ext cx="1134740" cy="293117"/>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err="1">
                <a:solidFill>
                  <a:schemeClr val="tx1"/>
                </a:solidFill>
                <a:latin typeface="Tahoma" pitchFamily="34" charset="0"/>
                <a:ea typeface="Tahoma" pitchFamily="34" charset="0"/>
                <a:cs typeface="Tahoma" pitchFamily="34" charset="0"/>
              </a:rPr>
              <a:t>Bdhanka</a:t>
            </a:r>
            <a:r>
              <a:rPr lang="sv-SE" sz="1000" b="1" dirty="0">
                <a:solidFill>
                  <a:schemeClr val="tx1"/>
                </a:solidFill>
                <a:latin typeface="Tahoma" pitchFamily="34" charset="0"/>
                <a:ea typeface="Tahoma" pitchFamily="34" charset="0"/>
                <a:cs typeface="Tahoma" pitchFamily="34" charset="0"/>
              </a:rPr>
              <a:t>- Alt</a:t>
            </a:r>
          </a:p>
        </p:txBody>
      </p:sp>
      <p:sp>
        <p:nvSpPr>
          <p:cNvPr id="10" name="Rounded Rectangular Callout 9"/>
          <p:cNvSpPr/>
          <p:nvPr/>
        </p:nvSpPr>
        <p:spPr>
          <a:xfrm>
            <a:off x="3851920" y="3789040"/>
            <a:ext cx="1050032" cy="2159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b="1" dirty="0">
                <a:solidFill>
                  <a:schemeClr val="tx1"/>
                </a:solidFill>
                <a:latin typeface="Tahoma" pitchFamily="34" charset="0"/>
                <a:ea typeface="Tahoma" pitchFamily="34" charset="0"/>
                <a:cs typeface="Tahoma" pitchFamily="34" charset="0"/>
              </a:rPr>
              <a:t>Badhanka-</a:t>
            </a:r>
            <a:r>
              <a:rPr lang="sv-SE" sz="900" b="1" dirty="0" err="1">
                <a:solidFill>
                  <a:schemeClr val="tx1"/>
                </a:solidFill>
                <a:latin typeface="Tahoma" pitchFamily="34" charset="0"/>
                <a:ea typeface="Tahoma" pitchFamily="34" charset="0"/>
                <a:cs typeface="Tahoma" pitchFamily="34" charset="0"/>
              </a:rPr>
              <a:t>Win</a:t>
            </a:r>
            <a:endParaRPr lang="sv-SE" sz="900" b="1" dirty="0">
              <a:solidFill>
                <a:schemeClr val="tx1"/>
              </a:solidFill>
              <a:latin typeface="Tahoma" pitchFamily="34" charset="0"/>
              <a:ea typeface="Tahoma" pitchFamily="34" charset="0"/>
              <a:cs typeface="Tahoma" pitchFamily="34" charset="0"/>
            </a:endParaRPr>
          </a:p>
        </p:txBody>
      </p:sp>
      <p:sp>
        <p:nvSpPr>
          <p:cNvPr id="11" name="Rounded Rectangular Callout 10"/>
          <p:cNvSpPr/>
          <p:nvPr/>
        </p:nvSpPr>
        <p:spPr>
          <a:xfrm>
            <a:off x="3995936" y="4005064"/>
            <a:ext cx="1062038" cy="288032"/>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b="1" dirty="0">
                <a:solidFill>
                  <a:schemeClr val="tx1"/>
                </a:solidFill>
                <a:latin typeface="Tahoma" pitchFamily="34" charset="0"/>
                <a:ea typeface="Tahoma" pitchFamily="34" charset="0"/>
                <a:cs typeface="Tahoma" pitchFamily="34" charset="0"/>
              </a:rPr>
              <a:t>Badhanka - </a:t>
            </a:r>
            <a:r>
              <a:rPr lang="sv-SE" sz="900" b="1" dirty="0" err="1">
                <a:solidFill>
                  <a:schemeClr val="tx1"/>
                </a:solidFill>
                <a:latin typeface="Tahoma" pitchFamily="34" charset="0"/>
                <a:ea typeface="Tahoma" pitchFamily="34" charset="0"/>
                <a:cs typeface="Tahoma" pitchFamily="34" charset="0"/>
              </a:rPr>
              <a:t>Shift</a:t>
            </a:r>
            <a:endParaRPr lang="sv-SE" sz="900" b="1" dirty="0">
              <a:solidFill>
                <a:schemeClr val="tx1"/>
              </a:solidFill>
              <a:latin typeface="Tahoma" pitchFamily="34" charset="0"/>
              <a:ea typeface="Tahoma" pitchFamily="34" charset="0"/>
              <a:cs typeface="Tahoma" pitchFamily="34" charset="0"/>
            </a:endParaRPr>
          </a:p>
        </p:txBody>
      </p:sp>
      <p:sp>
        <p:nvSpPr>
          <p:cNvPr id="12" name="Rounded Rectangular Callout 11"/>
          <p:cNvSpPr/>
          <p:nvPr/>
        </p:nvSpPr>
        <p:spPr>
          <a:xfrm>
            <a:off x="4067944" y="4293096"/>
            <a:ext cx="963538" cy="288032"/>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b="1" dirty="0">
                <a:solidFill>
                  <a:schemeClr val="tx1"/>
                </a:solidFill>
                <a:latin typeface="Tahoma" pitchFamily="34" charset="0"/>
                <a:ea typeface="Tahoma" pitchFamily="34" charset="0"/>
                <a:cs typeface="Tahoma" pitchFamily="34" charset="0"/>
              </a:rPr>
              <a:t>Badhanka-</a:t>
            </a:r>
            <a:r>
              <a:rPr lang="sv-SE" sz="900" b="1" dirty="0" err="1">
                <a:solidFill>
                  <a:schemeClr val="tx1"/>
                </a:solidFill>
                <a:latin typeface="Tahoma" pitchFamily="34" charset="0"/>
                <a:ea typeface="Tahoma" pitchFamily="34" charset="0"/>
                <a:cs typeface="Tahoma" pitchFamily="34" charset="0"/>
              </a:rPr>
              <a:t>Ctrl</a:t>
            </a:r>
            <a:endParaRPr lang="sv-SE" sz="900" b="1" dirty="0">
              <a:solidFill>
                <a:schemeClr val="tx1"/>
              </a:solidFill>
              <a:latin typeface="Tahoma" pitchFamily="34" charset="0"/>
              <a:ea typeface="Tahoma" pitchFamily="34" charset="0"/>
              <a:cs typeface="Tahoma" pitchFamily="34" charset="0"/>
            </a:endParaRPr>
          </a:p>
        </p:txBody>
      </p:sp>
      <p:sp>
        <p:nvSpPr>
          <p:cNvPr id="13" name="Rounded Rectangular Callout 12"/>
          <p:cNvSpPr/>
          <p:nvPr/>
        </p:nvSpPr>
        <p:spPr>
          <a:xfrm>
            <a:off x="5148262" y="1556792"/>
            <a:ext cx="1439961" cy="503783"/>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a:solidFill>
                  <a:schemeClr val="tx1"/>
                </a:solidFill>
                <a:latin typeface="Tahoma" pitchFamily="34" charset="0"/>
                <a:ea typeface="Tahoma" pitchFamily="34" charset="0"/>
                <a:cs typeface="Tahoma" pitchFamily="34" charset="0"/>
              </a:rPr>
              <a:t>Badhanka </a:t>
            </a:r>
            <a:r>
              <a:rPr lang="sv-SE" sz="1000" b="1" dirty="0" err="1">
                <a:solidFill>
                  <a:schemeClr val="tx1"/>
                </a:solidFill>
                <a:latin typeface="Tahoma" pitchFamily="34" charset="0"/>
                <a:ea typeface="Tahoma" pitchFamily="34" charset="0"/>
                <a:cs typeface="Tahoma" pitchFamily="34" charset="0"/>
              </a:rPr>
              <a:t>dib</a:t>
            </a:r>
            <a:r>
              <a:rPr lang="sv-SE" sz="1000" b="1" dirty="0">
                <a:solidFill>
                  <a:schemeClr val="tx1"/>
                </a:solidFill>
                <a:latin typeface="Tahoma" pitchFamily="34" charset="0"/>
                <a:ea typeface="Tahoma" pitchFamily="34" charset="0"/>
                <a:cs typeface="Tahoma" pitchFamily="34" charset="0"/>
              </a:rPr>
              <a:t> </a:t>
            </a:r>
            <a:r>
              <a:rPr lang="sv-SE" sz="1000" b="1" dirty="0" err="1">
                <a:solidFill>
                  <a:schemeClr val="tx1"/>
                </a:solidFill>
                <a:latin typeface="Tahoma" pitchFamily="34" charset="0"/>
                <a:ea typeface="Tahoma" pitchFamily="34" charset="0"/>
                <a:cs typeface="Tahoma" pitchFamily="34" charset="0"/>
              </a:rPr>
              <a:t>uu</a:t>
            </a:r>
            <a:r>
              <a:rPr lang="sv-SE" sz="1000" b="1" dirty="0">
                <a:solidFill>
                  <a:schemeClr val="tx1"/>
                </a:solidFill>
                <a:latin typeface="Tahoma" pitchFamily="34" charset="0"/>
                <a:ea typeface="Tahoma" pitchFamily="34" charset="0"/>
                <a:cs typeface="Tahoma" pitchFamily="34" charset="0"/>
              </a:rPr>
              <a:t> </a:t>
            </a:r>
            <a:r>
              <a:rPr lang="sv-SE" sz="1000" b="1" dirty="0" err="1">
                <a:solidFill>
                  <a:schemeClr val="tx1"/>
                </a:solidFill>
                <a:latin typeface="Tahoma" pitchFamily="34" charset="0"/>
                <a:ea typeface="Tahoma" pitchFamily="34" charset="0"/>
                <a:cs typeface="Tahoma" pitchFamily="34" charset="0"/>
              </a:rPr>
              <a:t>noqodka</a:t>
            </a:r>
            <a:endParaRPr lang="sv-SE" sz="1000" b="1" dirty="0">
              <a:solidFill>
                <a:schemeClr val="tx1"/>
              </a:solidFill>
              <a:latin typeface="Tahoma" pitchFamily="34" charset="0"/>
              <a:ea typeface="Tahoma" pitchFamily="34" charset="0"/>
              <a:cs typeface="Tahoma" pitchFamily="34" charset="0"/>
            </a:endParaRPr>
          </a:p>
        </p:txBody>
      </p:sp>
      <p:sp>
        <p:nvSpPr>
          <p:cNvPr id="14" name="Rounded Rectangular Callout 13"/>
          <p:cNvSpPr/>
          <p:nvPr/>
        </p:nvSpPr>
        <p:spPr>
          <a:xfrm>
            <a:off x="2987824" y="1556792"/>
            <a:ext cx="2089001" cy="503783"/>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err="1">
                <a:solidFill>
                  <a:schemeClr val="tx1"/>
                </a:solidFill>
                <a:latin typeface="Tahoma" pitchFamily="34" charset="0"/>
                <a:ea typeface="Tahoma" pitchFamily="34" charset="0"/>
                <a:cs typeface="Tahoma" pitchFamily="34" charset="0"/>
              </a:rPr>
              <a:t>Badhamada</a:t>
            </a:r>
            <a:r>
              <a:rPr lang="sv-SE" sz="1000" b="1" dirty="0">
                <a:solidFill>
                  <a:schemeClr val="tx1"/>
                </a:solidFill>
                <a:latin typeface="Tahoma" pitchFamily="34" charset="0"/>
                <a:ea typeface="Tahoma" pitchFamily="34" charset="0"/>
                <a:cs typeface="Tahoma" pitchFamily="34" charset="0"/>
              </a:rPr>
              <a:t> ka </a:t>
            </a:r>
            <a:r>
              <a:rPr lang="sv-SE" sz="1000" b="1" dirty="0" err="1">
                <a:solidFill>
                  <a:schemeClr val="tx1"/>
                </a:solidFill>
                <a:latin typeface="Tahoma" pitchFamily="34" charset="0"/>
                <a:ea typeface="Tahoma" pitchFamily="34" charset="0"/>
                <a:cs typeface="Tahoma" pitchFamily="34" charset="0"/>
              </a:rPr>
              <a:t>baxsan</a:t>
            </a:r>
            <a:r>
              <a:rPr lang="sv-SE" sz="1000" b="1" dirty="0">
                <a:solidFill>
                  <a:schemeClr val="tx1"/>
                </a:solidFill>
                <a:latin typeface="Tahoma" pitchFamily="34" charset="0"/>
                <a:ea typeface="Tahoma" pitchFamily="34" charset="0"/>
                <a:cs typeface="Tahoma" pitchFamily="34" charset="0"/>
              </a:rPr>
              <a:t> </a:t>
            </a:r>
            <a:r>
              <a:rPr lang="sv-SE" sz="1000" b="1" dirty="0" err="1">
                <a:solidFill>
                  <a:schemeClr val="tx1"/>
                </a:solidFill>
                <a:latin typeface="Tahoma" pitchFamily="34" charset="0"/>
                <a:ea typeface="Tahoma" pitchFamily="34" charset="0"/>
                <a:cs typeface="Tahoma" pitchFamily="34" charset="0"/>
              </a:rPr>
              <a:t>qoraalka</a:t>
            </a:r>
            <a:r>
              <a:rPr lang="sv-SE" sz="1000" b="1" dirty="0">
                <a:solidFill>
                  <a:schemeClr val="tx1"/>
                </a:solidFill>
                <a:latin typeface="Tahoma" pitchFamily="34" charset="0"/>
                <a:ea typeface="Tahoma" pitchFamily="34" charset="0"/>
                <a:cs typeface="Tahoma" pitchFamily="34" charset="0"/>
              </a:rPr>
              <a:t> F1-F12</a:t>
            </a:r>
          </a:p>
        </p:txBody>
      </p:sp>
      <p:sp>
        <p:nvSpPr>
          <p:cNvPr id="15" name="Rounded Rectangular Callout 14"/>
          <p:cNvSpPr/>
          <p:nvPr/>
        </p:nvSpPr>
        <p:spPr>
          <a:xfrm>
            <a:off x="6732588" y="3840163"/>
            <a:ext cx="1871662" cy="341312"/>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err="1">
                <a:solidFill>
                  <a:schemeClr val="tx1"/>
                </a:solidFill>
                <a:latin typeface="Tahoma" pitchFamily="34" charset="0"/>
                <a:ea typeface="Tahoma" pitchFamily="34" charset="0"/>
                <a:cs typeface="Tahoma" pitchFamily="34" charset="0"/>
              </a:rPr>
              <a:t>Badhamada</a:t>
            </a:r>
            <a:r>
              <a:rPr lang="sv-SE" sz="1000" b="1" dirty="0">
                <a:solidFill>
                  <a:schemeClr val="tx1"/>
                </a:solidFill>
                <a:latin typeface="Tahoma" pitchFamily="34" charset="0"/>
                <a:ea typeface="Tahoma" pitchFamily="34" charset="0"/>
                <a:cs typeface="Tahoma" pitchFamily="34" charset="0"/>
              </a:rPr>
              <a:t> </a:t>
            </a:r>
            <a:r>
              <a:rPr lang="sv-SE" sz="1000" b="1" dirty="0" err="1">
                <a:solidFill>
                  <a:schemeClr val="tx1"/>
                </a:solidFill>
                <a:latin typeface="Tahoma" pitchFamily="34" charset="0"/>
                <a:ea typeface="Tahoma" pitchFamily="34" charset="0"/>
                <a:cs typeface="Tahoma" pitchFamily="34" charset="0"/>
              </a:rPr>
              <a:t>tirooyinka</a:t>
            </a:r>
            <a:endParaRPr lang="sv-SE" sz="1000" b="1" dirty="0">
              <a:solidFill>
                <a:schemeClr val="tx1"/>
              </a:solidFill>
              <a:latin typeface="Tahoma" pitchFamily="34" charset="0"/>
              <a:ea typeface="Tahoma" pitchFamily="34" charset="0"/>
              <a:cs typeface="Tahoma" pitchFamily="34" charset="0"/>
            </a:endParaRPr>
          </a:p>
        </p:txBody>
      </p:sp>
      <p:sp>
        <p:nvSpPr>
          <p:cNvPr id="16" name="Rounded Rectangular Callout 15"/>
          <p:cNvSpPr/>
          <p:nvPr/>
        </p:nvSpPr>
        <p:spPr>
          <a:xfrm>
            <a:off x="5330410" y="3894138"/>
            <a:ext cx="1044550" cy="398958"/>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a:solidFill>
                  <a:schemeClr val="tx1"/>
                </a:solidFill>
                <a:latin typeface="Tahoma" pitchFamily="34" charset="0"/>
                <a:ea typeface="Tahoma" pitchFamily="34" charset="0"/>
                <a:cs typeface="Tahoma" pitchFamily="34" charset="0"/>
              </a:rPr>
              <a:t>Badhanka- </a:t>
            </a:r>
            <a:r>
              <a:rPr lang="sv-SE" sz="1000" b="1" dirty="0" err="1">
                <a:solidFill>
                  <a:schemeClr val="tx1"/>
                </a:solidFill>
                <a:latin typeface="Tahoma" pitchFamily="34" charset="0"/>
                <a:ea typeface="Tahoma" pitchFamily="34" charset="0"/>
                <a:cs typeface="Tahoma" pitchFamily="34" charset="0"/>
              </a:rPr>
              <a:t>Amarka</a:t>
            </a:r>
            <a:endParaRPr lang="sv-SE" sz="1000" b="1" dirty="0">
              <a:solidFill>
                <a:schemeClr val="tx1"/>
              </a:solidFill>
              <a:latin typeface="Tahoma" pitchFamily="34" charset="0"/>
              <a:ea typeface="Tahoma" pitchFamily="34" charset="0"/>
              <a:cs typeface="Tahoma" pitchFamily="34" charset="0"/>
            </a:endParaRPr>
          </a:p>
        </p:txBody>
      </p:sp>
      <p:sp>
        <p:nvSpPr>
          <p:cNvPr id="17" name="Rounded Rectangular Callout 16"/>
          <p:cNvSpPr/>
          <p:nvPr/>
        </p:nvSpPr>
        <p:spPr>
          <a:xfrm>
            <a:off x="5868144" y="3573016"/>
            <a:ext cx="936104" cy="36004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err="1">
                <a:solidFill>
                  <a:schemeClr val="tx1"/>
                </a:solidFill>
                <a:latin typeface="Tahoma" pitchFamily="34" charset="0"/>
                <a:ea typeface="Tahoma" pitchFamily="34" charset="0"/>
                <a:cs typeface="Tahoma" pitchFamily="34" charset="0"/>
              </a:rPr>
              <a:t>BadhankaFalaarta</a:t>
            </a:r>
            <a:endParaRPr lang="sv-SE" sz="800" b="1" dirty="0">
              <a:solidFill>
                <a:schemeClr val="tx1"/>
              </a:solidFill>
              <a:latin typeface="Tahoma" pitchFamily="34" charset="0"/>
              <a:ea typeface="Tahoma" pitchFamily="34" charset="0"/>
              <a:cs typeface="Tahoma" pitchFamily="34" charset="0"/>
            </a:endParaRPr>
          </a:p>
        </p:txBody>
      </p:sp>
      <p:sp>
        <p:nvSpPr>
          <p:cNvPr id="18" name="Rounded Rectangular Callout 17"/>
          <p:cNvSpPr/>
          <p:nvPr/>
        </p:nvSpPr>
        <p:spPr>
          <a:xfrm>
            <a:off x="7235825" y="2600325"/>
            <a:ext cx="1368425" cy="2159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b="1" dirty="0">
                <a:solidFill>
                  <a:schemeClr val="tx1"/>
                </a:solidFill>
                <a:latin typeface="Tahoma" pitchFamily="34" charset="0"/>
                <a:ea typeface="Tahoma" pitchFamily="34" charset="0"/>
                <a:cs typeface="Tahoma" pitchFamily="34" charset="0"/>
              </a:rPr>
              <a:t>Badhanka-</a:t>
            </a:r>
            <a:r>
              <a:rPr lang="sv-SE" sz="900" b="1" dirty="0" err="1">
                <a:solidFill>
                  <a:schemeClr val="tx1"/>
                </a:solidFill>
                <a:latin typeface="Tahoma" pitchFamily="34" charset="0"/>
                <a:ea typeface="Tahoma" pitchFamily="34" charset="0"/>
                <a:cs typeface="Tahoma" pitchFamily="34" charset="0"/>
              </a:rPr>
              <a:t>Lamberka</a:t>
            </a:r>
            <a:endParaRPr lang="sv-SE" sz="900" b="1" dirty="0">
              <a:solidFill>
                <a:schemeClr val="tx1"/>
              </a:solidFill>
              <a:latin typeface="Tahoma" pitchFamily="34" charset="0"/>
              <a:ea typeface="Tahoma" pitchFamily="34" charset="0"/>
              <a:cs typeface="Tahoma" pitchFamily="34" charset="0"/>
            </a:endParaRPr>
          </a:p>
        </p:txBody>
      </p:sp>
      <p:sp>
        <p:nvSpPr>
          <p:cNvPr id="19" name="Rounded Rectangular Callout 18"/>
          <p:cNvSpPr/>
          <p:nvPr/>
        </p:nvSpPr>
        <p:spPr>
          <a:xfrm>
            <a:off x="7308304" y="2857499"/>
            <a:ext cx="1594520" cy="354955"/>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b="1" dirty="0">
                <a:solidFill>
                  <a:schemeClr val="tx1"/>
                </a:solidFill>
                <a:latin typeface="Tahoma" pitchFamily="34" charset="0"/>
                <a:ea typeface="Tahoma" pitchFamily="34" charset="0"/>
                <a:cs typeface="Tahoma" pitchFamily="34" charset="0"/>
              </a:rPr>
              <a:t>Badhanka- </a:t>
            </a:r>
            <a:r>
              <a:rPr lang="sv-SE" sz="900" b="1" dirty="0" err="1">
                <a:solidFill>
                  <a:schemeClr val="tx1"/>
                </a:solidFill>
                <a:latin typeface="Tahoma" pitchFamily="34" charset="0"/>
                <a:ea typeface="Tahoma" pitchFamily="34" charset="0"/>
                <a:cs typeface="Tahoma" pitchFamily="34" charset="0"/>
              </a:rPr>
              <a:t>Home</a:t>
            </a:r>
            <a:r>
              <a:rPr lang="sv-SE" sz="900" b="1" dirty="0">
                <a:solidFill>
                  <a:schemeClr val="tx1"/>
                </a:solidFill>
                <a:latin typeface="Tahoma" pitchFamily="34" charset="0"/>
                <a:ea typeface="Tahoma" pitchFamily="34" charset="0"/>
                <a:cs typeface="Tahoma" pitchFamily="34" charset="0"/>
              </a:rPr>
              <a:t> </a:t>
            </a:r>
            <a:r>
              <a:rPr lang="sv-SE" sz="900" b="1" dirty="0" err="1">
                <a:solidFill>
                  <a:schemeClr val="tx1"/>
                </a:solidFill>
                <a:latin typeface="Tahoma" pitchFamily="34" charset="0"/>
                <a:ea typeface="Tahoma" pitchFamily="34" charset="0"/>
                <a:cs typeface="Tahoma" pitchFamily="34" charset="0"/>
              </a:rPr>
              <a:t>iyo</a:t>
            </a:r>
            <a:r>
              <a:rPr lang="sv-SE" sz="900" b="1" dirty="0">
                <a:solidFill>
                  <a:schemeClr val="tx1"/>
                </a:solidFill>
                <a:latin typeface="Tahoma" pitchFamily="34" charset="0"/>
                <a:ea typeface="Tahoma" pitchFamily="34" charset="0"/>
                <a:cs typeface="Tahoma" pitchFamily="34" charset="0"/>
              </a:rPr>
              <a:t>- End</a:t>
            </a:r>
          </a:p>
        </p:txBody>
      </p:sp>
      <p:sp>
        <p:nvSpPr>
          <p:cNvPr id="20" name="Rounded Rectangular Callout 19"/>
          <p:cNvSpPr/>
          <p:nvPr/>
        </p:nvSpPr>
        <p:spPr>
          <a:xfrm>
            <a:off x="7449839" y="3212455"/>
            <a:ext cx="1132532" cy="2159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dirty="0" err="1">
                <a:solidFill>
                  <a:schemeClr val="tx1"/>
                </a:solidFill>
                <a:latin typeface="Tahoma" pitchFamily="34" charset="0"/>
                <a:ea typeface="Tahoma" pitchFamily="34" charset="0"/>
                <a:cs typeface="Tahoma" pitchFamily="34" charset="0"/>
              </a:rPr>
              <a:t>Badjanka-Tirtire</a:t>
            </a:r>
            <a:endParaRPr lang="sv-SE" sz="900" dirty="0">
              <a:solidFill>
                <a:schemeClr val="tx1"/>
              </a:solidFill>
              <a:latin typeface="Tahoma" pitchFamily="34" charset="0"/>
              <a:ea typeface="Tahoma" pitchFamily="34" charset="0"/>
              <a:cs typeface="Tahoma" pitchFamily="34" charset="0"/>
            </a:endParaRPr>
          </a:p>
        </p:txBody>
      </p:sp>
      <p:sp>
        <p:nvSpPr>
          <p:cNvPr id="21" name="Rounded Rectangular Callout 20"/>
          <p:cNvSpPr/>
          <p:nvPr/>
        </p:nvSpPr>
        <p:spPr>
          <a:xfrm>
            <a:off x="7380312" y="2060848"/>
            <a:ext cx="1271587" cy="2413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b="1" dirty="0">
                <a:solidFill>
                  <a:schemeClr val="tx1"/>
                </a:solidFill>
                <a:latin typeface="Tahoma" pitchFamily="34" charset="0"/>
                <a:ea typeface="Tahoma" pitchFamily="34" charset="0"/>
                <a:cs typeface="Tahoma" pitchFamily="34" charset="0"/>
              </a:rPr>
              <a:t>Badhanka- </a:t>
            </a:r>
            <a:r>
              <a:rPr lang="sv-SE" sz="900" b="1" dirty="0" err="1">
                <a:solidFill>
                  <a:schemeClr val="tx1"/>
                </a:solidFill>
                <a:latin typeface="Tahoma" pitchFamily="34" charset="0"/>
                <a:ea typeface="Tahoma" pitchFamily="34" charset="0"/>
                <a:cs typeface="Tahoma" pitchFamily="34" charset="0"/>
              </a:rPr>
              <a:t>Insert</a:t>
            </a:r>
            <a:endParaRPr lang="sv-SE" sz="900" b="1" dirty="0">
              <a:solidFill>
                <a:schemeClr val="tx1"/>
              </a:solidFill>
              <a:latin typeface="Tahoma" pitchFamily="34" charset="0"/>
              <a:ea typeface="Tahoma" pitchFamily="34" charset="0"/>
              <a:cs typeface="Tahoma" pitchFamily="34" charset="0"/>
            </a:endParaRPr>
          </a:p>
        </p:txBody>
      </p:sp>
      <p:sp>
        <p:nvSpPr>
          <p:cNvPr id="22" name="Rounded Rectangular Callout 21"/>
          <p:cNvSpPr/>
          <p:nvPr/>
        </p:nvSpPr>
        <p:spPr>
          <a:xfrm>
            <a:off x="7332663" y="2301875"/>
            <a:ext cx="1559817" cy="263525"/>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b="1" dirty="0">
                <a:solidFill>
                  <a:schemeClr val="tx1"/>
                </a:solidFill>
                <a:latin typeface="Tahoma" pitchFamily="34" charset="0"/>
                <a:ea typeface="Tahoma" pitchFamily="34" charset="0"/>
                <a:cs typeface="Tahoma" pitchFamily="34" charset="0"/>
              </a:rPr>
              <a:t>Badhanka- kor </a:t>
            </a:r>
            <a:r>
              <a:rPr lang="sv-SE" sz="900" b="1" dirty="0" err="1">
                <a:solidFill>
                  <a:schemeClr val="tx1"/>
                </a:solidFill>
                <a:latin typeface="Tahoma" pitchFamily="34" charset="0"/>
                <a:ea typeface="Tahoma" pitchFamily="34" charset="0"/>
                <a:cs typeface="Tahoma" pitchFamily="34" charset="0"/>
              </a:rPr>
              <a:t>uu</a:t>
            </a:r>
            <a:r>
              <a:rPr lang="sv-SE" sz="900" b="1" dirty="0">
                <a:solidFill>
                  <a:schemeClr val="tx1"/>
                </a:solidFill>
                <a:latin typeface="Tahoma" pitchFamily="34" charset="0"/>
                <a:ea typeface="Tahoma" pitchFamily="34" charset="0"/>
                <a:cs typeface="Tahoma" pitchFamily="34" charset="0"/>
              </a:rPr>
              <a:t> </a:t>
            </a:r>
            <a:r>
              <a:rPr lang="sv-SE" sz="900" b="1" dirty="0" err="1">
                <a:solidFill>
                  <a:schemeClr val="tx1"/>
                </a:solidFill>
                <a:latin typeface="Tahoma" pitchFamily="34" charset="0"/>
                <a:ea typeface="Tahoma" pitchFamily="34" charset="0"/>
                <a:cs typeface="Tahoma" pitchFamily="34" charset="0"/>
              </a:rPr>
              <a:t>bax</a:t>
            </a:r>
            <a:r>
              <a:rPr lang="sv-SE" sz="900" b="1" dirty="0">
                <a:solidFill>
                  <a:schemeClr val="tx1"/>
                </a:solidFill>
                <a:latin typeface="Tahoma" pitchFamily="34" charset="0"/>
                <a:ea typeface="Tahoma" pitchFamily="34" charset="0"/>
                <a:cs typeface="Tahoma" pitchFamily="34" charset="0"/>
              </a:rPr>
              <a:t> </a:t>
            </a:r>
            <a:r>
              <a:rPr lang="sv-SE" sz="900" b="1" dirty="0" err="1">
                <a:solidFill>
                  <a:schemeClr val="tx1"/>
                </a:solidFill>
                <a:latin typeface="Tahoma" pitchFamily="34" charset="0"/>
                <a:ea typeface="Tahoma" pitchFamily="34" charset="0"/>
                <a:cs typeface="Tahoma" pitchFamily="34" charset="0"/>
              </a:rPr>
              <a:t>hoos</a:t>
            </a:r>
            <a:r>
              <a:rPr lang="sv-SE" sz="900" b="1" dirty="0">
                <a:solidFill>
                  <a:schemeClr val="tx1"/>
                </a:solidFill>
                <a:latin typeface="Tahoma" pitchFamily="34" charset="0"/>
                <a:ea typeface="Tahoma" pitchFamily="34" charset="0"/>
                <a:cs typeface="Tahoma" pitchFamily="34" charset="0"/>
              </a:rPr>
              <a:t> </a:t>
            </a:r>
            <a:r>
              <a:rPr lang="sv-SE" sz="900" b="1" dirty="0" err="1">
                <a:solidFill>
                  <a:schemeClr val="tx1"/>
                </a:solidFill>
                <a:latin typeface="Tahoma" pitchFamily="34" charset="0"/>
                <a:ea typeface="Tahoma" pitchFamily="34" charset="0"/>
                <a:cs typeface="Tahoma" pitchFamily="34" charset="0"/>
              </a:rPr>
              <a:t>uu</a:t>
            </a:r>
            <a:r>
              <a:rPr lang="sv-SE" sz="900" b="1" dirty="0">
                <a:solidFill>
                  <a:schemeClr val="tx1"/>
                </a:solidFill>
                <a:latin typeface="Tahoma" pitchFamily="34" charset="0"/>
                <a:ea typeface="Tahoma" pitchFamily="34" charset="0"/>
                <a:cs typeface="Tahoma" pitchFamily="34" charset="0"/>
              </a:rPr>
              <a:t> </a:t>
            </a:r>
            <a:r>
              <a:rPr lang="sv-SE" sz="900" b="1" dirty="0" err="1">
                <a:solidFill>
                  <a:schemeClr val="tx1"/>
                </a:solidFill>
                <a:latin typeface="Tahoma" pitchFamily="34" charset="0"/>
                <a:ea typeface="Tahoma" pitchFamily="34" charset="0"/>
                <a:cs typeface="Tahoma" pitchFamily="34" charset="0"/>
              </a:rPr>
              <a:t>bax</a:t>
            </a:r>
            <a:endParaRPr lang="sv-SE" sz="900" b="1" dirty="0">
              <a:solidFill>
                <a:schemeClr val="tx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arn(inVertical)">
                                      <p:cBhvr>
                                        <p:cTn id="60" dur="500"/>
                                        <p:tgtEl>
                                          <p:spTgt spid="21"/>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par>
                                <p:cTn id="64" presetID="16" presetClass="entr" presetSubtype="21" fill="hold" nodeType="withEffect">
                                  <p:stCondLst>
                                    <p:cond delay="0"/>
                                  </p:stCondLst>
                                  <p:childTnLst>
                                    <p:set>
                                      <p:cBhvr>
                                        <p:cTn id="65" dur="1" fill="hold">
                                          <p:stCondLst>
                                            <p:cond delay="0"/>
                                          </p:stCondLst>
                                        </p:cTn>
                                        <p:tgtEl>
                                          <p:spTgt spid="16393"/>
                                        </p:tgtEl>
                                        <p:attrNameLst>
                                          <p:attrName>style.visibility</p:attrName>
                                        </p:attrNameLst>
                                      </p:cBhvr>
                                      <p:to>
                                        <p:strVal val="visible"/>
                                      </p:to>
                                    </p:set>
                                    <p:animEffect transition="in" filter="barn(inVertical)">
                                      <p:cBhvr>
                                        <p:cTn id="66" dur="5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539552" y="1"/>
            <a:ext cx="8604448" cy="1268760"/>
          </a:xfrm>
        </p:spPr>
        <p:txBody>
          <a:bodyPr anchor="ctr" anchorCtr="1"/>
          <a:lstStyle/>
          <a:p>
            <a:pPr eaLnBrk="1" hangingPunct="1">
              <a:defRPr/>
            </a:pPr>
            <a:br>
              <a:rPr lang="en-US" sz="1600" b="1" dirty="0">
                <a:effectLst>
                  <a:outerShdw blurRad="38100" dist="38100" dir="2700000" algn="tl">
                    <a:srgbClr val="C0C0C0"/>
                  </a:outerShdw>
                </a:effectLst>
                <a:latin typeface="Tahoma" pitchFamily="34" charset="0"/>
                <a:ea typeface="Tahoma" pitchFamily="34" charset="0"/>
                <a:cs typeface="Tahoma" pitchFamily="34" charset="0"/>
              </a:rPr>
            </a:br>
            <a:r>
              <a:rPr lang="sv-SE" dirty="0" err="1">
                <a:solidFill>
                  <a:schemeClr val="accent1"/>
                </a:solidFill>
                <a:latin typeface="Tahoma" pitchFamily="34" charset="0"/>
                <a:ea typeface="Tahoma" pitchFamily="34" charset="0"/>
                <a:cs typeface="Tahoma" pitchFamily="34" charset="0"/>
              </a:rPr>
              <a:t>Gruubyada</a:t>
            </a:r>
            <a:r>
              <a:rPr lang="sv-SE" dirty="0">
                <a:solidFill>
                  <a:schemeClr val="accent1"/>
                </a:solidFill>
                <a:latin typeface="Tahoma" pitchFamily="34" charset="0"/>
                <a:ea typeface="Tahoma" pitchFamily="34" charset="0"/>
                <a:cs typeface="Tahoma" pitchFamily="34" charset="0"/>
              </a:rPr>
              <a:t> </a:t>
            </a:r>
            <a:r>
              <a:rPr lang="sv-SE" dirty="0" err="1">
                <a:solidFill>
                  <a:schemeClr val="accent1"/>
                </a:solidFill>
                <a:latin typeface="Tahoma" pitchFamily="34" charset="0"/>
                <a:ea typeface="Tahoma" pitchFamily="34" charset="0"/>
                <a:cs typeface="Tahoma" pitchFamily="34" charset="0"/>
              </a:rPr>
              <a:t>looxa</a:t>
            </a:r>
            <a:r>
              <a:rPr lang="sv-SE" dirty="0">
                <a:solidFill>
                  <a:schemeClr val="accent1"/>
                </a:solidFill>
                <a:latin typeface="Tahoma" pitchFamily="34" charset="0"/>
                <a:ea typeface="Tahoma" pitchFamily="34" charset="0"/>
                <a:cs typeface="Tahoma" pitchFamily="34" charset="0"/>
              </a:rPr>
              <a:t> </a:t>
            </a:r>
            <a:r>
              <a:rPr lang="sv-SE" dirty="0" err="1">
                <a:solidFill>
                  <a:schemeClr val="accent1"/>
                </a:solidFill>
                <a:latin typeface="Tahoma" pitchFamily="34" charset="0"/>
                <a:ea typeface="Tahoma" pitchFamily="34" charset="0"/>
                <a:cs typeface="Tahoma" pitchFamily="34" charset="0"/>
              </a:rPr>
              <a:t>Qoraalka</a:t>
            </a:r>
            <a:r>
              <a:rPr lang="sv-SE" dirty="0">
                <a:solidFill>
                  <a:schemeClr val="accent1"/>
                </a:solidFill>
                <a:latin typeface="Tahoma" pitchFamily="34" charset="0"/>
                <a:ea typeface="Tahoma" pitchFamily="34" charset="0"/>
                <a:cs typeface="Tahoma" pitchFamily="34" charset="0"/>
              </a:rPr>
              <a:t> </a:t>
            </a:r>
          </a:p>
        </p:txBody>
      </p:sp>
      <p:sp>
        <p:nvSpPr>
          <p:cNvPr id="18435" name="Rectangle 3" descr="70 %"/>
          <p:cNvSpPr>
            <a:spLocks noGrp="1" noChangeArrowheads="1"/>
          </p:cNvSpPr>
          <p:nvPr>
            <p:ph type="body" idx="4294967295"/>
          </p:nvPr>
        </p:nvSpPr>
        <p:spPr>
          <a:xfrm>
            <a:off x="395536" y="1196752"/>
            <a:ext cx="8748464" cy="5328890"/>
          </a:xfrm>
        </p:spPr>
        <p:txBody>
          <a:bodyPr>
            <a:noAutofit/>
          </a:bodyPr>
          <a:lstStyle/>
          <a:p>
            <a:r>
              <a:rPr lang="sv-SE" sz="2000" dirty="0" err="1">
                <a:latin typeface="Tahoma" pitchFamily="34" charset="0"/>
                <a:ea typeface="Tahoma" pitchFamily="34" charset="0"/>
                <a:cs typeface="Tahoma" pitchFamily="34" charset="0"/>
              </a:rPr>
              <a:t>Badhamada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kuwa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xarafyada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iyo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tirooyinka</a:t>
            </a:r>
            <a:r>
              <a:rPr lang="sv-SE" sz="2000" dirty="0">
                <a:latin typeface="Tahoma" pitchFamily="34" charset="0"/>
                <a:ea typeface="Tahoma" pitchFamily="34" charset="0"/>
                <a:cs typeface="Tahoma" pitchFamily="34" charset="0"/>
              </a:rPr>
              <a:t>.</a:t>
            </a:r>
          </a:p>
          <a:p>
            <a:r>
              <a:rPr lang="sv-SE" sz="2000" dirty="0" err="1">
                <a:latin typeface="Tahoma" pitchFamily="34" charset="0"/>
                <a:ea typeface="Tahoma" pitchFamily="34" charset="0"/>
                <a:cs typeface="Tahoma" pitchFamily="34" charset="0"/>
              </a:rPr>
              <a:t>Badhamada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kantrollka</a:t>
            </a:r>
            <a:r>
              <a:rPr lang="sv-SE" sz="2000" dirty="0">
                <a:latin typeface="Tahoma" pitchFamily="34" charset="0"/>
                <a:ea typeface="Tahoma" pitchFamily="34" charset="0"/>
                <a:cs typeface="Tahoma" pitchFamily="34" charset="0"/>
              </a:rPr>
              <a:t> (CTRL, Alt, ESC, </a:t>
            </a:r>
            <a:r>
              <a:rPr lang="sv-SE" sz="2000" dirty="0" err="1">
                <a:latin typeface="Tahoma" pitchFamily="34" charset="0"/>
                <a:ea typeface="Tahoma" pitchFamily="34" charset="0"/>
                <a:cs typeface="Tahoma" pitchFamily="34" charset="0"/>
              </a:rPr>
              <a:t>Win</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Badhamada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keligood</a:t>
            </a:r>
            <a:r>
              <a:rPr lang="sv-SE" sz="2000" dirty="0">
                <a:latin typeface="Tahoma" pitchFamily="34" charset="0"/>
                <a:ea typeface="Tahoma" pitchFamily="34" charset="0"/>
                <a:cs typeface="Tahoma" pitchFamily="34" charset="0"/>
              </a:rPr>
              <a:t> la </a:t>
            </a:r>
            <a:r>
              <a:rPr lang="sv-SE" sz="2000" dirty="0" err="1">
                <a:latin typeface="Tahoma" pitchFamily="34" charset="0"/>
                <a:ea typeface="Tahoma" pitchFamily="34" charset="0"/>
                <a:cs typeface="Tahoma" pitchFamily="34" charset="0"/>
              </a:rPr>
              <a:t>isticmaali</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karo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ama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isku</a:t>
            </a:r>
            <a:r>
              <a:rPr lang="sv-SE" sz="2000" dirty="0">
                <a:latin typeface="Tahoma" pitchFamily="34" charset="0"/>
                <a:ea typeface="Tahoma" pitchFamily="34" charset="0"/>
                <a:cs typeface="Tahoma" pitchFamily="34" charset="0"/>
              </a:rPr>
              <a:t>-dar </a:t>
            </a:r>
            <a:r>
              <a:rPr lang="sv-SE" sz="2000" dirty="0" err="1">
                <a:latin typeface="Tahoma" pitchFamily="34" charset="0"/>
                <a:ea typeface="Tahoma" pitchFamily="34" charset="0"/>
                <a:cs typeface="Tahoma" pitchFamily="34" charset="0"/>
              </a:rPr>
              <a:t>kuwa</a:t>
            </a:r>
            <a:r>
              <a:rPr lang="sv-SE" sz="2000" dirty="0">
                <a:latin typeface="Tahoma" pitchFamily="34" charset="0"/>
                <a:ea typeface="Tahoma" pitchFamily="34" charset="0"/>
                <a:cs typeface="Tahoma" pitchFamily="34" charset="0"/>
              </a:rPr>
              <a:t> kale lala </a:t>
            </a:r>
            <a:r>
              <a:rPr lang="sv-SE" sz="2000" dirty="0" err="1">
                <a:latin typeface="Tahoma" pitchFamily="34" charset="0"/>
                <a:ea typeface="Tahoma" pitchFamily="34" charset="0"/>
                <a:cs typeface="Tahoma" pitchFamily="34" charset="0"/>
              </a:rPr>
              <a:t>isticmaali</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karo</a:t>
            </a:r>
            <a:r>
              <a:rPr lang="sv-SE" sz="2000" dirty="0">
                <a:latin typeface="Tahoma" pitchFamily="34" charset="0"/>
                <a:ea typeface="Tahoma" pitchFamily="34" charset="0"/>
                <a:cs typeface="Tahoma" pitchFamily="34" charset="0"/>
              </a:rPr>
              <a:t> si </a:t>
            </a:r>
            <a:r>
              <a:rPr lang="sv-SE" sz="2000" dirty="0" err="1">
                <a:latin typeface="Tahoma" pitchFamily="34" charset="0"/>
                <a:ea typeface="Tahoma" pitchFamily="34" charset="0"/>
                <a:cs typeface="Tahoma" pitchFamily="34" charset="0"/>
              </a:rPr>
              <a:t>loo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hergeliyo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talaabooyin</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ku</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dhaqaaq</a:t>
            </a:r>
            <a:r>
              <a:rPr lang="sv-SE" sz="2000" dirty="0">
                <a:latin typeface="Tahoma" pitchFamily="34" charset="0"/>
                <a:ea typeface="Tahoma" pitchFamily="34" charset="0"/>
                <a:cs typeface="Tahoma" pitchFamily="34" charset="0"/>
              </a:rPr>
              <a:t> ah.</a:t>
            </a:r>
          </a:p>
          <a:p>
            <a:r>
              <a:rPr lang="sv-SE" sz="2000" dirty="0" err="1">
                <a:latin typeface="Tahoma" pitchFamily="34" charset="0"/>
                <a:ea typeface="Tahoma" pitchFamily="34" charset="0"/>
                <a:cs typeface="Tahoma" pitchFamily="34" charset="0"/>
              </a:rPr>
              <a:t>Badhamada-hawlqabasho</a:t>
            </a:r>
            <a:r>
              <a:rPr lang="sv-SE" sz="2000" dirty="0">
                <a:latin typeface="Tahoma" pitchFamily="34" charset="0"/>
                <a:ea typeface="Tahoma" pitchFamily="34" charset="0"/>
                <a:cs typeface="Tahoma" pitchFamily="34" charset="0"/>
              </a:rPr>
              <a:t> (F1, F2, F3, F4 ......... F12) </a:t>
            </a:r>
            <a:r>
              <a:rPr lang="sv-SE" sz="2000" dirty="0" err="1">
                <a:latin typeface="Tahoma" pitchFamily="34" charset="0"/>
                <a:ea typeface="Tahoma" pitchFamily="34" charset="0"/>
                <a:cs typeface="Tahoma" pitchFamily="34" charset="0"/>
              </a:rPr>
              <a:t>waxaa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loo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isticmaali</a:t>
            </a:r>
            <a:r>
              <a:rPr lang="sv-SE" sz="2000" dirty="0">
                <a:latin typeface="Tahoma" pitchFamily="34" charset="0"/>
                <a:ea typeface="Tahoma" pitchFamily="34" charset="0"/>
                <a:cs typeface="Tahoma" pitchFamily="34" charset="0"/>
              </a:rPr>
              <a:t> in </a:t>
            </a:r>
            <a:r>
              <a:rPr lang="sv-SE" sz="2000" dirty="0" err="1">
                <a:latin typeface="Tahoma" pitchFamily="34" charset="0"/>
                <a:ea typeface="Tahoma" pitchFamily="34" charset="0"/>
                <a:cs typeface="Tahoma" pitchFamily="34" charset="0"/>
              </a:rPr>
              <a:t>ey</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fuliyaan</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hawl</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gaar</a:t>
            </a:r>
            <a:r>
              <a:rPr lang="sv-SE" sz="2000" dirty="0">
                <a:latin typeface="Tahoma" pitchFamily="34" charset="0"/>
                <a:ea typeface="Tahoma" pitchFamily="34" charset="0"/>
                <a:cs typeface="Tahoma" pitchFamily="34" charset="0"/>
              </a:rPr>
              <a:t> ah. </a:t>
            </a:r>
            <a:r>
              <a:rPr lang="sv-SE" sz="2000" dirty="0" err="1">
                <a:latin typeface="Tahoma" pitchFamily="34" charset="0"/>
                <a:ea typeface="Tahoma" pitchFamily="34" charset="0"/>
                <a:cs typeface="Tahoma" pitchFamily="34" charset="0"/>
              </a:rPr>
              <a:t>Badhamada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hawl-qabashada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waxey</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leyihiin</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hawlo</a:t>
            </a:r>
            <a:r>
              <a:rPr lang="sv-SE" sz="2000" dirty="0">
                <a:latin typeface="Tahoma" pitchFamily="34" charset="0"/>
                <a:ea typeface="Tahoma" pitchFamily="34" charset="0"/>
                <a:cs typeface="Tahoma" pitchFamily="34" charset="0"/>
              </a:rPr>
              <a:t> kala </a:t>
            </a:r>
            <a:r>
              <a:rPr lang="sv-SE" sz="2000" dirty="0" err="1">
                <a:latin typeface="Tahoma" pitchFamily="34" charset="0"/>
                <a:ea typeface="Tahoma" pitchFamily="34" charset="0"/>
                <a:cs typeface="Tahoma" pitchFamily="34" charset="0"/>
              </a:rPr>
              <a:t>duwan</a:t>
            </a:r>
            <a:r>
              <a:rPr lang="sv-SE" sz="2000" dirty="0">
                <a:latin typeface="Tahoma" pitchFamily="34" charset="0"/>
                <a:ea typeface="Tahoma" pitchFamily="34" charset="0"/>
                <a:cs typeface="Tahoma" pitchFamily="34" charset="0"/>
              </a:rPr>
              <a:t> sida </a:t>
            </a:r>
            <a:r>
              <a:rPr lang="sv-SE" sz="2000" dirty="0" err="1">
                <a:latin typeface="Tahoma" pitchFamily="34" charset="0"/>
                <a:ea typeface="Tahoma" pitchFamily="34" charset="0"/>
                <a:cs typeface="Tahoma" pitchFamily="34" charset="0"/>
              </a:rPr>
              <a:t>barnaamijada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ey</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ku</a:t>
            </a:r>
            <a:r>
              <a:rPr lang="sv-SE" sz="2000" dirty="0">
                <a:latin typeface="Tahoma" pitchFamily="34" charset="0"/>
                <a:ea typeface="Tahoma" pitchFamily="34" charset="0"/>
                <a:cs typeface="Tahoma" pitchFamily="34" charset="0"/>
              </a:rPr>
              <a:t> kala </a:t>
            </a:r>
            <a:r>
              <a:rPr lang="sv-SE" sz="2000" dirty="0" err="1">
                <a:latin typeface="Tahoma" pitchFamily="34" charset="0"/>
                <a:ea typeface="Tahoma" pitchFamily="34" charset="0"/>
                <a:cs typeface="Tahoma" pitchFamily="34" charset="0"/>
              </a:rPr>
              <a:t>duwanyihiin</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Waxaan</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idiin</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sharaxeynaa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sidaa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looga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isticmaalo</a:t>
            </a:r>
            <a:r>
              <a:rPr lang="sv-SE" sz="2000" dirty="0">
                <a:latin typeface="Tahoma" pitchFamily="34" charset="0"/>
                <a:ea typeface="Tahoma" pitchFamily="34" charset="0"/>
                <a:cs typeface="Tahoma" pitchFamily="34" charset="0"/>
              </a:rPr>
              <a:t> Windows XP.</a:t>
            </a:r>
          </a:p>
          <a:p>
            <a:r>
              <a:rPr lang="sv-SE" sz="2000" dirty="0" err="1">
                <a:latin typeface="Tahoma" pitchFamily="34" charset="0"/>
                <a:ea typeface="Tahoma" pitchFamily="34" charset="0"/>
                <a:cs typeface="Tahoma" pitchFamily="34" charset="0"/>
              </a:rPr>
              <a:t>Badhamada-Hagaya</a:t>
            </a:r>
            <a:r>
              <a:rPr lang="sv-SE" sz="2000" dirty="0">
                <a:latin typeface="Tahoma" pitchFamily="34" charset="0"/>
                <a:ea typeface="Tahoma" pitchFamily="34" charset="0"/>
                <a:cs typeface="Tahoma" pitchFamily="34" charset="0"/>
              </a:rPr>
              <a:t> (piltangenterna, HOME, END ,PAGE UP, PAGE DOWN, DELETE , INSERT) </a:t>
            </a:r>
            <a:r>
              <a:rPr lang="sv-SE" sz="2000" dirty="0" err="1">
                <a:latin typeface="Tahoma" pitchFamily="34" charset="0"/>
                <a:ea typeface="Tahoma" pitchFamily="34" charset="0"/>
                <a:cs typeface="Tahoma" pitchFamily="34" charset="0"/>
              </a:rPr>
              <a:t>waad</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isticmaali</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kartaa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markaad</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hageeysid</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dokumenti</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ama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boogaga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internetka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iyo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markad</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wax</a:t>
            </a:r>
            <a:r>
              <a:rPr lang="sv-SE" sz="2000" dirty="0">
                <a:latin typeface="Tahoma" pitchFamily="34" charset="0"/>
                <a:ea typeface="Tahoma" pitchFamily="34" charset="0"/>
                <a:cs typeface="Tahoma" pitchFamily="34" charset="0"/>
              </a:rPr>
              <a:t> ka </a:t>
            </a:r>
            <a:r>
              <a:rPr lang="sv-SE" sz="2000" dirty="0" err="1">
                <a:latin typeface="Tahoma" pitchFamily="34" charset="0"/>
                <a:ea typeface="Tahoma" pitchFamily="34" charset="0"/>
                <a:cs typeface="Tahoma" pitchFamily="34" charset="0"/>
              </a:rPr>
              <a:t>badaleeysid</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wax</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qoraa</a:t>
            </a:r>
            <a:r>
              <a:rPr lang="sv-SE" sz="2000" dirty="0">
                <a:latin typeface="Tahoma" pitchFamily="34" charset="0"/>
                <a:ea typeface="Tahoma" pitchFamily="34" charset="0"/>
                <a:cs typeface="Tahoma" pitchFamily="34" charset="0"/>
              </a:rPr>
              <a:t>.</a:t>
            </a:r>
          </a:p>
          <a:p>
            <a:r>
              <a:rPr lang="sv-SE" sz="2000" dirty="0" err="1">
                <a:latin typeface="Tahoma" pitchFamily="34" charset="0"/>
                <a:ea typeface="Tahoma" pitchFamily="34" charset="0"/>
                <a:cs typeface="Tahoma" pitchFamily="34" charset="0"/>
              </a:rPr>
              <a:t>Badhamada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Tirooyinka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Badhamada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tirooyinka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waxaad</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kuu</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qori</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kartaa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lambaro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sii</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dhakhso</a:t>
            </a:r>
            <a:r>
              <a:rPr lang="sv-SE" sz="2000" dirty="0">
                <a:latin typeface="Tahoma" pitchFamily="34" charset="0"/>
                <a:ea typeface="Tahoma" pitchFamily="34" charset="0"/>
                <a:cs typeface="Tahoma" pitchFamily="34" charset="0"/>
              </a:rPr>
              <a:t> ah </a:t>
            </a:r>
            <a:r>
              <a:rPr lang="sv-SE" sz="2000" dirty="0" err="1">
                <a:latin typeface="Tahoma" pitchFamily="34" charset="0"/>
                <a:ea typeface="Tahoma" pitchFamily="34" charset="0"/>
                <a:cs typeface="Tahoma" pitchFamily="34" charset="0"/>
              </a:rPr>
              <a:t>madaama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wey</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isku</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xigaan</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weyna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isla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socdaan</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Badhamada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tirooyinka</a:t>
            </a:r>
            <a:r>
              <a:rPr lang="sv-SE" sz="2000" dirty="0">
                <a:latin typeface="Tahoma" pitchFamily="34" charset="0"/>
                <a:ea typeface="Tahoma" pitchFamily="34" charset="0"/>
                <a:cs typeface="Tahoma" pitchFamily="34" charset="0"/>
              </a:rPr>
              <a:t> laga </a:t>
            </a:r>
            <a:r>
              <a:rPr lang="sv-SE" sz="2000" dirty="0" err="1">
                <a:latin typeface="Tahoma" pitchFamily="34" charset="0"/>
                <a:ea typeface="Tahoma" pitchFamily="34" charset="0"/>
                <a:cs typeface="Tahoma" pitchFamily="34" charset="0"/>
              </a:rPr>
              <a:t>ma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helo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qaar</a:t>
            </a:r>
            <a:r>
              <a:rPr lang="sv-SE" sz="2000" dirty="0">
                <a:latin typeface="Tahoma" pitchFamily="34" charset="0"/>
                <a:ea typeface="Tahoma" pitchFamily="34" charset="0"/>
                <a:cs typeface="Tahoma" pitchFamily="34" charset="0"/>
              </a:rPr>
              <a:t> ka mid ah </a:t>
            </a:r>
            <a:r>
              <a:rPr lang="sv-SE" sz="2000" dirty="0" err="1">
                <a:latin typeface="Tahoma" pitchFamily="34" charset="0"/>
                <a:ea typeface="Tahoma" pitchFamily="34" charset="0"/>
                <a:cs typeface="Tahoma" pitchFamily="34" charset="0"/>
              </a:rPr>
              <a:t>kombiyuutarada</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loo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yaqaano</a:t>
            </a:r>
            <a:r>
              <a:rPr lang="sv-SE" sz="2000" dirty="0">
                <a:latin typeface="Tahoma" pitchFamily="34" charset="0"/>
                <a:ea typeface="Tahoma" pitchFamily="34" charset="0"/>
                <a:cs typeface="Tahoma" pitchFamily="34" charset="0"/>
              </a:rPr>
              <a:t> (</a:t>
            </a:r>
            <a:r>
              <a:rPr lang="sv-SE" sz="2000" dirty="0" err="1">
                <a:latin typeface="Tahoma" pitchFamily="34" charset="0"/>
                <a:ea typeface="Tahoma" pitchFamily="34" charset="0"/>
                <a:cs typeface="Tahoma" pitchFamily="34" charset="0"/>
              </a:rPr>
              <a:t>Labtop</a:t>
            </a:r>
            <a:r>
              <a:rPr lang="sv-SE" sz="2000" dirty="0">
                <a:latin typeface="Tahoma" pitchFamily="34" charset="0"/>
                <a:ea typeface="Tahoma" pitchFamily="34" charset="0"/>
                <a:cs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arn(inVertical)">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barn(inVertical)">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barn(inVertical)">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barn(inVertical)">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barn(inVertical)">
                                      <p:cBhvr>
                                        <p:cTn id="27"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87" name="Group 59"/>
          <p:cNvGraphicFramePr>
            <a:graphicFrameLocks noGrp="1"/>
          </p:cNvGraphicFramePr>
          <p:nvPr>
            <p:extLst>
              <p:ext uri="{D42A27DB-BD31-4B8C-83A1-F6EECF244321}">
                <p14:modId xmlns:p14="http://schemas.microsoft.com/office/powerpoint/2010/main" val="227538985"/>
              </p:ext>
            </p:extLst>
          </p:nvPr>
        </p:nvGraphicFramePr>
        <p:xfrm>
          <a:off x="395536" y="-3"/>
          <a:ext cx="8496944" cy="6743420"/>
        </p:xfrm>
        <a:graphic>
          <a:graphicData uri="http://schemas.openxmlformats.org/drawingml/2006/table">
            <a:tbl>
              <a:tblPr rtl="1"/>
              <a:tblGrid>
                <a:gridCol w="6771972">
                  <a:extLst>
                    <a:ext uri="{9D8B030D-6E8A-4147-A177-3AD203B41FA5}">
                      <a16:colId xmlns:a16="http://schemas.microsoft.com/office/drawing/2014/main" val="20000"/>
                    </a:ext>
                  </a:extLst>
                </a:gridCol>
                <a:gridCol w="1724972">
                  <a:extLst>
                    <a:ext uri="{9D8B030D-6E8A-4147-A177-3AD203B41FA5}">
                      <a16:colId xmlns:a16="http://schemas.microsoft.com/office/drawing/2014/main" val="20001"/>
                    </a:ext>
                  </a:extLst>
                </a:gridCol>
              </a:tblGrid>
              <a:tr h="848653">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Hoos</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uu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riix</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SHIFT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markii</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aad</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qabaneeysid</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hal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xaraf</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sidoo</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xarafkaasi</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uu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weynaado</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b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b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SHIFT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waxaa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loo</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isticmaali</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karaa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calaamadaha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sare</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ee</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looxa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kuu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qoran</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tusaale</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 ” % * &amp; / </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SHIFT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531545">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Isticmaal</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CAPS LOCK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waad</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isticmaali</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kartaa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marka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aad</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rabtid</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in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add</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rabtid</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in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aad</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ku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qortid</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far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waaweeyn</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Hal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nal</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ayaa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ka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shidmaya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looaxa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qoraalka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oo</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muujinaya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in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uu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shidanyahay</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CAPS LOCK</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15254">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Hore</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ayaa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ugu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gudbin</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kartaa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falaarta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qoraalka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Waxaad</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kuu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beegi</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kartaa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leynka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dariishada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TAB                </a:t>
                      </a:r>
                      <a:r>
                        <a:rPr kumimoji="0" lang="sv-SE" sz="1000" b="0" i="0" u="none" strike="noStrike" cap="none" normalizeH="0" baseline="0" dirty="0">
                          <a:ln>
                            <a:noFill/>
                          </a:ln>
                          <a:solidFill>
                            <a:schemeClr val="tx1"/>
                          </a:solidFill>
                          <a:effectLst/>
                          <a:latin typeface="Tahoma" pitchFamily="34" charset="0"/>
                          <a:ea typeface="Tahoma" pitchFamily="34" charset="0"/>
                          <a:cs typeface="Tahoma" pitchFamily="34" charset="0"/>
                        </a:rPr>
                        <a:t>(</a:t>
                      </a:r>
                      <a:r>
                        <a:rPr kumimoji="0" lang="sv-SE" sz="1000" b="0" i="0" u="none" strike="noStrike" cap="none" normalizeH="0" baseline="0" dirty="0" err="1">
                          <a:ln>
                            <a:noFill/>
                          </a:ln>
                          <a:solidFill>
                            <a:schemeClr val="tx1"/>
                          </a:solidFill>
                          <a:effectLst/>
                          <a:latin typeface="Tahoma" pitchFamily="34" charset="0"/>
                          <a:ea typeface="Tahoma" pitchFamily="34" charset="0"/>
                          <a:cs typeface="Tahoma" pitchFamily="34" charset="0"/>
                        </a:rPr>
                        <a:t>Labo</a:t>
                      </a:r>
                      <a:r>
                        <a:rPr kumimoji="0" lang="sv-SE" sz="1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000" b="0" i="0" u="none" strike="noStrike" cap="none" normalizeH="0" baseline="0" dirty="0" err="1">
                          <a:ln>
                            <a:noFill/>
                          </a:ln>
                          <a:solidFill>
                            <a:schemeClr val="tx1"/>
                          </a:solidFill>
                          <a:effectLst/>
                          <a:latin typeface="Tahoma" pitchFamily="34" charset="0"/>
                          <a:ea typeface="Tahoma" pitchFamily="34" charset="0"/>
                          <a:cs typeface="Tahoma" pitchFamily="34" charset="0"/>
                        </a:rPr>
                        <a:t>falaar</a:t>
                      </a:r>
                      <a:r>
                        <a:rPr kumimoji="0" lang="sv-SE" sz="1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000" b="0" i="0" u="none" strike="noStrike" cap="none" normalizeH="0" baseline="0" dirty="0" err="1">
                          <a:ln>
                            <a:noFill/>
                          </a:ln>
                          <a:solidFill>
                            <a:schemeClr val="tx1"/>
                          </a:solidFill>
                          <a:effectLst/>
                          <a:latin typeface="Tahoma" pitchFamily="34" charset="0"/>
                          <a:ea typeface="Tahoma" pitchFamily="34" charset="0"/>
                          <a:cs typeface="Tahoma" pitchFamily="34" charset="0"/>
                        </a:rPr>
                        <a:t>isdhafsan</a:t>
                      </a:r>
                      <a:r>
                        <a:rPr kumimoji="0" lang="sv-SE" sz="1000" b="0" i="0" u="none" strike="noStrike" cap="none" normalizeH="0" baseline="0" dirty="0">
                          <a:ln>
                            <a:noFill/>
                          </a:ln>
                          <a:solidFill>
                            <a:schemeClr val="tx1"/>
                          </a:solidFill>
                          <a:effectLst/>
                          <a:latin typeface="Tahoma" pitchFamily="34" charset="0"/>
                          <a:ea typeface="Tahoma" pitchFamily="34" charset="0"/>
                          <a:cs typeface="Tahoma"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28897">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Waxuu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kuu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kala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durjinayaa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(SPACE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luqada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Ingriska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 </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Mellanslag</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63709">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Waxey</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tirtirtaa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wixii</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falaarta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bidixda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ka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xiga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1" i="0" u="none" strike="noStrike" cap="none" normalizeH="0" baseline="0" dirty="0" err="1">
                          <a:ln>
                            <a:noFill/>
                          </a:ln>
                          <a:solidFill>
                            <a:schemeClr val="tx1"/>
                          </a:solidFill>
                          <a:effectLst/>
                          <a:latin typeface="Tahoma" pitchFamily="34" charset="0"/>
                          <a:ea typeface="Tahoma" pitchFamily="34" charset="0"/>
                          <a:cs typeface="Tahoma" pitchFamily="34" charset="0"/>
                        </a:rPr>
                        <a:t>Backsteg</a:t>
                      </a: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000" b="1" i="0" u="none" strike="noStrike" cap="none" normalizeH="0" baseline="0" dirty="0">
                          <a:ln>
                            <a:noFill/>
                          </a:ln>
                          <a:solidFill>
                            <a:schemeClr val="tx1"/>
                          </a:solidFill>
                          <a:effectLst/>
                          <a:latin typeface="Tahoma" pitchFamily="34" charset="0"/>
                          <a:ea typeface="Tahoma" pitchFamily="34" charset="0"/>
                          <a:cs typeface="Tahoma" pitchFamily="34" charset="0"/>
                        </a:rPr>
                        <a:t>(</a:t>
                      </a:r>
                      <a:r>
                        <a:rPr kumimoji="0" lang="sv-SE" sz="1000" b="1" i="0" u="none" strike="noStrike" cap="none" normalizeH="0" baseline="0" dirty="0" err="1">
                          <a:ln>
                            <a:noFill/>
                          </a:ln>
                          <a:solidFill>
                            <a:schemeClr val="tx1"/>
                          </a:solidFill>
                          <a:effectLst/>
                          <a:latin typeface="Tahoma" pitchFamily="34" charset="0"/>
                          <a:ea typeface="Tahoma" pitchFamily="34" charset="0"/>
                          <a:cs typeface="Tahoma" pitchFamily="34" charset="0"/>
                        </a:rPr>
                        <a:t>falaarta</a:t>
                      </a:r>
                      <a:r>
                        <a:rPr kumimoji="0" lang="sv-SE" sz="1000" b="1" i="0" u="none" strike="noStrike" cap="none" normalizeH="0" baseline="0" dirty="0">
                          <a:ln>
                            <a:noFill/>
                          </a:ln>
                          <a:solidFill>
                            <a:schemeClr val="tx1"/>
                          </a:solidFill>
                          <a:effectLst/>
                          <a:latin typeface="Tahoma" pitchFamily="34" charset="0"/>
                          <a:ea typeface="Tahoma" pitchFamily="34" charset="0"/>
                          <a:cs typeface="Tahoma" pitchFamily="34" charset="0"/>
                        </a:rPr>
                        <a:t> balaaran )</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636490">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Falaarta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qoraalka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ayuu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leyn</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cusub</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kuu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gudbinaya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b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b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Hadii</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aad</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riixdid</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Enter</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leyn</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cusub</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ayuu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ka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bilaabmayaa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markii</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aad</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ku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qabatid</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falaarta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ENTER</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236790">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Waxii</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markaas</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kuu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shidnaa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ayuu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kaa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istaaginayaa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ESC</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636490">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Markaad</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kan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riixdid</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waxaa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kuu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soo</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baxaya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boog</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yar</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Kan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waxuu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kuu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fulinayaa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amaro</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markaad</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jiirka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badhanka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midigta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a:t>
                      </a:r>
                      <a:endParaRPr kumimoji="0" lang="sv-SE" sz="1200" b="0" i="0" u="none" strike="noStrike" cap="none" normalizeH="0" baseline="0" dirty="0">
                        <a:ln>
                          <a:noFill/>
                        </a:ln>
                        <a:solidFill>
                          <a:srgbClr val="FF0000"/>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  Menytangent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28897">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Waxuu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kuu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furayaa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booga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laga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daaro</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iyo</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laga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damiyo</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Windows</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228897">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Kuu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kaxeynayaa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bilowga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leynka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HOME</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228897">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Kuu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kaxeynayaa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dhamaadka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leynka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 </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END</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303090">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Tirtirayaa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calamadaha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kaa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xiga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dhinaca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midigta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DELETE</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1"/>
                  </a:ext>
                </a:extLst>
              </a:tr>
              <a:tr h="358342">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Kuu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dhejinayaa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qoraalka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cusub</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kii</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hore</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INSERT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2"/>
                  </a:ext>
                </a:extLst>
              </a:tr>
              <a:tr h="228897">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Uu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kaxeynayaa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falaarta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qoraalka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leynka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ka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sareeya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Page Up</a:t>
                      </a:r>
                      <a:endPar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3"/>
                  </a:ext>
                </a:extLst>
              </a:tr>
              <a:tr h="228897">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Uu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kaxeynayaa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falaarta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qoraalkaa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leynka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ka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hoose</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Page </a:t>
                      </a:r>
                      <a:r>
                        <a:rPr kumimoji="0" lang="sv-SE" sz="1400" b="1" i="0" u="none" strike="noStrike" cap="none" normalizeH="0" baseline="0" dirty="0" err="1">
                          <a:ln>
                            <a:noFill/>
                          </a:ln>
                          <a:solidFill>
                            <a:schemeClr val="tx1"/>
                          </a:solidFill>
                          <a:effectLst/>
                          <a:latin typeface="Tahoma" pitchFamily="34" charset="0"/>
                          <a:ea typeface="Tahoma" pitchFamily="34" charset="0"/>
                          <a:cs typeface="Tahoma" pitchFamily="34" charset="0"/>
                        </a:rPr>
                        <a:t>Down</a:t>
                      </a:r>
                      <a:endPar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4"/>
                  </a:ext>
                </a:extLst>
              </a:tr>
              <a:tr h="228897">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Uu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kaxeynayaa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hal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talaabo</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falaarta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qoraalka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Piltangenter</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5"/>
                  </a:ext>
                </a:extLst>
              </a:tr>
              <a:tr h="708727">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Hoos</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uu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riix</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Num</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Lock-Badhanka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Markii</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aad</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isticmaaleysid</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badhamada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tirooyinka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sidaad</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uu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qortid</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tirooyin</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Looxyada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qoraalka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intooda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badan</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waxaa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ka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shidma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nal</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muujinaya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in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uu</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shidanyahay</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oo</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la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isticmaali</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karo</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badhamada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200" b="0" i="0" u="none" strike="noStrike" cap="none" normalizeH="0" baseline="0" dirty="0" err="1">
                          <a:ln>
                            <a:noFill/>
                          </a:ln>
                          <a:solidFill>
                            <a:schemeClr val="tx1"/>
                          </a:solidFill>
                          <a:effectLst/>
                          <a:latin typeface="Tahoma" pitchFamily="34" charset="0"/>
                          <a:ea typeface="Tahoma" pitchFamily="34" charset="0"/>
                          <a:cs typeface="Tahoma" pitchFamily="34" charset="0"/>
                        </a:rPr>
                        <a:t>tirooyinka</a:t>
                      </a:r>
                      <a:r>
                        <a:rPr kumimoji="0" lang="sv-SE" sz="1200" b="0" i="0" u="none" strike="noStrike" cap="none" normalizeH="0" baseline="0" dirty="0">
                          <a:ln>
                            <a:noFill/>
                          </a:ln>
                          <a:solidFill>
                            <a:schemeClr val="tx1"/>
                          </a:solidFill>
                          <a:effectLst/>
                          <a:latin typeface="Tahoma" pitchFamily="34" charset="0"/>
                          <a:ea typeface="Tahoma" pitchFamily="34" charset="0"/>
                          <a:cs typeface="Tahoma" pitchFamily="34" charset="0"/>
                        </a:rPr>
                        <a:t>. </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Num Lock</a:t>
                      </a:r>
                      <a:endPar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87"/>
                                        </p:tgtEl>
                                        <p:attrNameLst>
                                          <p:attrName>style.visibility</p:attrName>
                                        </p:attrNameLst>
                                      </p:cBhvr>
                                      <p:to>
                                        <p:strVal val="visible"/>
                                      </p:to>
                                    </p:set>
                                    <p:animEffect transition="in" filter="barn(inVertical)">
                                      <p:cBhvr>
                                        <p:cTn id="7" dur="500"/>
                                        <p:tgtEl>
                                          <p:spTgt spid="22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6" name="Rectangle 116"/>
          <p:cNvSpPr>
            <a:spLocks noGrp="1" noChangeArrowheads="1"/>
          </p:cNvSpPr>
          <p:nvPr>
            <p:ph type="title" idx="4294967295"/>
          </p:nvPr>
        </p:nvSpPr>
        <p:spPr>
          <a:xfrm>
            <a:off x="0" y="301625"/>
            <a:ext cx="9144000" cy="1143000"/>
          </a:xfrm>
        </p:spPr>
        <p:txBody>
          <a:bodyPr anchor="ctr" anchorCtr="1">
            <a:normAutofit/>
          </a:bodyPr>
          <a:lstStyle/>
          <a:p>
            <a:pPr eaLnBrk="1" hangingPunct="1">
              <a:defRPr/>
            </a:pPr>
            <a:r>
              <a:rPr lang="sv-SE" dirty="0">
                <a:solidFill>
                  <a:schemeClr val="accent1"/>
                </a:solidFill>
                <a:latin typeface="Tahoma" pitchFamily="34" charset="0"/>
                <a:ea typeface="Tahoma" pitchFamily="34" charset="0"/>
                <a:cs typeface="Tahoma" pitchFamily="34" charset="0"/>
              </a:rPr>
              <a:t>Snabbkommandon</a:t>
            </a:r>
          </a:p>
        </p:txBody>
      </p:sp>
      <p:graphicFrame>
        <p:nvGraphicFramePr>
          <p:cNvPr id="23723" name="Group 171"/>
          <p:cNvGraphicFramePr>
            <a:graphicFrameLocks noGrp="1"/>
          </p:cNvGraphicFramePr>
          <p:nvPr>
            <p:extLst>
              <p:ext uri="{D42A27DB-BD31-4B8C-83A1-F6EECF244321}">
                <p14:modId xmlns:p14="http://schemas.microsoft.com/office/powerpoint/2010/main" val="2275200557"/>
              </p:ext>
            </p:extLst>
          </p:nvPr>
        </p:nvGraphicFramePr>
        <p:xfrm>
          <a:off x="1115616" y="1772816"/>
          <a:ext cx="6854825" cy="4105276"/>
        </p:xfrm>
        <a:graphic>
          <a:graphicData uri="http://schemas.openxmlformats.org/drawingml/2006/table">
            <a:tbl>
              <a:tblPr rtl="1"/>
              <a:tblGrid>
                <a:gridCol w="5330825">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Badalid</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labada</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darishado</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kuu</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furan</a:t>
                      </a:r>
                      <a:endParaRPr kumimoji="0" lang="ar-SA"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ALT+TAB</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48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Isbadel</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luqada</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kuu</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rakibsan</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a:t>
                      </a:r>
                      <a:endParaRPr kumimoji="0" lang="ar-IQ"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err="1">
                          <a:ln>
                            <a:noFill/>
                          </a:ln>
                          <a:solidFill>
                            <a:srgbClr val="003300"/>
                          </a:solidFill>
                          <a:effectLst/>
                          <a:latin typeface="Tahoma" pitchFamily="34" charset="0"/>
                          <a:ea typeface="Tahoma" pitchFamily="34" charset="0"/>
                          <a:cs typeface="Tahoma" pitchFamily="34" charset="0"/>
                        </a:rPr>
                        <a:t>ALT+Shift</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Calaamadadinya</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kuli</a:t>
                      </a:r>
                      <a:endParaRPr kumimoji="0" lang="ar-IQ"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CTRL+A</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38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Koopiyereynaya</a:t>
                      </a:r>
                      <a:endParaRPr kumimoji="0" lang="ar-SA"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CTRL+C</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Ka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jaraya</a:t>
                      </a:r>
                      <a:endParaRPr kumimoji="0" lang="ar-SA"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CTRL+X</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Kuu</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dhajinaya</a:t>
                      </a:r>
                      <a:endParaRPr kumimoji="0" lang="ar-SA"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CTRL+V</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Keeydinaya</a:t>
                      </a:r>
                      <a:endParaRPr kumimoji="0" lang="en-US"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CTRL+S</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38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Kaa</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noqid</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camalkii</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ugu</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danbeyey</a:t>
                      </a:r>
                      <a:endParaRPr kumimoji="0" lang="ar-IQ"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CTRL+Z</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Kuu</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furaya</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feyl</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barnaamij</a:t>
                      </a: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kuu</a:t>
                      </a:r>
                      <a:r>
                        <a:rPr kumimoji="0" lang="sv-SE" sz="2000" b="0" i="0" u="none" strike="noStrike" cap="none" normalizeH="0" baseline="0">
                          <a:ln>
                            <a:noFill/>
                          </a:ln>
                          <a:solidFill>
                            <a:schemeClr val="tx1"/>
                          </a:solidFill>
                          <a:effectLst/>
                          <a:latin typeface="Tahoma" pitchFamily="34" charset="0"/>
                          <a:ea typeface="Tahoma" pitchFamily="34" charset="0"/>
                          <a:cs typeface="Tahoma" pitchFamily="34" charset="0"/>
                        </a:rPr>
                        <a:t> furan</a:t>
                      </a:r>
                      <a:endParaRPr kumimoji="0" lang="ar-IQ"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CTRL+O</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3723"/>
                                        </p:tgtEl>
                                        <p:attrNameLst>
                                          <p:attrName>style.visibility</p:attrName>
                                        </p:attrNameLst>
                                      </p:cBhvr>
                                      <p:to>
                                        <p:strVal val="visible"/>
                                      </p:to>
                                    </p:set>
                                    <p:animEffect transition="in" filter="barn(inVertical)">
                                      <p:cBhvr>
                                        <p:cTn id="7" dur="500"/>
                                        <p:tgtEl>
                                          <p:spTgt spid="23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14499</TotalTime>
  <Words>4620</Words>
  <Application>Microsoft Office PowerPoint</Application>
  <PresentationFormat>Bildspel på skärmen (4:3)</PresentationFormat>
  <Paragraphs>382</Paragraphs>
  <Slides>56</Slides>
  <Notes>3</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56</vt:i4>
      </vt:variant>
    </vt:vector>
  </HeadingPairs>
  <TitlesOfParts>
    <vt:vector size="63" baseType="lpstr">
      <vt:lpstr>Arial</vt:lpstr>
      <vt:lpstr>Calibri</vt:lpstr>
      <vt:lpstr>Tahoma</vt:lpstr>
      <vt:lpstr>Times New Roman</vt:lpstr>
      <vt:lpstr>Verdana</vt:lpstr>
      <vt:lpstr>Wingdings</vt:lpstr>
      <vt:lpstr>Office-tema</vt:lpstr>
      <vt:lpstr>PowerPoint-presentation</vt:lpstr>
      <vt:lpstr>Soo bandhigida kombiyuutarka</vt:lpstr>
      <vt:lpstr>Jiirka</vt:lpstr>
      <vt:lpstr>Badhanka midigta </vt:lpstr>
      <vt:lpstr> Badhanka Bidixda</vt:lpstr>
      <vt:lpstr>Looxa Qoraalka</vt:lpstr>
      <vt:lpstr> Gruubyada looxa Qoraalka </vt:lpstr>
      <vt:lpstr>PowerPoint-presentation</vt:lpstr>
      <vt:lpstr>Snabbkommandon</vt:lpstr>
      <vt:lpstr>Funktionstangenter</vt:lpstr>
      <vt:lpstr>Badhan gaar ah</vt:lpstr>
      <vt:lpstr> Desktop (Korka miiska) </vt:lpstr>
      <vt:lpstr>Calaamadaha ku yaalla Desktop   </vt:lpstr>
      <vt:lpstr>Abuuridda fayl cusub ama gal cusub oo ku yaalla Desktop</vt:lpstr>
      <vt:lpstr>Gundhigyada u hagaaji miiskaaga Desktop Midig ka guji doolliga meel bannaan oo ka mid ah Desktop. Dooro “Qofee":</vt:lpstr>
      <vt:lpstr>Shaashad kaydiye</vt:lpstr>
      <vt:lpstr>PowerPoint-presentation</vt:lpstr>
      <vt:lpstr>PowerPoint-presentation</vt:lpstr>
      <vt:lpstr>Jeexa hawsha  </vt:lpstr>
      <vt:lpstr>Midig kaga guji doolliga jeexa hawsha. Dooro Tilmaamaha.  Sanduuq hadal ayaa muuqanaya:</vt:lpstr>
      <vt:lpstr>Badhanka bilow </vt:lpstr>
      <vt:lpstr> Gujinta badhanka Bilow waxay muujinaysaa liiska ugu muhiimsan nidaamka hawlgalka Windows, oo la yiraahdo liiska Bilow.</vt:lpstr>
      <vt:lpstr>PowerPoint-presentation</vt:lpstr>
      <vt:lpstr>   Raadin </vt:lpstr>
      <vt:lpstr>PowerPoint-presentation</vt:lpstr>
      <vt:lpstr>Ka bax, Xir</vt:lpstr>
      <vt:lpstr>Xoogaa xulasho ayaa muuqda marka aad gujiso badhanka Xir:</vt:lpstr>
      <vt:lpstr>Baaldi Dib u warshadayn</vt:lpstr>
      <vt:lpstr> </vt:lpstr>
      <vt:lpstr>Daaqadaha</vt:lpstr>
      <vt:lpstr>Kumbiyuutarka </vt:lpstr>
      <vt:lpstr>Fur tilmaamaha galka  </vt:lpstr>
      <vt:lpstr>Dukumeentiga </vt:lpstr>
      <vt:lpstr>Maamulka faylka iyo galka</vt:lpstr>
      <vt:lpstr>PowerPoint-presentation</vt:lpstr>
      <vt:lpstr>Gal cusub ama fayl cusub ka abuur daaqad gaar ah.</vt:lpstr>
      <vt:lpstr>Kaydi iyo ku kaydi </vt:lpstr>
      <vt:lpstr>PowerPoint-presentation</vt:lpstr>
      <vt:lpstr>PowerPoint-presentation</vt:lpstr>
      <vt:lpstr>Miiska Maaraynta </vt:lpstr>
      <vt:lpstr>PowerPoint-presentation</vt:lpstr>
      <vt:lpstr>PowerPoint-presentation</vt:lpstr>
      <vt:lpstr>PowerPoint-presentation</vt:lpstr>
      <vt:lpstr>PowerPoint-presentation</vt:lpstr>
      <vt:lpstr>    Miiska Maaraynta ayaad ku dooran kartaa qaabka saacadda iyo taariikhda iyo soonaha waqtiga. Kuwan badi hore ayaa si sax ah loogu habeeyaa marka kumbiyuutarka la diyaariyo. Laakiin haddii aad u baahato in aad hagaajiso taariikhda ama saacadda, waa suurogal in aad sidaas halkan ku samayso.</vt:lpstr>
      <vt:lpstr>3.  Ku dar ama Ka saar Barnaamijyada</vt:lpstr>
      <vt:lpstr>4. Akownada isticmaalaha</vt:lpstr>
      <vt:lpstr>5. Daabaceyaasha iyo Fakisyada</vt:lpstr>
      <vt:lpstr>PowerPoint-presentation</vt:lpstr>
      <vt:lpstr>PowerPoint-presentation</vt:lpstr>
      <vt:lpstr>Daabac </vt:lpstr>
      <vt:lpstr>Fur ee barnaamijka Windows  </vt:lpstr>
      <vt:lpstr>Baarista barnaamijka Windows</vt:lpstr>
      <vt:lpstr>  Hawlgallada kor lagaga hadlay waxaa dhammaantood lagu fulin karaa jeexa midig. Waxaad weliba wax ka masixi kartaa, magac kale ugu yeeli kartaa, ka jari kartaa kana dhigi kartaa, iwm. jeexa qalabka (eeg sawirka).   Waxaad weliba maarayn kartaa sida waxa ku jira loo muujiyo (Sawirro yar yar, Lama taabte, Calaamado, Liis, Liis Faahfaahsan). Waxaad weliba raadin kartaa fayl gaar ah. </vt:lpstr>
      <vt:lpstr>Baarbaar gudaha Windowska</vt:lpstr>
      <vt:lpstr>  Bogga midigta kaa xiga waxaa ka qaban kartaa hawgal kala duwan oo hore aan casharo ku soo qaadanay. Waa tirtiri kartaa, magaca baddeli kartaa, ka jari iyo ku dhajin kartaa iyo wixii la mid ah. Dhinaca garoonka qalabyada  (fiiri sawirka).   Waxaa xita maamuli kartaa shayga ku jira habka ee u muuqanayaan (shay yar, kooban, sanabo, Listo, Listo faahfaahsan). Waxaa xita raadin kartaa fayl qaas ah.  </vt:lpstr>
    </vt:vector>
  </TitlesOfParts>
  <Company>Motala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ghaalw</dc:creator>
  <cp:lastModifiedBy>Eklund Lars T</cp:lastModifiedBy>
  <cp:revision>798</cp:revision>
  <dcterms:created xsi:type="dcterms:W3CDTF">2011-11-04T13:11:12Z</dcterms:created>
  <dcterms:modified xsi:type="dcterms:W3CDTF">2023-01-10T08:53:21Z</dcterms:modified>
</cp:coreProperties>
</file>