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55"/>
  </p:notesMasterIdLst>
  <p:sldIdLst>
    <p:sldId id="256" r:id="rId2"/>
    <p:sldId id="257" r:id="rId3"/>
    <p:sldId id="260" r:id="rId4"/>
    <p:sldId id="258" r:id="rId5"/>
    <p:sldId id="259" r:id="rId6"/>
    <p:sldId id="261" r:id="rId7"/>
    <p:sldId id="262" r:id="rId8"/>
    <p:sldId id="263" r:id="rId9"/>
    <p:sldId id="264" r:id="rId10"/>
    <p:sldId id="265"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3" r:id="rId25"/>
    <p:sldId id="284" r:id="rId26"/>
    <p:sldId id="285" r:id="rId27"/>
    <p:sldId id="290" r:id="rId28"/>
    <p:sldId id="286" r:id="rId29"/>
    <p:sldId id="291" r:id="rId30"/>
    <p:sldId id="292" r:id="rId31"/>
    <p:sldId id="293" r:id="rId32"/>
    <p:sldId id="294" r:id="rId33"/>
    <p:sldId id="295" r:id="rId34"/>
    <p:sldId id="296" r:id="rId35"/>
    <p:sldId id="297" r:id="rId36"/>
    <p:sldId id="298" r:id="rId37"/>
    <p:sldId id="299" r:id="rId38"/>
    <p:sldId id="300" r:id="rId39"/>
    <p:sldId id="301" r:id="rId40"/>
    <p:sldId id="304" r:id="rId41"/>
    <p:sldId id="302" r:id="rId42"/>
    <p:sldId id="303" r:id="rId43"/>
    <p:sldId id="306" r:id="rId44"/>
    <p:sldId id="305" r:id="rId45"/>
    <p:sldId id="307" r:id="rId46"/>
    <p:sldId id="308" r:id="rId47"/>
    <p:sldId id="309" r:id="rId48"/>
    <p:sldId id="310" r:id="rId49"/>
    <p:sldId id="311" r:id="rId50"/>
    <p:sldId id="312" r:id="rId51"/>
    <p:sldId id="313" r:id="rId52"/>
    <p:sldId id="314" r:id="rId53"/>
    <p:sldId id="315" r:id="rId54"/>
  </p:sldIdLst>
  <p:sldSz cx="9144000" cy="6858000" type="screen4x3"/>
  <p:notesSz cx="6858000" cy="9144000"/>
  <p:defaultTextStyle>
    <a:defPPr>
      <a:defRPr lang="sv-SE"/>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9999"/>
    <a:srgbClr val="CC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3" autoAdjust="0"/>
    <p:restoredTop sz="94803" autoAdjust="0"/>
  </p:normalViewPr>
  <p:slideViewPr>
    <p:cSldViewPr>
      <p:cViewPr varScale="1">
        <p:scale>
          <a:sx n="91" d="100"/>
          <a:sy n="91" d="100"/>
        </p:scale>
        <p:origin x="756" y="96"/>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p:scale>
        <a:sx n="66" d="100"/>
        <a:sy n="66" d="100"/>
      </p:scale>
      <p:origin x="0" y="41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sv-SE"/>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sv-SE"/>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sv-SE"/>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95E800A5-563B-4BE6-AF4F-1DC86196A36C}" type="slidenum">
              <a:rPr lang="sv-SE"/>
              <a:pPr>
                <a:defRPr/>
              </a:pPr>
              <a:t>‹#›</a:t>
            </a:fld>
            <a:endParaRPr lang="sv-SE"/>
          </a:p>
        </p:txBody>
      </p:sp>
    </p:spTree>
    <p:extLst>
      <p:ext uri="{BB962C8B-B14F-4D97-AF65-F5344CB8AC3E}">
        <p14:creationId xmlns:p14="http://schemas.microsoft.com/office/powerpoint/2010/main" val="1510364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sv-SE">
              <a:latin typeface="Arial" charset="0"/>
              <a:cs typeface="Arial" charset="0"/>
            </a:endParaRPr>
          </a:p>
        </p:txBody>
      </p:sp>
      <p:sp>
        <p:nvSpPr>
          <p:cNvPr id="37891" name="Slide Number Placeholder 3"/>
          <p:cNvSpPr>
            <a:spLocks noGrp="1"/>
          </p:cNvSpPr>
          <p:nvPr>
            <p:ph type="sldNum" sz="quarter" idx="5"/>
          </p:nvPr>
        </p:nvSpPr>
        <p:spPr>
          <a:noFill/>
        </p:spPr>
        <p:txBody>
          <a:bodyPr/>
          <a:lstStyle/>
          <a:p>
            <a:fld id="{AAA2310F-FB0F-4DF8-99B0-3292D3DF89D8}" type="slidenum">
              <a:rPr lang="sv-SE" smtClean="0">
                <a:latin typeface="Arial" charset="0"/>
                <a:cs typeface="Arial" charset="0"/>
              </a:rPr>
              <a:pPr/>
              <a:t>20</a:t>
            </a:fld>
            <a:endParaRPr lang="sv-SE">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sv-SE" dirty="0">
              <a:latin typeface="Arial" charset="0"/>
              <a:cs typeface="Arial" charset="0"/>
            </a:endParaRPr>
          </a:p>
        </p:txBody>
      </p:sp>
      <p:sp>
        <p:nvSpPr>
          <p:cNvPr id="50179" name="Slide Number Placeholder 3"/>
          <p:cNvSpPr>
            <a:spLocks noGrp="1"/>
          </p:cNvSpPr>
          <p:nvPr>
            <p:ph type="sldNum" sz="quarter" idx="5"/>
          </p:nvPr>
        </p:nvSpPr>
        <p:spPr>
          <a:noFill/>
        </p:spPr>
        <p:txBody>
          <a:bodyPr/>
          <a:lstStyle/>
          <a:p>
            <a:fld id="{BF73288C-100E-4B89-B367-5E7F1D2A159F}" type="slidenum">
              <a:rPr lang="sv-SE" smtClean="0">
                <a:latin typeface="Arial" charset="0"/>
                <a:cs typeface="Arial" charset="0"/>
              </a:rPr>
              <a:pPr/>
              <a:t>30</a:t>
            </a:fld>
            <a:endParaRPr lang="sv-SE">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 l’u</a:t>
            </a:r>
          </a:p>
        </p:txBody>
      </p:sp>
      <p:sp>
        <p:nvSpPr>
          <p:cNvPr id="4" name="Espace réservé du numéro de diapositive 3"/>
          <p:cNvSpPr>
            <a:spLocks noGrp="1"/>
          </p:cNvSpPr>
          <p:nvPr>
            <p:ph type="sldNum" sz="quarter" idx="5"/>
          </p:nvPr>
        </p:nvSpPr>
        <p:spPr/>
        <p:txBody>
          <a:bodyPr/>
          <a:lstStyle/>
          <a:p>
            <a:pPr>
              <a:defRPr/>
            </a:pPr>
            <a:fld id="{95E800A5-563B-4BE6-AF4F-1DC86196A36C}" type="slidenum">
              <a:rPr lang="sv-SE" smtClean="0"/>
              <a:pPr>
                <a:defRPr/>
              </a:pPr>
              <a:t>34</a:t>
            </a:fld>
            <a:endParaRPr lang="sv-SE"/>
          </a:p>
        </p:txBody>
      </p:sp>
    </p:spTree>
    <p:extLst>
      <p:ext uri="{BB962C8B-B14F-4D97-AF65-F5344CB8AC3E}">
        <p14:creationId xmlns:p14="http://schemas.microsoft.com/office/powerpoint/2010/main" val="1807481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endParaRPr lang="sv-SE">
              <a:latin typeface="Arial" charset="0"/>
              <a:cs typeface="Arial" charset="0"/>
            </a:endParaRPr>
          </a:p>
        </p:txBody>
      </p:sp>
      <p:sp>
        <p:nvSpPr>
          <p:cNvPr id="58371" name="Slide Number Placeholder 3"/>
          <p:cNvSpPr>
            <a:spLocks noGrp="1"/>
          </p:cNvSpPr>
          <p:nvPr>
            <p:ph type="sldNum" sz="quarter" idx="5"/>
          </p:nvPr>
        </p:nvSpPr>
        <p:spPr>
          <a:noFill/>
        </p:spPr>
        <p:txBody>
          <a:bodyPr/>
          <a:lstStyle/>
          <a:p>
            <a:fld id="{CF1F261D-F58E-484D-B4B2-65489B22890C}" type="slidenum">
              <a:rPr lang="sv-SE" smtClean="0">
                <a:latin typeface="Arial" charset="0"/>
                <a:cs typeface="Arial" charset="0"/>
              </a:rPr>
              <a:pPr/>
              <a:t>37</a:t>
            </a:fld>
            <a:endParaRPr lang="sv-SE">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8" name="Platshållare för sidfot 7"/>
          <p:cNvSpPr>
            <a:spLocks noGrp="1"/>
          </p:cNvSpPr>
          <p:nvPr>
            <p:ph type="ftr" sz="quarter" idx="11"/>
          </p:nvPr>
        </p:nvSpPr>
        <p:spPr/>
        <p:txBody>
          <a:bodyPr/>
          <a:lstStyle/>
          <a:p>
            <a:pPr>
              <a:defRPr/>
            </a:pPr>
            <a:endParaRPr lang="sv-SE"/>
          </a:p>
        </p:txBody>
      </p:sp>
      <p:sp>
        <p:nvSpPr>
          <p:cNvPr id="9" name="Platshållare för bildnummer 8"/>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4" name="Platshållare för sidfot 3"/>
          <p:cNvSpPr>
            <a:spLocks noGrp="1"/>
          </p:cNvSpPr>
          <p:nvPr>
            <p:ph type="ftr" sz="quarter" idx="11"/>
          </p:nvPr>
        </p:nvSpPr>
        <p:spPr/>
        <p:txBody>
          <a:bodyPr/>
          <a:lstStyle/>
          <a:p>
            <a:pPr>
              <a:defRPr/>
            </a:pPr>
            <a:endParaRPr lang="sv-SE"/>
          </a:p>
        </p:txBody>
      </p:sp>
      <p:sp>
        <p:nvSpPr>
          <p:cNvPr id="5" name="Platshållare för bildnummer 4"/>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3" name="Platshållare för sidfot 2"/>
          <p:cNvSpPr>
            <a:spLocks noGrp="1"/>
          </p:cNvSpPr>
          <p:nvPr>
            <p:ph type="ftr" sz="quarter" idx="11"/>
          </p:nvPr>
        </p:nvSpPr>
        <p:spPr/>
        <p:txBody>
          <a:bodyPr/>
          <a:lstStyle/>
          <a:p>
            <a:pPr>
              <a:defRPr/>
            </a:pPr>
            <a:endParaRPr lang="sv-SE"/>
          </a:p>
        </p:txBody>
      </p:sp>
      <p:sp>
        <p:nvSpPr>
          <p:cNvPr id="4" name="Platshållare för bildnummer 3"/>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48CA275-A44F-4650-82A1-6D2BEF4EBF69}" type="slidenum">
              <a:rPr lang="sv-SE" smtClean="0"/>
              <a:pPr>
                <a:defRPr/>
              </a:pPr>
              <a:t>‹#›</a:t>
            </a:fld>
            <a:endParaRPr lang="sv-SE"/>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WordArt 4"/>
          <p:cNvSpPr>
            <a:spLocks noChangeArrowheads="1" noChangeShapeType="1" noTextEdit="1"/>
          </p:cNvSpPr>
          <p:nvPr/>
        </p:nvSpPr>
        <p:spPr bwMode="auto">
          <a:xfrm>
            <a:off x="1285875" y="357188"/>
            <a:ext cx="6192838" cy="1125537"/>
          </a:xfrm>
          <a:prstGeom prst="rect">
            <a:avLst/>
          </a:prstGeom>
        </p:spPr>
        <p:txBody>
          <a:bodyPr wrap="none" fromWordArt="1">
            <a:prstTxWarp prst="textPlain">
              <a:avLst>
                <a:gd name="adj" fmla="val 49681"/>
              </a:avLst>
            </a:prstTxWarp>
          </a:bodyPr>
          <a:lstStyle/>
          <a:p>
            <a:pPr algn="ctr"/>
            <a:endParaRPr lang="sv-SE" sz="3600" kern="10">
              <a:ln w="9525">
                <a:solidFill>
                  <a:srgbClr val="FF99CC"/>
                </a:solidFill>
                <a:round/>
                <a:headEnd/>
                <a:tailEnd/>
              </a:ln>
              <a:effectLst>
                <a:outerShdw dist="45791" dir="2021404" algn="ctr" rotWithShape="0">
                  <a:srgbClr val="B2B2B2">
                    <a:alpha val="79999"/>
                  </a:srgbClr>
                </a:outerShdw>
              </a:effectLst>
              <a:latin typeface="Times New Roman"/>
              <a:cs typeface="Times New Roman"/>
            </a:endParaRPr>
          </a:p>
        </p:txBody>
      </p:sp>
      <p:sp>
        <p:nvSpPr>
          <p:cNvPr id="4" name="textruta 3"/>
          <p:cNvSpPr txBox="1"/>
          <p:nvPr/>
        </p:nvSpPr>
        <p:spPr>
          <a:xfrm>
            <a:off x="755577" y="1844824"/>
            <a:ext cx="7632847" cy="1569660"/>
          </a:xfrm>
          <a:prstGeom prst="rect">
            <a:avLst/>
          </a:prstGeom>
          <a:noFill/>
        </p:spPr>
        <p:txBody>
          <a:bodyPr wrap="square" rtlCol="0">
            <a:spAutoFit/>
          </a:bodyPr>
          <a:lstStyle/>
          <a:p>
            <a:pPr algn="ctr"/>
            <a:r>
              <a:rPr lang="sv-SE" sz="4800" dirty="0" err="1">
                <a:solidFill>
                  <a:schemeClr val="tx2"/>
                </a:solidFill>
                <a:latin typeface="Tahoma" pitchFamily="34" charset="0"/>
                <a:ea typeface="Tahoma" pitchFamily="34" charset="0"/>
                <a:cs typeface="Tahoma" pitchFamily="34" charset="0"/>
              </a:rPr>
              <a:t>L’informatique</a:t>
            </a:r>
            <a:r>
              <a:rPr lang="sv-SE" sz="4800" dirty="0">
                <a:solidFill>
                  <a:schemeClr val="tx2"/>
                </a:solidFill>
                <a:latin typeface="Tahoma" pitchFamily="34" charset="0"/>
                <a:ea typeface="Tahoma" pitchFamily="34" charset="0"/>
                <a:cs typeface="Tahoma" pitchFamily="34" charset="0"/>
              </a:rPr>
              <a:t> </a:t>
            </a:r>
            <a:r>
              <a:rPr lang="sv-SE" sz="4800" dirty="0" err="1">
                <a:solidFill>
                  <a:schemeClr val="tx2"/>
                </a:solidFill>
                <a:latin typeface="Tahoma" pitchFamily="34" charset="0"/>
                <a:ea typeface="Tahoma" pitchFamily="34" charset="0"/>
                <a:cs typeface="Tahoma" pitchFamily="34" charset="0"/>
              </a:rPr>
              <a:t>pour</a:t>
            </a:r>
            <a:r>
              <a:rPr lang="sv-SE" sz="4800" dirty="0">
                <a:solidFill>
                  <a:schemeClr val="tx2"/>
                </a:solidFill>
                <a:latin typeface="Tahoma" pitchFamily="34" charset="0"/>
                <a:ea typeface="Tahoma" pitchFamily="34" charset="0"/>
                <a:cs typeface="Tahoma" pitchFamily="34" charset="0"/>
              </a:rPr>
              <a:t> les </a:t>
            </a:r>
            <a:r>
              <a:rPr lang="sv-SE" sz="4800" dirty="0" err="1">
                <a:solidFill>
                  <a:schemeClr val="tx2"/>
                </a:solidFill>
                <a:latin typeface="Tahoma" pitchFamily="34" charset="0"/>
                <a:ea typeface="Tahoma" pitchFamily="34" charset="0"/>
                <a:cs typeface="Tahoma" pitchFamily="34" charset="0"/>
              </a:rPr>
              <a:t>débutants</a:t>
            </a:r>
            <a:endParaRPr lang="sv-SE" sz="4800" dirty="0">
              <a:solidFill>
                <a:schemeClr val="tx2"/>
              </a:solidFill>
              <a:latin typeface="Tahoma" pitchFamily="34" charset="0"/>
              <a:ea typeface="Tahoma" pitchFamily="34" charset="0"/>
              <a:cs typeface="Tahoma" pitchFamily="34" charset="0"/>
            </a:endParaRPr>
          </a:p>
        </p:txBody>
      </p:sp>
      <p:pic>
        <p:nvPicPr>
          <p:cNvPr id="6" name="Bildobjekt 5">
            <a:extLst>
              <a:ext uri="{FF2B5EF4-FFF2-40B4-BE49-F238E27FC236}">
                <a16:creationId xmlns:a16="http://schemas.microsoft.com/office/drawing/2014/main" id="{8E49A826-F5A7-4161-B09F-22427A5DF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5013176"/>
            <a:ext cx="1333500" cy="1171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Les touches </a:t>
            </a:r>
            <a:r>
              <a:rPr lang="sv-SE" dirty="0" err="1"/>
              <a:t>spéciales</a:t>
            </a:r>
            <a:endParaRPr lang="sv-SE" dirty="0"/>
          </a:p>
        </p:txBody>
      </p:sp>
      <p:sp>
        <p:nvSpPr>
          <p:cNvPr id="4" name="Platshållare för innehåll 3"/>
          <p:cNvSpPr>
            <a:spLocks noGrp="1"/>
          </p:cNvSpPr>
          <p:nvPr>
            <p:ph idx="1"/>
          </p:nvPr>
        </p:nvSpPr>
        <p:spPr>
          <a:xfrm>
            <a:off x="457200" y="1600200"/>
            <a:ext cx="8229600" cy="4661203"/>
          </a:xfrm>
        </p:spPr>
        <p:txBody>
          <a:bodyPr/>
          <a:lstStyle/>
          <a:p>
            <a:pPr>
              <a:lnSpc>
                <a:spcPct val="90000"/>
              </a:lnSpc>
              <a:defRPr/>
            </a:pPr>
            <a:r>
              <a:rPr lang="sv-SE" sz="2400" dirty="0">
                <a:latin typeface="Tahoma" pitchFamily="34" charset="0"/>
                <a:ea typeface="Tahoma" pitchFamily="34" charset="0"/>
                <a:cs typeface="Tahoma" pitchFamily="34" charset="0"/>
              </a:rPr>
              <a:t>Print </a:t>
            </a:r>
            <a:r>
              <a:rPr lang="sv-SE" sz="2400" dirty="0" err="1">
                <a:latin typeface="Tahoma" pitchFamily="34" charset="0"/>
                <a:ea typeface="Tahoma" pitchFamily="34" charset="0"/>
                <a:cs typeface="Tahoma" pitchFamily="34" charset="0"/>
              </a:rPr>
              <a:t>Screen</a:t>
            </a:r>
            <a:endParaRPr lang="sv-SE" sz="2400" dirty="0">
              <a:latin typeface="Tahoma" pitchFamily="34" charset="0"/>
              <a:ea typeface="Tahoma" pitchFamily="34" charset="0"/>
              <a:cs typeface="Tahoma" pitchFamily="34" charset="0"/>
            </a:endParaRPr>
          </a:p>
          <a:p>
            <a:pPr>
              <a:lnSpc>
                <a:spcPct val="90000"/>
              </a:lnSpc>
              <a:buNone/>
              <a:defRPr/>
            </a:pP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Reproduit</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l’écran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tout</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entier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screenshot</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ou</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capture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d’écran</a:t>
            </a:r>
            <a:r>
              <a:rPr lang="sv-SE" sz="2400" dirty="0">
                <a:latin typeface="Tahoma" pitchFamily="34" charset="0"/>
                <a:ea typeface="Tahoma" pitchFamily="34" charset="0"/>
                <a:cs typeface="Tahoma" pitchFamily="34" charset="0"/>
              </a:rPr>
              <a:t>). Si </a:t>
            </a: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faites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fn+Insert</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prt</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sc</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d’abord</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pouvez</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ensuite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coller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l’image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Ctrl</a:t>
            </a:r>
            <a:r>
              <a:rPr lang="sv-SE" sz="2400" dirty="0">
                <a:latin typeface="Tahoma" pitchFamily="34" charset="0"/>
                <a:ea typeface="Tahoma" pitchFamily="34" charset="0"/>
                <a:cs typeface="Tahoma" pitchFamily="34" charset="0"/>
              </a:rPr>
              <a:t> + V) dans Paint </a:t>
            </a:r>
            <a:r>
              <a:rPr lang="sv-SE" sz="2400" dirty="0" err="1">
                <a:latin typeface="Tahoma" pitchFamily="34" charset="0"/>
                <a:ea typeface="Tahoma" pitchFamily="34" charset="0"/>
                <a:cs typeface="Tahoma" pitchFamily="34" charset="0"/>
              </a:rPr>
              <a:t>ou</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un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autre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logiciel</a:t>
            </a:r>
            <a:r>
              <a:rPr lang="sv-SE" sz="2400" dirty="0">
                <a:latin typeface="Tahoma" pitchFamily="34" charset="0"/>
                <a:ea typeface="Tahoma" pitchFamily="34" charset="0"/>
                <a:cs typeface="Tahoma" pitchFamily="34" charset="0"/>
              </a:rPr>
              <a:t>.</a:t>
            </a:r>
          </a:p>
          <a:p>
            <a:pPr marL="0" indent="0">
              <a:buNone/>
            </a:pPr>
            <a:r>
              <a:rPr lang="sv-SE" dirty="0"/>
              <a:t> </a:t>
            </a:r>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3717032"/>
            <a:ext cx="3066078" cy="2013770"/>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397" y="3717032"/>
            <a:ext cx="2075650" cy="2024399"/>
          </a:xfrm>
          <a:prstGeom prst="rect">
            <a:avLst/>
          </a:prstGeom>
        </p:spPr>
      </p:pic>
      <p:sp>
        <p:nvSpPr>
          <p:cNvPr id="14" name="Höger 13"/>
          <p:cNvSpPr/>
          <p:nvPr/>
        </p:nvSpPr>
        <p:spPr>
          <a:xfrm>
            <a:off x="6660232" y="4050527"/>
            <a:ext cx="1158374" cy="304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Vänster 14"/>
          <p:cNvSpPr/>
          <p:nvPr/>
        </p:nvSpPr>
        <p:spPr>
          <a:xfrm>
            <a:off x="1265878" y="4493204"/>
            <a:ext cx="1289898" cy="2389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idx="4294967295"/>
          </p:nvPr>
        </p:nvSpPr>
        <p:spPr>
          <a:xfrm>
            <a:off x="0" y="0"/>
            <a:ext cx="9144000" cy="665312"/>
          </a:xfrm>
        </p:spPr>
        <p:txBody>
          <a:bodyPr anchor="ctr" anchorCtr="1">
            <a:normAutofit/>
          </a:bodyPr>
          <a:lstStyle/>
          <a:p>
            <a:pPr algn="l" rtl="1" eaLnBrk="1" hangingPunct="1">
              <a:defRPr/>
            </a:pPr>
            <a:r>
              <a:rPr lang="sv-SE" sz="3200" dirty="0">
                <a:effectLst>
                  <a:outerShdw blurRad="38100" dist="38100" dir="2700000" algn="tl">
                    <a:srgbClr val="C0C0C0"/>
                  </a:outerShdw>
                </a:effectLst>
                <a:latin typeface="Tahoma" pitchFamily="34" charset="0"/>
                <a:ea typeface="Tahoma" pitchFamily="34" charset="0"/>
                <a:cs typeface="Tahoma" pitchFamily="34" charset="0"/>
              </a:rPr>
              <a:t> Le Bureau</a:t>
            </a:r>
            <a:r>
              <a:rPr lang="sv-SE" sz="3200" dirty="0">
                <a:latin typeface="Tahoma" pitchFamily="34" charset="0"/>
                <a:ea typeface="Tahoma" pitchFamily="34" charset="0"/>
                <a:cs typeface="Tahoma" pitchFamily="34" charset="0"/>
              </a:rPr>
              <a:t> </a:t>
            </a:r>
          </a:p>
        </p:txBody>
      </p:sp>
      <p:pic>
        <p:nvPicPr>
          <p:cNvPr id="2970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510079"/>
            <a:ext cx="9144000" cy="4375305"/>
          </a:xfrm>
          <a:prstGeom prst="rect">
            <a:avLst/>
          </a:prstGeom>
          <a:noFill/>
          <a:ln w="9525">
            <a:noFill/>
            <a:miter lim="800000"/>
            <a:headEnd/>
            <a:tailEnd/>
          </a:ln>
        </p:spPr>
      </p:pic>
      <p:sp>
        <p:nvSpPr>
          <p:cNvPr id="29705" name="AutoShape 9"/>
          <p:cNvSpPr>
            <a:spLocks noChangeArrowheads="1"/>
          </p:cNvSpPr>
          <p:nvPr/>
        </p:nvSpPr>
        <p:spPr bwMode="auto">
          <a:xfrm>
            <a:off x="6908106" y="2647384"/>
            <a:ext cx="2128837" cy="411162"/>
          </a:xfrm>
          <a:prstGeom prst="doubleWave">
            <a:avLst>
              <a:gd name="adj1" fmla="val 6500"/>
              <a:gd name="adj2" fmla="val 0"/>
            </a:avLst>
          </a:prstGeom>
          <a:gradFill rotWithShape="1">
            <a:gsLst>
              <a:gs pos="0">
                <a:srgbClr val="BFBFBF"/>
              </a:gs>
              <a:gs pos="100000">
                <a:srgbClr val="585858"/>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BFBFBF"/>
            </a:extrusionClr>
          </a:sp3d>
        </p:spPr>
        <p:txBody>
          <a:bodyPr>
            <a:flatTx/>
          </a:bodyPr>
          <a:lstStyle/>
          <a:p>
            <a:pPr algn="ctr"/>
            <a:r>
              <a:rPr lang="sv-SE" sz="1900" dirty="0">
                <a:solidFill>
                  <a:srgbClr val="FF0000"/>
                </a:solidFill>
                <a:latin typeface="Tahoma" pitchFamily="34" charset="0"/>
                <a:ea typeface="Tahoma" pitchFamily="34" charset="0"/>
                <a:cs typeface="Tahoma" pitchFamily="34" charset="0"/>
              </a:rPr>
              <a:t>Bureau</a:t>
            </a:r>
            <a:endParaRPr lang="sv-SE" sz="1800" dirty="0">
              <a:solidFill>
                <a:srgbClr val="FF0000"/>
              </a:solidFill>
              <a:latin typeface="Tahoma" pitchFamily="34" charset="0"/>
              <a:ea typeface="Tahoma" pitchFamily="34" charset="0"/>
              <a:cs typeface="Tahoma" pitchFamily="34" charset="0"/>
            </a:endParaRPr>
          </a:p>
        </p:txBody>
      </p:sp>
      <p:sp>
        <p:nvSpPr>
          <p:cNvPr id="29709" name="AutoShape 13"/>
          <p:cNvSpPr>
            <a:spLocks noChangeArrowheads="1"/>
          </p:cNvSpPr>
          <p:nvPr/>
        </p:nvSpPr>
        <p:spPr bwMode="auto">
          <a:xfrm>
            <a:off x="7524328" y="4436528"/>
            <a:ext cx="1512615" cy="792088"/>
          </a:xfrm>
          <a:prstGeom prst="wedgeEllipseCallout">
            <a:avLst>
              <a:gd name="adj1" fmla="val 31069"/>
              <a:gd name="adj2" fmla="val 219517"/>
            </a:avLst>
          </a:prstGeom>
          <a:gradFill rotWithShape="1">
            <a:gsLst>
              <a:gs pos="0">
                <a:srgbClr val="BFBFBF"/>
              </a:gs>
              <a:gs pos="100000">
                <a:srgbClr val="585858"/>
              </a:gs>
            </a:gsLst>
            <a:lin ang="2700000" scaled="1"/>
          </a:gradFill>
          <a:ln w="15875">
            <a:solidFill>
              <a:srgbClr val="FFFFFF"/>
            </a:solidFill>
            <a:miter lim="800000"/>
            <a:headEnd/>
            <a:tailEnd/>
          </a:ln>
        </p:spPr>
        <p:txBody>
          <a:bodyPr/>
          <a:lstStyle/>
          <a:p>
            <a:r>
              <a:rPr lang="sv-SE" sz="1800" b="1" dirty="0">
                <a:solidFill>
                  <a:srgbClr val="FF0000"/>
                </a:solidFill>
                <a:latin typeface="Tahoma" pitchFamily="34" charset="0"/>
                <a:ea typeface="Tahoma" pitchFamily="34" charset="0"/>
                <a:cs typeface="Tahoma" pitchFamily="34" charset="0"/>
              </a:rPr>
              <a:t>Heure</a:t>
            </a:r>
          </a:p>
          <a:p>
            <a:r>
              <a:rPr lang="sv-SE" sz="1800" b="1" dirty="0">
                <a:solidFill>
                  <a:srgbClr val="FF0000"/>
                </a:solidFill>
                <a:latin typeface="Tahoma" pitchFamily="34" charset="0"/>
                <a:ea typeface="Tahoma" pitchFamily="34" charset="0"/>
                <a:cs typeface="Tahoma" pitchFamily="34" charset="0"/>
              </a:rPr>
              <a:t>Date</a:t>
            </a:r>
          </a:p>
        </p:txBody>
      </p:sp>
      <p:sp>
        <p:nvSpPr>
          <p:cNvPr id="29710" name="AutoShape 14"/>
          <p:cNvSpPr>
            <a:spLocks noChangeArrowheads="1"/>
          </p:cNvSpPr>
          <p:nvPr/>
        </p:nvSpPr>
        <p:spPr bwMode="auto">
          <a:xfrm>
            <a:off x="6344441" y="5383104"/>
            <a:ext cx="1951509" cy="429915"/>
          </a:xfrm>
          <a:prstGeom prst="wedgeEllipseCallout">
            <a:avLst>
              <a:gd name="adj1" fmla="val 54605"/>
              <a:gd name="adj2" fmla="val 258684"/>
            </a:avLst>
          </a:prstGeom>
          <a:gradFill rotWithShape="1">
            <a:gsLst>
              <a:gs pos="0">
                <a:srgbClr val="BFBFBF"/>
              </a:gs>
              <a:gs pos="100000">
                <a:srgbClr val="585858"/>
              </a:gs>
            </a:gsLst>
            <a:lin ang="2700000" scaled="1"/>
          </a:gradFill>
          <a:ln w="9525">
            <a:solidFill>
              <a:srgbClr val="FFFFFF"/>
            </a:solidFill>
            <a:miter lim="800000"/>
            <a:headEnd/>
            <a:tailEnd/>
          </a:ln>
        </p:spPr>
        <p:txBody>
          <a:bodyPr/>
          <a:lstStyle/>
          <a:p>
            <a:r>
              <a:rPr lang="sv-SE" sz="1200" b="1" dirty="0" err="1">
                <a:solidFill>
                  <a:srgbClr val="FF0000"/>
                </a:solidFill>
                <a:latin typeface="Tahoma" pitchFamily="34" charset="0"/>
                <a:ea typeface="Tahoma" pitchFamily="34" charset="0"/>
                <a:cs typeface="Tahoma" pitchFamily="34" charset="0"/>
              </a:rPr>
              <a:t>Haut-parleur</a:t>
            </a:r>
            <a:endParaRPr lang="sv-SE" sz="1200" b="1" dirty="0">
              <a:solidFill>
                <a:srgbClr val="FF0000"/>
              </a:solidFill>
              <a:latin typeface="Tahoma" pitchFamily="34" charset="0"/>
              <a:ea typeface="Tahoma" pitchFamily="34" charset="0"/>
              <a:cs typeface="Tahoma" pitchFamily="34" charset="0"/>
            </a:endParaRPr>
          </a:p>
        </p:txBody>
      </p:sp>
      <p:sp>
        <p:nvSpPr>
          <p:cNvPr id="29712" name="AutoShape 16"/>
          <p:cNvSpPr>
            <a:spLocks noChangeArrowheads="1"/>
          </p:cNvSpPr>
          <p:nvPr/>
        </p:nvSpPr>
        <p:spPr bwMode="auto">
          <a:xfrm>
            <a:off x="6403095" y="6093296"/>
            <a:ext cx="1224136" cy="473297"/>
          </a:xfrm>
          <a:prstGeom prst="wedgeEllipseCallout">
            <a:avLst>
              <a:gd name="adj1" fmla="val 45293"/>
              <a:gd name="adj2" fmla="val 71214"/>
            </a:avLst>
          </a:prstGeom>
          <a:gradFill rotWithShape="1">
            <a:gsLst>
              <a:gs pos="0">
                <a:srgbClr val="BFBFBF"/>
              </a:gs>
              <a:gs pos="100000">
                <a:srgbClr val="585858"/>
              </a:gs>
            </a:gsLst>
            <a:lin ang="2700000" scaled="1"/>
          </a:gradFill>
          <a:ln w="15875">
            <a:solidFill>
              <a:srgbClr val="FFFFFF"/>
            </a:solidFill>
            <a:miter lim="800000"/>
            <a:headEnd/>
            <a:tailEnd/>
          </a:ln>
        </p:spPr>
        <p:txBody>
          <a:bodyPr/>
          <a:lstStyle/>
          <a:p>
            <a:pPr algn="ctr"/>
            <a:r>
              <a:rPr lang="sv-SE"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Langue</a:t>
            </a:r>
            <a:endParaRPr lang="sv-SE"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9722" name="AutoShape 26"/>
          <p:cNvSpPr>
            <a:spLocks noChangeArrowheads="1"/>
          </p:cNvSpPr>
          <p:nvPr/>
        </p:nvSpPr>
        <p:spPr bwMode="auto">
          <a:xfrm>
            <a:off x="29714" y="5867091"/>
            <a:ext cx="1864174" cy="581025"/>
          </a:xfrm>
          <a:prstGeom prst="cloudCallout">
            <a:avLst>
              <a:gd name="adj1" fmla="val -39685"/>
              <a:gd name="adj2" fmla="val 77261"/>
            </a:avLst>
          </a:prstGeom>
          <a:gradFill rotWithShape="1">
            <a:gsLst>
              <a:gs pos="0">
                <a:srgbClr val="FFFFFF"/>
              </a:gs>
              <a:gs pos="100000">
                <a:srgbClr val="767676"/>
              </a:gs>
            </a:gsLst>
            <a:lin ang="2700000" scaled="1"/>
          </a:gradFill>
          <a:ln w="9525">
            <a:solidFill>
              <a:schemeClr val="bg1"/>
            </a:solidFill>
            <a:round/>
            <a:headEnd/>
            <a:tailEnd/>
          </a:ln>
        </p:spPr>
        <p:txBody>
          <a:bodyPr/>
          <a:lstStyle/>
          <a:p>
            <a:pPr algn="ctr"/>
            <a:r>
              <a:rPr lang="sv-SE"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Démarrage</a:t>
            </a:r>
            <a:endParaRPr lang="sv-SE"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6431" name="AutoShape 47"/>
          <p:cNvSpPr>
            <a:spLocks noChangeArrowheads="1"/>
          </p:cNvSpPr>
          <p:nvPr/>
        </p:nvSpPr>
        <p:spPr bwMode="auto">
          <a:xfrm>
            <a:off x="3779912" y="5990530"/>
            <a:ext cx="2297980" cy="390798"/>
          </a:xfrm>
          <a:prstGeom prst="wedgeRectCallout">
            <a:avLst>
              <a:gd name="adj1" fmla="val 39687"/>
              <a:gd name="adj2" fmla="val 150737"/>
            </a:avLst>
          </a:prstGeom>
          <a:gradFill rotWithShape="0">
            <a:gsLst>
              <a:gs pos="0">
                <a:srgbClr val="666666"/>
              </a:gs>
              <a:gs pos="50000">
                <a:srgbClr val="CCCCCC"/>
              </a:gs>
              <a:gs pos="100000">
                <a:srgbClr val="666666"/>
              </a:gs>
            </a:gsLst>
            <a:lin ang="18900000" scaled="1"/>
          </a:gradFill>
          <a:ln w="12700">
            <a:solidFill>
              <a:schemeClr val="bg1"/>
            </a:solidFill>
            <a:miter lim="800000"/>
            <a:headEnd/>
            <a:tailEnd/>
          </a:ln>
          <a:effectLst/>
        </p:spPr>
        <p:txBody>
          <a:bodyPr/>
          <a:lstStyle/>
          <a:p>
            <a:pPr algn="ctr" rtl="1">
              <a:spcAft>
                <a:spcPts val="1000"/>
              </a:spcAft>
              <a:defRPr/>
            </a:pPr>
            <a:r>
              <a:rPr lang="sv-SE" sz="1800" b="1" dirty="0">
                <a:solidFill>
                  <a:srgbClr val="FF0000"/>
                </a:solidFill>
                <a:latin typeface="Tahoma" pitchFamily="34" charset="0"/>
                <a:ea typeface="Tahoma" pitchFamily="34" charset="0"/>
                <a:cs typeface="Tahoma" pitchFamily="34" charset="0"/>
              </a:rPr>
              <a:t>Barre des </a:t>
            </a:r>
            <a:r>
              <a:rPr lang="sv-SE" sz="1800" b="1" dirty="0" err="1">
                <a:solidFill>
                  <a:srgbClr val="FF0000"/>
                </a:solidFill>
                <a:latin typeface="Tahoma" pitchFamily="34" charset="0"/>
                <a:ea typeface="Tahoma" pitchFamily="34" charset="0"/>
                <a:cs typeface="Tahoma" pitchFamily="34" charset="0"/>
              </a:rPr>
              <a:t>tâches</a:t>
            </a:r>
            <a:endParaRPr lang="sv-SE" sz="1800" dirty="0">
              <a:solidFill>
                <a:srgbClr val="FF0000"/>
              </a:solidFill>
              <a:latin typeface="Tahoma" pitchFamily="34" charset="0"/>
              <a:ea typeface="Tahoma" pitchFamily="34" charset="0"/>
              <a:cs typeface="Tahoma" pitchFamily="34" charset="0"/>
            </a:endParaRPr>
          </a:p>
          <a:p>
            <a:pPr>
              <a:defRPr/>
            </a:pPr>
            <a:endParaRPr lang="sv-SE" dirty="0">
              <a:latin typeface="Tahoma" pitchFamily="34" charset="0"/>
              <a:ea typeface="Tahoma" pitchFamily="34" charset="0"/>
              <a:cs typeface="Tahoma" pitchFamily="34" charset="0"/>
            </a:endParaRPr>
          </a:p>
        </p:txBody>
      </p:sp>
      <p:sp>
        <p:nvSpPr>
          <p:cNvPr id="26667" name="AutoShape 48"/>
          <p:cNvSpPr>
            <a:spLocks noChangeArrowheads="1"/>
          </p:cNvSpPr>
          <p:nvPr/>
        </p:nvSpPr>
        <p:spPr bwMode="auto">
          <a:xfrm>
            <a:off x="1646669" y="3211513"/>
            <a:ext cx="1414466" cy="704170"/>
          </a:xfrm>
          <a:prstGeom prst="irregularSeal1">
            <a:avLst/>
          </a:prstGeom>
          <a:gradFill rotWithShape="1">
            <a:gsLst>
              <a:gs pos="0">
                <a:srgbClr val="BFBFBF"/>
              </a:gs>
              <a:gs pos="100000">
                <a:srgbClr val="585858"/>
              </a:gs>
            </a:gsLst>
            <a:lin ang="2700000" scaled="1"/>
          </a:gradFill>
          <a:ln w="19050">
            <a:solidFill>
              <a:srgbClr val="FFFFFF"/>
            </a:solidFill>
            <a:miter lim="800000"/>
            <a:headEnd/>
            <a:tailEnd/>
          </a:ln>
        </p:spPr>
        <p:txBody>
          <a:bodyPr/>
          <a:lstStyle/>
          <a:p>
            <a:pPr>
              <a:spcAft>
                <a:spcPts val="1000"/>
              </a:spcAft>
            </a:pPr>
            <a:r>
              <a:rPr lang="sv-SE" sz="1400" b="1" dirty="0" err="1">
                <a:solidFill>
                  <a:srgbClr val="FF0000"/>
                </a:solidFill>
                <a:latin typeface="Tahoma" pitchFamily="34" charset="0"/>
                <a:ea typeface="Tahoma" pitchFamily="34" charset="0"/>
                <a:cs typeface="Tahoma" pitchFamily="34" charset="0"/>
              </a:rPr>
              <a:t>Icônes</a:t>
            </a:r>
            <a:endParaRPr lang="sv-SE" sz="1400" b="1" dirty="0">
              <a:solidFill>
                <a:srgbClr val="FF0000"/>
              </a:solidFill>
              <a:latin typeface="Tahoma" pitchFamily="34" charset="0"/>
              <a:ea typeface="Tahoma" pitchFamily="34" charset="0"/>
              <a:cs typeface="Tahoma" pitchFamily="34" charset="0"/>
            </a:endParaRPr>
          </a:p>
        </p:txBody>
      </p:sp>
      <p:grpSp>
        <p:nvGrpSpPr>
          <p:cNvPr id="9" name="Group 57"/>
          <p:cNvGrpSpPr>
            <a:grpSpLocks/>
          </p:cNvGrpSpPr>
          <p:nvPr/>
        </p:nvGrpSpPr>
        <p:grpSpPr bwMode="auto">
          <a:xfrm>
            <a:off x="827086" y="4195767"/>
            <a:ext cx="2171704" cy="584201"/>
            <a:chOff x="521" y="2603"/>
            <a:chExt cx="1368" cy="368"/>
          </a:xfrm>
        </p:grpSpPr>
        <p:cxnSp>
          <p:nvCxnSpPr>
            <p:cNvPr id="26665" name="AutoShape 58"/>
            <p:cNvCxnSpPr>
              <a:cxnSpLocks noChangeShapeType="1"/>
            </p:cNvCxnSpPr>
            <p:nvPr/>
          </p:nvCxnSpPr>
          <p:spPr bwMode="auto">
            <a:xfrm flipH="1">
              <a:off x="521" y="2827"/>
              <a:ext cx="277" cy="1"/>
            </a:xfrm>
            <a:prstGeom prst="straightConnector1">
              <a:avLst/>
            </a:prstGeom>
            <a:noFill/>
            <a:ln w="25400">
              <a:solidFill>
                <a:srgbClr val="FF0000"/>
              </a:solidFill>
              <a:round/>
              <a:headEnd/>
              <a:tailEnd type="stealth" w="med" len="med"/>
            </a:ln>
          </p:spPr>
        </p:cxnSp>
        <p:sp>
          <p:nvSpPr>
            <p:cNvPr id="26666" name="Rectangle 59"/>
            <p:cNvSpPr>
              <a:spLocks noChangeArrowheads="1"/>
            </p:cNvSpPr>
            <p:nvPr/>
          </p:nvSpPr>
          <p:spPr bwMode="auto">
            <a:xfrm>
              <a:off x="790" y="2603"/>
              <a:ext cx="1099" cy="368"/>
            </a:xfrm>
            <a:prstGeom prst="rect">
              <a:avLst/>
            </a:prstGeom>
            <a:noFill/>
            <a:ln w="9525">
              <a:noFill/>
              <a:miter lim="800000"/>
              <a:headEnd/>
              <a:tailEnd/>
            </a:ln>
          </p:spPr>
          <p:txBody>
            <a:bodyPr wrap="none" anchor="ctr">
              <a:spAutoFit/>
            </a:bodyPr>
            <a:lstStyle/>
            <a:p>
              <a:pPr algn="ctr"/>
              <a:r>
                <a:rPr lang="sv-SE" sz="1600" b="1" dirty="0" err="1">
                  <a:solidFill>
                    <a:srgbClr val="FF0000"/>
                  </a:solidFill>
                  <a:latin typeface="Tahoma" pitchFamily="34" charset="0"/>
                  <a:ea typeface="Tahoma" pitchFamily="34" charset="0"/>
                  <a:cs typeface="Tahoma" pitchFamily="34" charset="0"/>
                </a:rPr>
                <a:t>Logiciel</a:t>
              </a:r>
              <a:endParaRPr lang="sv-SE" sz="1600" b="1" dirty="0">
                <a:solidFill>
                  <a:srgbClr val="FF0000"/>
                </a:solidFill>
                <a:latin typeface="Tahoma" pitchFamily="34" charset="0"/>
                <a:ea typeface="Tahoma" pitchFamily="34" charset="0"/>
                <a:cs typeface="Tahoma" pitchFamily="34" charset="0"/>
              </a:endParaRPr>
            </a:p>
            <a:p>
              <a:pPr algn="ctr"/>
              <a:r>
                <a:rPr lang="sv-SE" sz="1600" b="1" dirty="0" err="1">
                  <a:solidFill>
                    <a:srgbClr val="FF0000"/>
                  </a:solidFill>
                  <a:latin typeface="Tahoma" pitchFamily="34" charset="0"/>
                  <a:ea typeface="Tahoma" pitchFamily="34" charset="0"/>
                  <a:cs typeface="Tahoma" pitchFamily="34" charset="0"/>
                </a:rPr>
                <a:t>google</a:t>
              </a:r>
              <a:r>
                <a:rPr lang="sv-SE" sz="1600" b="1" dirty="0">
                  <a:solidFill>
                    <a:srgbClr val="FF0000"/>
                  </a:solidFill>
                  <a:latin typeface="Tahoma" pitchFamily="34" charset="0"/>
                  <a:ea typeface="Tahoma" pitchFamily="34" charset="0"/>
                  <a:cs typeface="Tahoma" pitchFamily="34" charset="0"/>
                </a:rPr>
                <a:t> </a:t>
              </a:r>
              <a:r>
                <a:rPr lang="sv-SE" sz="1600" b="1" dirty="0" err="1">
                  <a:solidFill>
                    <a:srgbClr val="FF0000"/>
                  </a:solidFill>
                  <a:latin typeface="Tahoma" pitchFamily="34" charset="0"/>
                  <a:ea typeface="Tahoma" pitchFamily="34" charset="0"/>
                  <a:cs typeface="Tahoma" pitchFamily="34" charset="0"/>
                </a:rPr>
                <a:t>Chrome</a:t>
              </a:r>
              <a:endParaRPr lang="sv-SE" sz="1600" b="1" dirty="0">
                <a:solidFill>
                  <a:srgbClr val="FF0000"/>
                </a:solidFill>
                <a:latin typeface="Tahoma" pitchFamily="34" charset="0"/>
                <a:ea typeface="Tahoma" pitchFamily="34" charset="0"/>
                <a:cs typeface="Tahoma" pitchFamily="34" charset="0"/>
              </a:endParaRPr>
            </a:p>
          </p:txBody>
        </p:sp>
      </p:grpSp>
      <p:sp>
        <p:nvSpPr>
          <p:cNvPr id="26662" name="Rectangle 35"/>
          <p:cNvSpPr>
            <a:spLocks noChangeArrowheads="1"/>
          </p:cNvSpPr>
          <p:nvPr/>
        </p:nvSpPr>
        <p:spPr bwMode="auto">
          <a:xfrm>
            <a:off x="1979612" y="3211513"/>
            <a:ext cx="184150" cy="369887"/>
          </a:xfrm>
          <a:prstGeom prst="rect">
            <a:avLst/>
          </a:prstGeom>
          <a:noFill/>
          <a:ln w="9525">
            <a:noFill/>
            <a:miter lim="800000"/>
            <a:headEnd/>
            <a:tailEnd/>
          </a:ln>
        </p:spPr>
        <p:txBody>
          <a:bodyPr wrap="none" anchor="ctr">
            <a:spAutoFit/>
          </a:bodyPr>
          <a:lstStyle/>
          <a:p>
            <a:endParaRPr lang="sv-SE" sz="1800" dirty="0">
              <a:solidFill>
                <a:srgbClr val="FF0000"/>
              </a:solidFill>
              <a:latin typeface="Tahoma" pitchFamily="34" charset="0"/>
              <a:ea typeface="Tahoma" pitchFamily="34" charset="0"/>
              <a:cs typeface="Tahoma" pitchFamily="34" charset="0"/>
            </a:endParaRPr>
          </a:p>
        </p:txBody>
      </p:sp>
      <p:grpSp>
        <p:nvGrpSpPr>
          <p:cNvPr id="4" name="Group 38"/>
          <p:cNvGrpSpPr>
            <a:grpSpLocks/>
          </p:cNvGrpSpPr>
          <p:nvPr/>
        </p:nvGrpSpPr>
        <p:grpSpPr bwMode="auto">
          <a:xfrm>
            <a:off x="628647" y="2492517"/>
            <a:ext cx="2589216" cy="369888"/>
            <a:chOff x="-1677" y="1903"/>
            <a:chExt cx="1631" cy="233"/>
          </a:xfrm>
        </p:grpSpPr>
        <p:cxnSp>
          <p:nvCxnSpPr>
            <p:cNvPr id="26657" name="AutoShape 21"/>
            <p:cNvCxnSpPr>
              <a:cxnSpLocks noChangeShapeType="1"/>
            </p:cNvCxnSpPr>
            <p:nvPr/>
          </p:nvCxnSpPr>
          <p:spPr bwMode="auto">
            <a:xfrm rot="10800000">
              <a:off x="-1677" y="1989"/>
              <a:ext cx="804" cy="114"/>
            </a:xfrm>
            <a:prstGeom prst="bentConnector3">
              <a:avLst>
                <a:gd name="adj1" fmla="val 85819"/>
              </a:avLst>
            </a:prstGeom>
            <a:noFill/>
            <a:ln w="25400">
              <a:solidFill>
                <a:srgbClr val="FF0000"/>
              </a:solidFill>
              <a:miter lim="800000"/>
              <a:headEnd/>
              <a:tailEnd type="stealth" w="med" len="med"/>
            </a:ln>
          </p:spPr>
        </p:cxnSp>
        <p:sp>
          <p:nvSpPr>
            <p:cNvPr id="26658" name="Rectangle 28"/>
            <p:cNvSpPr>
              <a:spLocks noChangeArrowheads="1"/>
            </p:cNvSpPr>
            <p:nvPr/>
          </p:nvSpPr>
          <p:spPr bwMode="auto">
            <a:xfrm>
              <a:off x="-917" y="1903"/>
              <a:ext cx="871" cy="233"/>
            </a:xfrm>
            <a:prstGeom prst="rect">
              <a:avLst/>
            </a:prstGeom>
            <a:noFill/>
            <a:ln w="9525">
              <a:noFill/>
              <a:miter lim="800000"/>
              <a:headEnd/>
              <a:tailEnd/>
            </a:ln>
          </p:spPr>
          <p:txBody>
            <a:bodyPr wrap="none" anchor="ctr">
              <a:spAutoFit/>
            </a:bodyPr>
            <a:lstStyle/>
            <a:p>
              <a:r>
                <a:rPr lang="sv-SE" sz="1800" dirty="0">
                  <a:solidFill>
                    <a:srgbClr val="FF0000"/>
                  </a:solidFill>
                  <a:latin typeface="Tahoma" pitchFamily="34" charset="0"/>
                  <a:ea typeface="Tahoma" pitchFamily="34" charset="0"/>
                  <a:cs typeface="Tahoma" pitchFamily="34" charset="0"/>
                </a:rPr>
                <a:t>( </a:t>
              </a:r>
              <a:r>
                <a:rPr lang="sv-SE" sz="1800" dirty="0" err="1">
                  <a:solidFill>
                    <a:srgbClr val="FF0000"/>
                  </a:solidFill>
                  <a:latin typeface="Tahoma" pitchFamily="34" charset="0"/>
                  <a:ea typeface="Tahoma" pitchFamily="34" charset="0"/>
                  <a:cs typeface="Tahoma" pitchFamily="34" charset="0"/>
                </a:rPr>
                <a:t>Corbeille</a:t>
              </a:r>
              <a:r>
                <a:rPr lang="en-US" sz="1800" dirty="0">
                  <a:solidFill>
                    <a:srgbClr val="FF0000"/>
                  </a:solidFill>
                  <a:latin typeface="Tahoma" pitchFamily="34" charset="0"/>
                  <a:ea typeface="Tahoma" pitchFamily="34" charset="0"/>
                  <a:cs typeface="Tahoma" pitchFamily="34" charset="0"/>
                </a:rPr>
                <a:t>) </a:t>
              </a:r>
            </a:p>
          </p:txBody>
        </p:sp>
      </p:grpSp>
      <p:grpSp>
        <p:nvGrpSpPr>
          <p:cNvPr id="46" name="Group 45"/>
          <p:cNvGrpSpPr>
            <a:grpSpLocks/>
          </p:cNvGrpSpPr>
          <p:nvPr/>
        </p:nvGrpSpPr>
        <p:grpSpPr bwMode="auto">
          <a:xfrm>
            <a:off x="1895475" y="5257116"/>
            <a:ext cx="2420452" cy="1308786"/>
            <a:chOff x="1862137" y="5479367"/>
            <a:chExt cx="2420453" cy="1308783"/>
          </a:xfrm>
        </p:grpSpPr>
        <p:sp>
          <p:nvSpPr>
            <p:cNvPr id="26645" name="AutoShape 49"/>
            <p:cNvSpPr>
              <a:spLocks noChangeArrowheads="1"/>
            </p:cNvSpPr>
            <p:nvPr/>
          </p:nvSpPr>
          <p:spPr bwMode="auto">
            <a:xfrm>
              <a:off x="1890227" y="5479367"/>
              <a:ext cx="2392363" cy="384174"/>
            </a:xfrm>
            <a:prstGeom prst="flowChartAlternateProcess">
              <a:avLst/>
            </a:prstGeom>
            <a:gradFill rotWithShape="1">
              <a:gsLst>
                <a:gs pos="0">
                  <a:srgbClr val="FFFFFF"/>
                </a:gs>
                <a:gs pos="100000">
                  <a:srgbClr val="767676"/>
                </a:gs>
              </a:gsLst>
              <a:lin ang="2700000" scaled="1"/>
            </a:gradFill>
            <a:ln w="9525">
              <a:solidFill>
                <a:schemeClr val="bg1"/>
              </a:solidFill>
              <a:miter lim="800000"/>
              <a:headEnd/>
              <a:tailEnd/>
            </a:ln>
          </p:spPr>
          <p:txBody>
            <a:bodyPr/>
            <a:lstStyle/>
            <a:p>
              <a:pPr algn="ctr" rtl="1"/>
              <a:r>
                <a:rPr lang="sv-SE" sz="1800" b="1" dirty="0" err="1">
                  <a:solidFill>
                    <a:srgbClr val="FF0000"/>
                  </a:solidFill>
                  <a:latin typeface="Tahoma" pitchFamily="34" charset="0"/>
                  <a:ea typeface="Tahoma" pitchFamily="34" charset="0"/>
                  <a:cs typeface="Tahoma" pitchFamily="34" charset="0"/>
                </a:rPr>
                <a:t>Fichiers</a:t>
              </a:r>
              <a:r>
                <a:rPr lang="sv-SE" sz="1800" b="1" dirty="0">
                  <a:solidFill>
                    <a:srgbClr val="FF0000"/>
                  </a:solidFill>
                  <a:latin typeface="Tahoma" pitchFamily="34" charset="0"/>
                  <a:ea typeface="Tahoma" pitchFamily="34" charset="0"/>
                  <a:cs typeface="Tahoma" pitchFamily="34" charset="0"/>
                </a:rPr>
                <a:t> </a:t>
              </a:r>
              <a:r>
                <a:rPr lang="sv-SE" sz="1800" b="1" dirty="0" err="1">
                  <a:solidFill>
                    <a:srgbClr val="FF0000"/>
                  </a:solidFill>
                  <a:latin typeface="Tahoma" pitchFamily="34" charset="0"/>
                  <a:ea typeface="Tahoma" pitchFamily="34" charset="0"/>
                  <a:cs typeface="Tahoma" pitchFamily="34" charset="0"/>
                </a:rPr>
                <a:t>ouverts</a:t>
              </a:r>
              <a:endParaRPr lang="sv-SE" sz="1800" b="1" dirty="0">
                <a:solidFill>
                  <a:srgbClr val="FF0000"/>
                </a:solidFill>
                <a:latin typeface="Tahoma" pitchFamily="34" charset="0"/>
                <a:ea typeface="Tahoma" pitchFamily="34" charset="0"/>
                <a:cs typeface="Tahoma" pitchFamily="34" charset="0"/>
              </a:endParaRPr>
            </a:p>
          </p:txBody>
        </p:sp>
        <p:grpSp>
          <p:nvGrpSpPr>
            <p:cNvPr id="26646" name="Group 72"/>
            <p:cNvGrpSpPr>
              <a:grpSpLocks/>
            </p:cNvGrpSpPr>
            <p:nvPr/>
          </p:nvGrpSpPr>
          <p:grpSpPr bwMode="auto">
            <a:xfrm>
              <a:off x="1862137" y="5845175"/>
              <a:ext cx="1196975" cy="942975"/>
              <a:chOff x="1173" y="3682"/>
              <a:chExt cx="754" cy="594"/>
            </a:xfrm>
          </p:grpSpPr>
          <p:cxnSp>
            <p:nvCxnSpPr>
              <p:cNvPr id="26648" name="AutoShape 51"/>
              <p:cNvCxnSpPr>
                <a:cxnSpLocks noChangeShapeType="1"/>
              </p:cNvCxnSpPr>
              <p:nvPr/>
            </p:nvCxnSpPr>
            <p:spPr bwMode="auto">
              <a:xfrm>
                <a:off x="1927" y="3682"/>
                <a:ext cx="0" cy="594"/>
              </a:xfrm>
              <a:prstGeom prst="straightConnector1">
                <a:avLst/>
              </a:prstGeom>
              <a:noFill/>
              <a:ln w="9525">
                <a:solidFill>
                  <a:srgbClr val="000000"/>
                </a:solidFill>
                <a:round/>
                <a:headEnd/>
                <a:tailEnd type="triangle" w="med" len="med"/>
              </a:ln>
            </p:spPr>
          </p:cxnSp>
          <p:cxnSp>
            <p:nvCxnSpPr>
              <p:cNvPr id="26649" name="AutoShape 52"/>
              <p:cNvCxnSpPr>
                <a:cxnSpLocks noChangeShapeType="1"/>
              </p:cNvCxnSpPr>
              <p:nvPr/>
            </p:nvCxnSpPr>
            <p:spPr bwMode="auto">
              <a:xfrm flipH="1">
                <a:off x="1680" y="3682"/>
                <a:ext cx="247" cy="594"/>
              </a:xfrm>
              <a:prstGeom prst="straightConnector1">
                <a:avLst/>
              </a:prstGeom>
              <a:noFill/>
              <a:ln w="9525">
                <a:solidFill>
                  <a:srgbClr val="000000"/>
                </a:solidFill>
                <a:round/>
                <a:headEnd/>
                <a:tailEnd type="triangle" w="med" len="med"/>
              </a:ln>
            </p:spPr>
          </p:cxnSp>
          <p:cxnSp>
            <p:nvCxnSpPr>
              <p:cNvPr id="26650" name="AutoShape 53"/>
              <p:cNvCxnSpPr>
                <a:cxnSpLocks noChangeShapeType="1"/>
              </p:cNvCxnSpPr>
              <p:nvPr/>
            </p:nvCxnSpPr>
            <p:spPr bwMode="auto">
              <a:xfrm flipH="1">
                <a:off x="1173" y="3682"/>
                <a:ext cx="753" cy="594"/>
              </a:xfrm>
              <a:prstGeom prst="straightConnector1">
                <a:avLst/>
              </a:prstGeom>
              <a:noFill/>
              <a:ln w="9525">
                <a:solidFill>
                  <a:srgbClr val="000000"/>
                </a:solidFill>
                <a:round/>
                <a:headEnd/>
                <a:tailEnd type="triangle" w="med" len="med"/>
              </a:ln>
            </p:spPr>
          </p:cxnSp>
        </p:grpSp>
      </p:grpSp>
      <p:sp>
        <p:nvSpPr>
          <p:cNvPr id="29702" name="Rectangle 6"/>
          <p:cNvSpPr>
            <a:spLocks noGrp="1" noChangeArrowheads="1"/>
          </p:cNvSpPr>
          <p:nvPr>
            <p:ph type="body" sz="half" idx="4294967295"/>
          </p:nvPr>
        </p:nvSpPr>
        <p:spPr>
          <a:xfrm>
            <a:off x="0" y="620688"/>
            <a:ext cx="9144000" cy="1872208"/>
          </a:xfrm>
          <a:ln>
            <a:noFill/>
          </a:ln>
        </p:spPr>
        <p:style>
          <a:lnRef idx="2">
            <a:schemeClr val="dk1"/>
          </a:lnRef>
          <a:fillRef idx="1">
            <a:schemeClr val="lt1"/>
          </a:fillRef>
          <a:effectRef idx="0">
            <a:schemeClr val="dk1"/>
          </a:effectRef>
          <a:fontRef idx="minor">
            <a:schemeClr val="dk1"/>
          </a:fontRef>
        </p:style>
        <p:txBody>
          <a:bodyPr>
            <a:noAutofit/>
          </a:bodyPr>
          <a:lstStyle/>
          <a:p>
            <a:pPr eaLnBrk="1" hangingPunct="1">
              <a:defRPr/>
            </a:pPr>
            <a:r>
              <a:rPr lang="sv-SE" sz="1800" dirty="0" err="1">
                <a:solidFill>
                  <a:srgbClr val="404040"/>
                </a:solidFill>
                <a:latin typeface="Tahoma" pitchFamily="34" charset="0"/>
                <a:ea typeface="Tahoma" pitchFamily="34" charset="0"/>
                <a:cs typeface="Tahoma" pitchFamily="34" charset="0"/>
              </a:rPr>
              <a:t>Lorsque</a:t>
            </a:r>
            <a:r>
              <a:rPr lang="sv-SE" sz="1800" dirty="0">
                <a:solidFill>
                  <a:srgbClr val="404040"/>
                </a:solidFill>
                <a:latin typeface="Tahoma" pitchFamily="34" charset="0"/>
                <a:ea typeface="Tahoma" pitchFamily="34" charset="0"/>
                <a:cs typeface="Tahoma" pitchFamily="34" charset="0"/>
              </a:rPr>
              <a:t> </a:t>
            </a:r>
            <a:r>
              <a:rPr lang="sv-SE" sz="1800" dirty="0" err="1">
                <a:solidFill>
                  <a:srgbClr val="404040"/>
                </a:solidFill>
                <a:latin typeface="Tahoma" pitchFamily="34" charset="0"/>
                <a:ea typeface="Tahoma" pitchFamily="34" charset="0"/>
                <a:cs typeface="Tahoma" pitchFamily="34" charset="0"/>
              </a:rPr>
              <a:t>vous</a:t>
            </a:r>
            <a:r>
              <a:rPr lang="sv-SE" sz="1800" dirty="0">
                <a:solidFill>
                  <a:srgbClr val="404040"/>
                </a:solidFill>
                <a:latin typeface="Tahoma" pitchFamily="34" charset="0"/>
                <a:ea typeface="Tahoma" pitchFamily="34" charset="0"/>
                <a:cs typeface="Tahoma" pitchFamily="34" charset="0"/>
              </a:rPr>
              <a:t> </a:t>
            </a:r>
            <a:r>
              <a:rPr lang="sv-SE" sz="1800" dirty="0" err="1">
                <a:solidFill>
                  <a:srgbClr val="404040"/>
                </a:solidFill>
                <a:latin typeface="Tahoma" pitchFamily="34" charset="0"/>
                <a:ea typeface="Tahoma" pitchFamily="34" charset="0"/>
                <a:cs typeface="Tahoma" pitchFamily="34" charset="0"/>
              </a:rPr>
              <a:t>démarrez</a:t>
            </a:r>
            <a:r>
              <a:rPr lang="sv-SE" sz="1800" dirty="0">
                <a:solidFill>
                  <a:srgbClr val="404040"/>
                </a:solidFill>
                <a:latin typeface="Tahoma" pitchFamily="34" charset="0"/>
                <a:ea typeface="Tahoma" pitchFamily="34" charset="0"/>
                <a:cs typeface="Tahoma" pitchFamily="34" charset="0"/>
              </a:rPr>
              <a:t> </a:t>
            </a:r>
            <a:r>
              <a:rPr lang="sv-SE" sz="1800" dirty="0" err="1">
                <a:solidFill>
                  <a:srgbClr val="404040"/>
                </a:solidFill>
                <a:latin typeface="Tahoma" pitchFamily="34" charset="0"/>
                <a:ea typeface="Tahoma" pitchFamily="34" charset="0"/>
                <a:cs typeface="Tahoma" pitchFamily="34" charset="0"/>
              </a:rPr>
              <a:t>l’ordinateur</a:t>
            </a:r>
            <a:r>
              <a:rPr lang="sv-SE" sz="1800" dirty="0">
                <a:solidFill>
                  <a:srgbClr val="404040"/>
                </a:solidFill>
                <a:latin typeface="Tahoma" pitchFamily="34" charset="0"/>
                <a:ea typeface="Tahoma" pitchFamily="34" charset="0"/>
                <a:cs typeface="Tahoma" pitchFamily="34" charset="0"/>
              </a:rPr>
              <a:t>, le </a:t>
            </a:r>
            <a:r>
              <a:rPr lang="sv-SE" sz="1800" dirty="0" err="1">
                <a:solidFill>
                  <a:srgbClr val="404040"/>
                </a:solidFill>
                <a:latin typeface="Tahoma" pitchFamily="34" charset="0"/>
                <a:ea typeface="Tahoma" pitchFamily="34" charset="0"/>
                <a:cs typeface="Tahoma" pitchFamily="34" charset="0"/>
              </a:rPr>
              <a:t>bureau</a:t>
            </a:r>
            <a:r>
              <a:rPr lang="sv-SE" sz="1800" dirty="0">
                <a:solidFill>
                  <a:srgbClr val="404040"/>
                </a:solidFill>
                <a:latin typeface="Tahoma" pitchFamily="34" charset="0"/>
                <a:ea typeface="Tahoma" pitchFamily="34" charset="0"/>
                <a:cs typeface="Tahoma" pitchFamily="34" charset="0"/>
              </a:rPr>
              <a:t> de Windows </a:t>
            </a:r>
            <a:r>
              <a:rPr lang="sv-SE" sz="1800" dirty="0" err="1">
                <a:solidFill>
                  <a:srgbClr val="404040"/>
                </a:solidFill>
                <a:latin typeface="Tahoma" pitchFamily="34" charset="0"/>
                <a:ea typeface="Tahoma" pitchFamily="34" charset="0"/>
                <a:cs typeface="Tahoma" pitchFamily="34" charset="0"/>
              </a:rPr>
              <a:t>s’affiche</a:t>
            </a:r>
            <a:r>
              <a:rPr lang="sv-SE" sz="1800" dirty="0">
                <a:solidFill>
                  <a:srgbClr val="404040"/>
                </a:solidFill>
                <a:latin typeface="Tahoma" pitchFamily="34" charset="0"/>
                <a:ea typeface="Tahoma" pitchFamily="34" charset="0"/>
                <a:cs typeface="Tahoma" pitchFamily="34" charset="0"/>
              </a:rPr>
              <a:t> sur </a:t>
            </a:r>
            <a:r>
              <a:rPr lang="sv-SE" sz="1800" dirty="0" err="1">
                <a:solidFill>
                  <a:srgbClr val="404040"/>
                </a:solidFill>
                <a:latin typeface="Tahoma" pitchFamily="34" charset="0"/>
                <a:ea typeface="Tahoma" pitchFamily="34" charset="0"/>
                <a:cs typeface="Tahoma" pitchFamily="34" charset="0"/>
              </a:rPr>
              <a:t>l’écran</a:t>
            </a:r>
            <a:r>
              <a:rPr lang="sv-SE" sz="1800" dirty="0">
                <a:solidFill>
                  <a:srgbClr val="404040"/>
                </a:solidFill>
                <a:latin typeface="Tahoma" pitchFamily="34" charset="0"/>
                <a:ea typeface="Tahoma" pitchFamily="34" charset="0"/>
                <a:cs typeface="Tahoma" pitchFamily="34" charset="0"/>
              </a:rPr>
              <a:t>. Le Bureau </a:t>
            </a:r>
            <a:r>
              <a:rPr lang="sv-SE" sz="1800" dirty="0" err="1">
                <a:solidFill>
                  <a:srgbClr val="404040"/>
                </a:solidFill>
                <a:latin typeface="Tahoma" pitchFamily="34" charset="0"/>
                <a:ea typeface="Tahoma" pitchFamily="34" charset="0"/>
                <a:cs typeface="Tahoma" pitchFamily="34" charset="0"/>
              </a:rPr>
              <a:t>affiche</a:t>
            </a:r>
            <a:r>
              <a:rPr lang="sv-SE" sz="1800" dirty="0">
                <a:solidFill>
                  <a:srgbClr val="404040"/>
                </a:solidFill>
                <a:latin typeface="Tahoma" pitchFamily="34" charset="0"/>
                <a:ea typeface="Tahoma" pitchFamily="34" charset="0"/>
                <a:cs typeface="Tahoma" pitchFamily="34" charset="0"/>
              </a:rPr>
              <a:t> les </a:t>
            </a:r>
            <a:r>
              <a:rPr lang="sv-SE" sz="1800" dirty="0" err="1">
                <a:solidFill>
                  <a:srgbClr val="404040"/>
                </a:solidFill>
                <a:latin typeface="Tahoma" pitchFamily="34" charset="0"/>
                <a:ea typeface="Tahoma" pitchFamily="34" charset="0"/>
                <a:cs typeface="Tahoma" pitchFamily="34" charset="0"/>
              </a:rPr>
              <a:t>icônes</a:t>
            </a:r>
            <a:r>
              <a:rPr lang="sv-SE" sz="1800" dirty="0">
                <a:solidFill>
                  <a:srgbClr val="404040"/>
                </a:solidFill>
                <a:latin typeface="Tahoma" pitchFamily="34" charset="0"/>
                <a:ea typeface="Tahoma" pitchFamily="34" charset="0"/>
                <a:cs typeface="Tahoma" pitchFamily="34" charset="0"/>
              </a:rPr>
              <a:t> et les </a:t>
            </a:r>
            <a:r>
              <a:rPr lang="sv-SE" sz="1800" dirty="0" err="1">
                <a:solidFill>
                  <a:srgbClr val="404040"/>
                </a:solidFill>
                <a:latin typeface="Tahoma" pitchFamily="34" charset="0"/>
                <a:ea typeface="Tahoma" pitchFamily="34" charset="0"/>
                <a:cs typeface="Tahoma" pitchFamily="34" charset="0"/>
              </a:rPr>
              <a:t>raccourcis</a:t>
            </a:r>
            <a:r>
              <a:rPr lang="sv-SE" sz="1800" dirty="0">
                <a:solidFill>
                  <a:srgbClr val="404040"/>
                </a:solidFill>
                <a:latin typeface="Tahoma" pitchFamily="34" charset="0"/>
                <a:ea typeface="Tahoma" pitchFamily="34" charset="0"/>
                <a:cs typeface="Tahoma" pitchFamily="34" charset="0"/>
              </a:rPr>
              <a:t>. </a:t>
            </a:r>
            <a:r>
              <a:rPr lang="sv-SE" sz="1800" dirty="0" err="1">
                <a:solidFill>
                  <a:srgbClr val="404040"/>
                </a:solidFill>
                <a:latin typeface="Tahoma" pitchFamily="34" charset="0"/>
                <a:ea typeface="Tahoma" pitchFamily="34" charset="0"/>
                <a:cs typeface="Tahoma" pitchFamily="34" charset="0"/>
              </a:rPr>
              <a:t>Tout</a:t>
            </a:r>
            <a:r>
              <a:rPr lang="sv-SE" sz="1800" dirty="0">
                <a:solidFill>
                  <a:srgbClr val="404040"/>
                </a:solidFill>
                <a:latin typeface="Tahoma" pitchFamily="34" charset="0"/>
                <a:ea typeface="Tahoma" pitchFamily="34" charset="0"/>
                <a:cs typeface="Tahoma" pitchFamily="34" charset="0"/>
              </a:rPr>
              <a:t> en bas de </a:t>
            </a:r>
            <a:r>
              <a:rPr lang="sv-SE" sz="1800" dirty="0" err="1">
                <a:solidFill>
                  <a:srgbClr val="404040"/>
                </a:solidFill>
                <a:latin typeface="Tahoma" pitchFamily="34" charset="0"/>
                <a:ea typeface="Tahoma" pitchFamily="34" charset="0"/>
                <a:cs typeface="Tahoma" pitchFamily="34" charset="0"/>
              </a:rPr>
              <a:t>l’écran</a:t>
            </a:r>
            <a:r>
              <a:rPr lang="sv-SE" sz="1800" dirty="0">
                <a:solidFill>
                  <a:srgbClr val="404040"/>
                </a:solidFill>
                <a:latin typeface="Tahoma" pitchFamily="34" charset="0"/>
                <a:ea typeface="Tahoma" pitchFamily="34" charset="0"/>
                <a:cs typeface="Tahoma" pitchFamily="34" charset="0"/>
              </a:rPr>
              <a:t> se </a:t>
            </a:r>
            <a:r>
              <a:rPr lang="sv-SE" sz="1800" dirty="0" err="1">
                <a:solidFill>
                  <a:srgbClr val="404040"/>
                </a:solidFill>
                <a:latin typeface="Tahoma" pitchFamily="34" charset="0"/>
                <a:ea typeface="Tahoma" pitchFamily="34" charset="0"/>
                <a:cs typeface="Tahoma" pitchFamily="34" charset="0"/>
              </a:rPr>
              <a:t>trouve</a:t>
            </a:r>
            <a:r>
              <a:rPr lang="sv-SE" sz="1800" dirty="0">
                <a:solidFill>
                  <a:srgbClr val="404040"/>
                </a:solidFill>
                <a:latin typeface="Tahoma" pitchFamily="34" charset="0"/>
                <a:ea typeface="Tahoma" pitchFamily="34" charset="0"/>
                <a:cs typeface="Tahoma" pitchFamily="34" charset="0"/>
              </a:rPr>
              <a:t> la Barre des </a:t>
            </a:r>
            <a:r>
              <a:rPr lang="sv-SE" sz="1800" dirty="0" err="1">
                <a:solidFill>
                  <a:srgbClr val="404040"/>
                </a:solidFill>
                <a:latin typeface="Tahoma" pitchFamily="34" charset="0"/>
                <a:ea typeface="Tahoma" pitchFamily="34" charset="0"/>
                <a:cs typeface="Tahoma" pitchFamily="34" charset="0"/>
              </a:rPr>
              <a:t>tâches</a:t>
            </a:r>
            <a:r>
              <a:rPr lang="sv-SE" sz="1800" dirty="0">
                <a:solidFill>
                  <a:srgbClr val="404040"/>
                </a:solidFill>
                <a:latin typeface="Tahoma" pitchFamily="34" charset="0"/>
                <a:ea typeface="Tahoma" pitchFamily="34" charset="0"/>
                <a:cs typeface="Tahoma" pitchFamily="34" charset="0"/>
              </a:rPr>
              <a:t>. </a:t>
            </a:r>
            <a:r>
              <a:rPr lang="sv-SE" sz="1800" dirty="0" err="1">
                <a:solidFill>
                  <a:srgbClr val="404040"/>
                </a:solidFill>
                <a:latin typeface="Tahoma" pitchFamily="34" charset="0"/>
                <a:ea typeface="Tahoma" pitchFamily="34" charset="0"/>
                <a:cs typeface="Tahoma" pitchFamily="34" charset="0"/>
              </a:rPr>
              <a:t>Vous</a:t>
            </a:r>
            <a:r>
              <a:rPr lang="sv-SE" sz="1800" dirty="0">
                <a:solidFill>
                  <a:srgbClr val="404040"/>
                </a:solidFill>
                <a:latin typeface="Tahoma" pitchFamily="34" charset="0"/>
                <a:ea typeface="Tahoma" pitchFamily="34" charset="0"/>
                <a:cs typeface="Tahoma" pitchFamily="34" charset="0"/>
              </a:rPr>
              <a:t> </a:t>
            </a:r>
            <a:r>
              <a:rPr lang="sv-SE" sz="1800" dirty="0" err="1">
                <a:solidFill>
                  <a:srgbClr val="404040"/>
                </a:solidFill>
                <a:latin typeface="Tahoma" pitchFamily="34" charset="0"/>
                <a:ea typeface="Tahoma" pitchFamily="34" charset="0"/>
                <a:cs typeface="Tahoma" pitchFamily="34" charset="0"/>
              </a:rPr>
              <a:t>pouvez</a:t>
            </a:r>
            <a:r>
              <a:rPr lang="sv-SE" sz="1800" dirty="0">
                <a:solidFill>
                  <a:srgbClr val="404040"/>
                </a:solidFill>
                <a:latin typeface="Tahoma" pitchFamily="34" charset="0"/>
                <a:ea typeface="Tahoma" pitchFamily="34" charset="0"/>
                <a:cs typeface="Tahoma" pitchFamily="34" charset="0"/>
              </a:rPr>
              <a:t> </a:t>
            </a:r>
            <a:r>
              <a:rPr lang="sv-SE" sz="1800" dirty="0" err="1">
                <a:solidFill>
                  <a:srgbClr val="404040"/>
                </a:solidFill>
                <a:latin typeface="Tahoma" pitchFamily="34" charset="0"/>
                <a:ea typeface="Tahoma" pitchFamily="34" charset="0"/>
                <a:cs typeface="Tahoma" pitchFamily="34" charset="0"/>
              </a:rPr>
              <a:t>lancer</a:t>
            </a:r>
            <a:r>
              <a:rPr lang="sv-SE" sz="1800" dirty="0">
                <a:solidFill>
                  <a:srgbClr val="404040"/>
                </a:solidFill>
                <a:latin typeface="Tahoma" pitchFamily="34" charset="0"/>
                <a:ea typeface="Tahoma" pitchFamily="34" charset="0"/>
                <a:cs typeface="Tahoma" pitchFamily="34" charset="0"/>
              </a:rPr>
              <a:t> </a:t>
            </a:r>
            <a:r>
              <a:rPr lang="sv-SE" sz="1800" dirty="0" err="1">
                <a:solidFill>
                  <a:srgbClr val="404040"/>
                </a:solidFill>
                <a:latin typeface="Tahoma" pitchFamily="34" charset="0"/>
                <a:ea typeface="Tahoma" pitchFamily="34" charset="0"/>
                <a:cs typeface="Tahoma" pitchFamily="34" charset="0"/>
              </a:rPr>
              <a:t>un</a:t>
            </a:r>
            <a:r>
              <a:rPr lang="sv-SE" sz="1800" dirty="0">
                <a:solidFill>
                  <a:srgbClr val="404040"/>
                </a:solidFill>
                <a:latin typeface="Tahoma" pitchFamily="34" charset="0"/>
                <a:ea typeface="Tahoma" pitchFamily="34" charset="0"/>
                <a:cs typeface="Tahoma" pitchFamily="34" charset="0"/>
              </a:rPr>
              <a:t> </a:t>
            </a:r>
            <a:r>
              <a:rPr lang="sv-SE" sz="1800" dirty="0" err="1">
                <a:solidFill>
                  <a:srgbClr val="404040"/>
                </a:solidFill>
                <a:latin typeface="Tahoma" pitchFamily="34" charset="0"/>
                <a:ea typeface="Tahoma" pitchFamily="34" charset="0"/>
                <a:cs typeface="Tahoma" pitchFamily="34" charset="0"/>
              </a:rPr>
              <a:t>logiciel</a:t>
            </a:r>
            <a:r>
              <a:rPr lang="sv-SE" sz="1800" dirty="0">
                <a:solidFill>
                  <a:srgbClr val="404040"/>
                </a:solidFill>
                <a:latin typeface="Tahoma" pitchFamily="34" charset="0"/>
                <a:ea typeface="Tahoma" pitchFamily="34" charset="0"/>
                <a:cs typeface="Tahoma" pitchFamily="34" charset="0"/>
              </a:rPr>
              <a:t> </a:t>
            </a:r>
            <a:r>
              <a:rPr lang="sv-SE" sz="1800" dirty="0" err="1">
                <a:solidFill>
                  <a:srgbClr val="404040"/>
                </a:solidFill>
                <a:latin typeface="Tahoma" pitchFamily="34" charset="0"/>
                <a:ea typeface="Tahoma" pitchFamily="34" charset="0"/>
                <a:cs typeface="Tahoma" pitchFamily="34" charset="0"/>
              </a:rPr>
              <a:t>directement</a:t>
            </a:r>
            <a:r>
              <a:rPr lang="sv-SE" sz="1800" dirty="0">
                <a:solidFill>
                  <a:srgbClr val="404040"/>
                </a:solidFill>
                <a:latin typeface="Tahoma" pitchFamily="34" charset="0"/>
                <a:ea typeface="Tahoma" pitchFamily="34" charset="0"/>
                <a:cs typeface="Tahoma" pitchFamily="34" charset="0"/>
              </a:rPr>
              <a:t> à </a:t>
            </a:r>
            <a:r>
              <a:rPr lang="sv-SE" sz="1800" dirty="0" err="1">
                <a:solidFill>
                  <a:srgbClr val="404040"/>
                </a:solidFill>
                <a:latin typeface="Tahoma" pitchFamily="34" charset="0"/>
                <a:ea typeface="Tahoma" pitchFamily="34" charset="0"/>
                <a:cs typeface="Tahoma" pitchFamily="34" charset="0"/>
              </a:rPr>
              <a:t>partir</a:t>
            </a:r>
            <a:r>
              <a:rPr lang="sv-SE" sz="1800" dirty="0">
                <a:solidFill>
                  <a:srgbClr val="404040"/>
                </a:solidFill>
                <a:latin typeface="Tahoma" pitchFamily="34" charset="0"/>
                <a:ea typeface="Tahoma" pitchFamily="34" charset="0"/>
                <a:cs typeface="Tahoma" pitchFamily="34" charset="0"/>
              </a:rPr>
              <a:t> du Bureau </a:t>
            </a:r>
            <a:r>
              <a:rPr lang="sv-SE" sz="1800" dirty="0" err="1">
                <a:solidFill>
                  <a:srgbClr val="404040"/>
                </a:solidFill>
                <a:latin typeface="Tahoma" pitchFamily="34" charset="0"/>
                <a:ea typeface="Tahoma" pitchFamily="34" charset="0"/>
                <a:cs typeface="Tahoma" pitchFamily="34" charset="0"/>
              </a:rPr>
              <a:t>ou</a:t>
            </a:r>
            <a:r>
              <a:rPr lang="sv-SE" sz="1800" dirty="0">
                <a:solidFill>
                  <a:srgbClr val="404040"/>
                </a:solidFill>
                <a:latin typeface="Tahoma" pitchFamily="34" charset="0"/>
                <a:ea typeface="Tahoma" pitchFamily="34" charset="0"/>
                <a:cs typeface="Tahoma" pitchFamily="34" charset="0"/>
              </a:rPr>
              <a:t> </a:t>
            </a:r>
            <a:r>
              <a:rPr lang="sv-SE" sz="1800" dirty="0" err="1">
                <a:solidFill>
                  <a:srgbClr val="404040"/>
                </a:solidFill>
                <a:latin typeface="Tahoma" pitchFamily="34" charset="0"/>
                <a:ea typeface="Tahoma" pitchFamily="34" charset="0"/>
                <a:cs typeface="Tahoma" pitchFamily="34" charset="0"/>
              </a:rPr>
              <a:t>depuis</a:t>
            </a:r>
            <a:r>
              <a:rPr lang="sv-SE" sz="1800" dirty="0">
                <a:solidFill>
                  <a:srgbClr val="404040"/>
                </a:solidFill>
                <a:latin typeface="Tahoma" pitchFamily="34" charset="0"/>
                <a:ea typeface="Tahoma" pitchFamily="34" charset="0"/>
                <a:cs typeface="Tahoma" pitchFamily="34" charset="0"/>
              </a:rPr>
              <a:t> le </a:t>
            </a:r>
            <a:r>
              <a:rPr lang="sv-SE" sz="1800" dirty="0" err="1">
                <a:solidFill>
                  <a:srgbClr val="404040"/>
                </a:solidFill>
                <a:latin typeface="Tahoma" pitchFamily="34" charset="0"/>
                <a:ea typeface="Tahoma" pitchFamily="34" charset="0"/>
                <a:cs typeface="Tahoma" pitchFamily="34" charset="0"/>
              </a:rPr>
              <a:t>Menu</a:t>
            </a:r>
            <a:r>
              <a:rPr lang="sv-SE" sz="1800" dirty="0">
                <a:solidFill>
                  <a:srgbClr val="404040"/>
                </a:solidFill>
                <a:latin typeface="Tahoma" pitchFamily="34" charset="0"/>
                <a:ea typeface="Tahoma" pitchFamily="34" charset="0"/>
                <a:cs typeface="Tahoma" pitchFamily="34" charset="0"/>
              </a:rPr>
              <a:t> de </a:t>
            </a:r>
            <a:r>
              <a:rPr lang="sv-SE" sz="1800" dirty="0" err="1">
                <a:solidFill>
                  <a:srgbClr val="404040"/>
                </a:solidFill>
                <a:latin typeface="Tahoma" pitchFamily="34" charset="0"/>
                <a:ea typeface="Tahoma" pitchFamily="34" charset="0"/>
                <a:cs typeface="Tahoma" pitchFamily="34" charset="0"/>
              </a:rPr>
              <a:t>Démarrage</a:t>
            </a:r>
            <a:r>
              <a:rPr lang="sv-SE" sz="1800" dirty="0">
                <a:solidFill>
                  <a:srgbClr val="404040"/>
                </a:solidFill>
                <a:latin typeface="Tahoma" pitchFamily="34" charset="0"/>
                <a:ea typeface="Tahoma" pitchFamily="34" charset="0"/>
                <a:cs typeface="Tahoma" pitchFamily="34" charset="0"/>
              </a:rPr>
              <a:t> à </a:t>
            </a:r>
            <a:r>
              <a:rPr lang="sv-SE" sz="1800" dirty="0" err="1">
                <a:solidFill>
                  <a:srgbClr val="404040"/>
                </a:solidFill>
                <a:latin typeface="Tahoma" pitchFamily="34" charset="0"/>
                <a:ea typeface="Tahoma" pitchFamily="34" charset="0"/>
                <a:cs typeface="Tahoma" pitchFamily="34" charset="0"/>
              </a:rPr>
              <a:t>l’aide</a:t>
            </a:r>
            <a:r>
              <a:rPr lang="sv-SE" sz="1800" dirty="0">
                <a:solidFill>
                  <a:srgbClr val="404040"/>
                </a:solidFill>
                <a:latin typeface="Tahoma" pitchFamily="34" charset="0"/>
                <a:ea typeface="Tahoma" pitchFamily="34" charset="0"/>
                <a:cs typeface="Tahoma" pitchFamily="34" charset="0"/>
              </a:rPr>
              <a:t> du </a:t>
            </a:r>
            <a:r>
              <a:rPr lang="sv-SE" sz="1800" dirty="0" err="1">
                <a:solidFill>
                  <a:srgbClr val="404040"/>
                </a:solidFill>
                <a:latin typeface="Tahoma" pitchFamily="34" charset="0"/>
                <a:ea typeface="Tahoma" pitchFamily="34" charset="0"/>
                <a:cs typeface="Tahoma" pitchFamily="34" charset="0"/>
              </a:rPr>
              <a:t>bouton</a:t>
            </a:r>
            <a:r>
              <a:rPr lang="sv-SE" sz="1800" dirty="0">
                <a:solidFill>
                  <a:srgbClr val="404040"/>
                </a:solidFill>
                <a:latin typeface="Tahoma" pitchFamily="34" charset="0"/>
                <a:ea typeface="Tahoma" pitchFamily="34" charset="0"/>
                <a:cs typeface="Tahoma" pitchFamily="34" charset="0"/>
              </a:rPr>
              <a:t> Start (</a:t>
            </a:r>
            <a:r>
              <a:rPr lang="sv-SE" sz="1800" dirty="0" err="1">
                <a:solidFill>
                  <a:srgbClr val="404040"/>
                </a:solidFill>
                <a:latin typeface="Tahoma" pitchFamily="34" charset="0"/>
                <a:ea typeface="Tahoma" pitchFamily="34" charset="0"/>
                <a:cs typeface="Tahoma" pitchFamily="34" charset="0"/>
              </a:rPr>
              <a:t>Démarrage</a:t>
            </a:r>
            <a:r>
              <a:rPr lang="sv-SE" sz="1800" dirty="0">
                <a:solidFill>
                  <a:srgbClr val="404040"/>
                </a:solidFill>
                <a:latin typeface="Tahoma" pitchFamily="34" charset="0"/>
                <a:ea typeface="Tahoma" pitchFamily="34" charset="0"/>
                <a:cs typeface="Tahoma" pitchFamily="34" charset="0"/>
              </a:rPr>
              <a:t>).</a:t>
            </a:r>
            <a:endParaRPr lang="ar-SA" sz="1800" u="sng"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lnSpc>
                <a:spcPct val="80000"/>
              </a:lnSpc>
              <a:defRPr/>
            </a:pP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Lorsque</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vous</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utlisez</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l’ordinateur</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pour</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la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première</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fois</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il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n’y</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qu’une</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icône</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sur le Bureau :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c’est</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la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Corbeille</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Nous</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vous</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expliquerons</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par la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suite</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comment</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placer</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d’autres</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icônes</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dans la </a:t>
            </a:r>
            <a:r>
              <a:rPr lang="sv-SE" sz="1800" dirty="0" err="1">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Corbeille</a:t>
            </a: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t>
            </a:r>
          </a:p>
        </p:txBody>
      </p:sp>
      <p:cxnSp>
        <p:nvCxnSpPr>
          <p:cNvPr id="17" name="Rak pil 16"/>
          <p:cNvCxnSpPr/>
          <p:nvPr/>
        </p:nvCxnSpPr>
        <p:spPr>
          <a:xfrm flipH="1" flipV="1">
            <a:off x="628650" y="3211513"/>
            <a:ext cx="1018020" cy="3698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 name="Rak pil 20"/>
          <p:cNvCxnSpPr/>
          <p:nvPr/>
        </p:nvCxnSpPr>
        <p:spPr>
          <a:xfrm flipH="1">
            <a:off x="628650" y="3581401"/>
            <a:ext cx="1018020" cy="167141"/>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blinds(horizontal)">
                                      <p:cBhvr>
                                        <p:cTn id="7" dur="500"/>
                                        <p:tgtEl>
                                          <p:spTgt spid="297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2">
                                            <p:bg/>
                                          </p:spTgt>
                                        </p:tgtEl>
                                        <p:attrNameLst>
                                          <p:attrName>style.visibility</p:attrName>
                                        </p:attrNameLst>
                                      </p:cBhvr>
                                      <p:to>
                                        <p:strVal val="visible"/>
                                      </p:to>
                                    </p:set>
                                    <p:animEffect transition="in" filter="blinds(horizontal)">
                                      <p:cBhvr>
                                        <p:cTn id="12" dur="500"/>
                                        <p:tgtEl>
                                          <p:spTgt spid="2970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705"/>
                                        </p:tgtEl>
                                        <p:attrNameLst>
                                          <p:attrName>style.visibility</p:attrName>
                                        </p:attrNameLst>
                                      </p:cBhvr>
                                      <p:to>
                                        <p:strVal val="visible"/>
                                      </p:to>
                                    </p:set>
                                    <p:anim calcmode="lin" valueType="num">
                                      <p:cBhvr additive="base">
                                        <p:cTn id="17" dur="500" fill="hold"/>
                                        <p:tgtEl>
                                          <p:spTgt spid="29705"/>
                                        </p:tgtEl>
                                        <p:attrNameLst>
                                          <p:attrName>ppt_x</p:attrName>
                                        </p:attrNameLst>
                                      </p:cBhvr>
                                      <p:tavLst>
                                        <p:tav tm="0">
                                          <p:val>
                                            <p:strVal val="#ppt_x"/>
                                          </p:val>
                                        </p:tav>
                                        <p:tav tm="100000">
                                          <p:val>
                                            <p:strVal val="#ppt_x"/>
                                          </p:val>
                                        </p:tav>
                                      </p:tavLst>
                                    </p:anim>
                                    <p:anim calcmode="lin" valueType="num">
                                      <p:cBhvr additive="base">
                                        <p:cTn id="18"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722"/>
                                        </p:tgtEl>
                                        <p:attrNameLst>
                                          <p:attrName>style.visibility</p:attrName>
                                        </p:attrNameLst>
                                      </p:cBhvr>
                                      <p:to>
                                        <p:strVal val="visible"/>
                                      </p:to>
                                    </p:set>
                                    <p:anim calcmode="lin" valueType="num">
                                      <p:cBhvr additive="base">
                                        <p:cTn id="23" dur="500" fill="hold"/>
                                        <p:tgtEl>
                                          <p:spTgt spid="29722"/>
                                        </p:tgtEl>
                                        <p:attrNameLst>
                                          <p:attrName>ppt_x</p:attrName>
                                        </p:attrNameLst>
                                      </p:cBhvr>
                                      <p:tavLst>
                                        <p:tav tm="0">
                                          <p:val>
                                            <p:strVal val="#ppt_x"/>
                                          </p:val>
                                        </p:tav>
                                        <p:tav tm="100000">
                                          <p:val>
                                            <p:strVal val="#ppt_x"/>
                                          </p:val>
                                        </p:tav>
                                      </p:tavLst>
                                    </p:anim>
                                    <p:anim calcmode="lin" valueType="num">
                                      <p:cBhvr additive="base">
                                        <p:cTn id="24" dur="500" fill="hold"/>
                                        <p:tgtEl>
                                          <p:spTgt spid="297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431"/>
                                        </p:tgtEl>
                                        <p:attrNameLst>
                                          <p:attrName>style.visibility</p:attrName>
                                        </p:attrNameLst>
                                      </p:cBhvr>
                                      <p:to>
                                        <p:strVal val="visible"/>
                                      </p:to>
                                    </p:set>
                                    <p:anim calcmode="lin" valueType="num">
                                      <p:cBhvr additive="base">
                                        <p:cTn id="29" dur="500" fill="hold"/>
                                        <p:tgtEl>
                                          <p:spTgt spid="16431"/>
                                        </p:tgtEl>
                                        <p:attrNameLst>
                                          <p:attrName>ppt_x</p:attrName>
                                        </p:attrNameLst>
                                      </p:cBhvr>
                                      <p:tavLst>
                                        <p:tav tm="0">
                                          <p:val>
                                            <p:strVal val="#ppt_x"/>
                                          </p:val>
                                        </p:tav>
                                        <p:tav tm="100000">
                                          <p:val>
                                            <p:strVal val="#ppt_x"/>
                                          </p:val>
                                        </p:tav>
                                      </p:tavLst>
                                    </p:anim>
                                    <p:anim calcmode="lin" valueType="num">
                                      <p:cBhvr additive="base">
                                        <p:cTn id="30" dur="500" fill="hold"/>
                                        <p:tgtEl>
                                          <p:spTgt spid="164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709"/>
                                        </p:tgtEl>
                                        <p:attrNameLst>
                                          <p:attrName>style.visibility</p:attrName>
                                        </p:attrNameLst>
                                      </p:cBhvr>
                                      <p:to>
                                        <p:strVal val="visible"/>
                                      </p:to>
                                    </p:set>
                                    <p:anim calcmode="lin" valueType="num">
                                      <p:cBhvr additive="base">
                                        <p:cTn id="35" dur="500" fill="hold"/>
                                        <p:tgtEl>
                                          <p:spTgt spid="29709"/>
                                        </p:tgtEl>
                                        <p:attrNameLst>
                                          <p:attrName>ppt_x</p:attrName>
                                        </p:attrNameLst>
                                      </p:cBhvr>
                                      <p:tavLst>
                                        <p:tav tm="0">
                                          <p:val>
                                            <p:strVal val="#ppt_x"/>
                                          </p:val>
                                        </p:tav>
                                        <p:tav tm="100000">
                                          <p:val>
                                            <p:strVal val="#ppt_x"/>
                                          </p:val>
                                        </p:tav>
                                      </p:tavLst>
                                    </p:anim>
                                    <p:anim calcmode="lin" valueType="num">
                                      <p:cBhvr additive="base">
                                        <p:cTn id="36" dur="500" fill="hold"/>
                                        <p:tgtEl>
                                          <p:spTgt spid="2970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712"/>
                                        </p:tgtEl>
                                        <p:attrNameLst>
                                          <p:attrName>style.visibility</p:attrName>
                                        </p:attrNameLst>
                                      </p:cBhvr>
                                      <p:to>
                                        <p:strVal val="visible"/>
                                      </p:to>
                                    </p:set>
                                    <p:anim calcmode="lin" valueType="num">
                                      <p:cBhvr additive="base">
                                        <p:cTn id="41" dur="500" fill="hold"/>
                                        <p:tgtEl>
                                          <p:spTgt spid="29712"/>
                                        </p:tgtEl>
                                        <p:attrNameLst>
                                          <p:attrName>ppt_x</p:attrName>
                                        </p:attrNameLst>
                                      </p:cBhvr>
                                      <p:tavLst>
                                        <p:tav tm="0">
                                          <p:val>
                                            <p:strVal val="#ppt_x"/>
                                          </p:val>
                                        </p:tav>
                                        <p:tav tm="100000">
                                          <p:val>
                                            <p:strVal val="#ppt_x"/>
                                          </p:val>
                                        </p:tav>
                                      </p:tavLst>
                                    </p:anim>
                                    <p:anim calcmode="lin" valueType="num">
                                      <p:cBhvr additive="base">
                                        <p:cTn id="42" dur="500" fill="hold"/>
                                        <p:tgtEl>
                                          <p:spTgt spid="297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710"/>
                                        </p:tgtEl>
                                        <p:attrNameLst>
                                          <p:attrName>style.visibility</p:attrName>
                                        </p:attrNameLst>
                                      </p:cBhvr>
                                      <p:to>
                                        <p:strVal val="visible"/>
                                      </p:to>
                                    </p:set>
                                    <p:anim calcmode="lin" valueType="num">
                                      <p:cBhvr additive="base">
                                        <p:cTn id="47" dur="500" fill="hold"/>
                                        <p:tgtEl>
                                          <p:spTgt spid="29710"/>
                                        </p:tgtEl>
                                        <p:attrNameLst>
                                          <p:attrName>ppt_x</p:attrName>
                                        </p:attrNameLst>
                                      </p:cBhvr>
                                      <p:tavLst>
                                        <p:tav tm="0">
                                          <p:val>
                                            <p:strVal val="#ppt_x"/>
                                          </p:val>
                                        </p:tav>
                                        <p:tav tm="100000">
                                          <p:val>
                                            <p:strVal val="#ppt_x"/>
                                          </p:val>
                                        </p:tav>
                                      </p:tavLst>
                                    </p:anim>
                                    <p:anim calcmode="lin" valueType="num">
                                      <p:cBhvr additive="base">
                                        <p:cTn id="48" dur="500" fill="hold"/>
                                        <p:tgtEl>
                                          <p:spTgt spid="297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ppt_x"/>
                                          </p:val>
                                        </p:tav>
                                        <p:tav tm="100000">
                                          <p:val>
                                            <p:strVal val="#ppt_x"/>
                                          </p:val>
                                        </p:tav>
                                      </p:tavLst>
                                    </p:anim>
                                    <p:anim calcmode="lin" valueType="num">
                                      <p:cBhvr additive="base">
                                        <p:cTn id="5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9702">
                                            <p:txEl>
                                              <p:pRg st="1" end="1"/>
                                            </p:txEl>
                                          </p:spTgt>
                                        </p:tgtEl>
                                        <p:attrNameLst>
                                          <p:attrName>style.visibility</p:attrName>
                                        </p:attrNameLst>
                                      </p:cBhvr>
                                      <p:to>
                                        <p:strVal val="visible"/>
                                      </p:to>
                                    </p:set>
                                    <p:animEffect transition="in" filter="blinds(horizontal)">
                                      <p:cBhvr>
                                        <p:cTn id="71" dur="500"/>
                                        <p:tgtEl>
                                          <p:spTgt spid="29702">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6667"/>
                                        </p:tgtEl>
                                        <p:attrNameLst>
                                          <p:attrName>style.visibility</p:attrName>
                                        </p:attrNameLst>
                                      </p:cBhvr>
                                      <p:to>
                                        <p:strVal val="visible"/>
                                      </p:to>
                                    </p:set>
                                    <p:animEffect transition="in" filter="fade">
                                      <p:cBhvr>
                                        <p:cTn id="76" dur="1000"/>
                                        <p:tgtEl>
                                          <p:spTgt spid="26667"/>
                                        </p:tgtEl>
                                      </p:cBhvr>
                                    </p:animEffect>
                                    <p:anim calcmode="lin" valueType="num">
                                      <p:cBhvr>
                                        <p:cTn id="77" dur="1000" fill="hold"/>
                                        <p:tgtEl>
                                          <p:spTgt spid="26667"/>
                                        </p:tgtEl>
                                        <p:attrNameLst>
                                          <p:attrName>ppt_x</p:attrName>
                                        </p:attrNameLst>
                                      </p:cBhvr>
                                      <p:tavLst>
                                        <p:tav tm="0">
                                          <p:val>
                                            <p:strVal val="#ppt_x"/>
                                          </p:val>
                                        </p:tav>
                                        <p:tav tm="100000">
                                          <p:val>
                                            <p:strVal val="#ppt_x"/>
                                          </p:val>
                                        </p:tav>
                                      </p:tavLst>
                                    </p:anim>
                                    <p:anim calcmode="lin" valueType="num">
                                      <p:cBhvr>
                                        <p:cTn id="78" dur="1000" fill="hold"/>
                                        <p:tgtEl>
                                          <p:spTgt spid="2666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ppt_x"/>
                                          </p:val>
                                        </p:tav>
                                        <p:tav tm="100000">
                                          <p:val>
                                            <p:strVal val="#ppt_x"/>
                                          </p:val>
                                        </p:tav>
                                      </p:tavLst>
                                    </p:anim>
                                    <p:anim calcmode="lin" valueType="num">
                                      <p:cBhvr additive="base">
                                        <p:cTn id="9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P spid="29709" grpId="0" animBg="1"/>
      <p:bldP spid="29710" grpId="0" animBg="1"/>
      <p:bldP spid="29712" grpId="0" animBg="1"/>
      <p:bldP spid="29722" grpId="0" animBg="1"/>
      <p:bldP spid="16431" grpId="0" animBg="1"/>
      <p:bldP spid="26667" grpId="0" animBg="1"/>
      <p:bldP spid="2970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260648"/>
            <a:ext cx="9144000" cy="1152128"/>
          </a:xfrm>
        </p:spPr>
        <p:txBody>
          <a:bodyPr anchor="ctr" anchorCtr="1">
            <a:normAutofit fontScale="90000"/>
          </a:bodyPr>
          <a:lstStyle/>
          <a:p>
            <a:pPr algn="l" eaLnBrk="1" hangingPunct="1">
              <a:defRPr/>
            </a:pPr>
            <a:r>
              <a:rPr lang="sv-SE" sz="4900" dirty="0">
                <a:solidFill>
                  <a:schemeClr val="accent1"/>
                </a:solidFill>
                <a:latin typeface="Tahoma" pitchFamily="34" charset="0"/>
                <a:ea typeface="Tahoma" pitchFamily="34" charset="0"/>
                <a:cs typeface="Tahoma" pitchFamily="34" charset="0"/>
              </a:rPr>
              <a:t>Les </a:t>
            </a:r>
            <a:r>
              <a:rPr lang="sv-SE" sz="4900" dirty="0" err="1">
                <a:solidFill>
                  <a:schemeClr val="accent1"/>
                </a:solidFill>
                <a:latin typeface="Tahoma" pitchFamily="34" charset="0"/>
                <a:ea typeface="Tahoma" pitchFamily="34" charset="0"/>
                <a:cs typeface="Tahoma" pitchFamily="34" charset="0"/>
              </a:rPr>
              <a:t>icônes</a:t>
            </a:r>
            <a:r>
              <a:rPr lang="sv-SE" sz="4900" dirty="0">
                <a:solidFill>
                  <a:schemeClr val="accent1"/>
                </a:solidFill>
                <a:latin typeface="Tahoma" pitchFamily="34" charset="0"/>
                <a:ea typeface="Tahoma" pitchFamily="34" charset="0"/>
                <a:cs typeface="Tahoma" pitchFamily="34" charset="0"/>
              </a:rPr>
              <a:t> du Bureau</a:t>
            </a:r>
            <a:br>
              <a:rPr lang="sv-SE" sz="4900" dirty="0">
                <a:solidFill>
                  <a:schemeClr val="accent1"/>
                </a:solidFill>
                <a:latin typeface="Tahoma" pitchFamily="34" charset="0"/>
                <a:ea typeface="Tahoma" pitchFamily="34" charset="0"/>
                <a:cs typeface="Tahoma" pitchFamily="34" charset="0"/>
              </a:rPr>
            </a:br>
            <a:br>
              <a:rPr lang="sv-SE" sz="2400" dirty="0">
                <a:solidFill>
                  <a:schemeClr val="accent1"/>
                </a:solidFill>
                <a:latin typeface="Tahoma" pitchFamily="34" charset="0"/>
                <a:ea typeface="Tahoma" pitchFamily="34" charset="0"/>
                <a:cs typeface="Tahoma" pitchFamily="34" charset="0"/>
              </a:rPr>
            </a:br>
            <a:endParaRPr lang="sv-SE" sz="2700" dirty="0">
              <a:latin typeface="Tahoma" pitchFamily="34" charset="0"/>
              <a:ea typeface="Tahoma" pitchFamily="34" charset="0"/>
              <a:cs typeface="Tahoma" pitchFamily="34" charset="0"/>
            </a:endParaRPr>
          </a:p>
        </p:txBody>
      </p:sp>
      <p:sp>
        <p:nvSpPr>
          <p:cNvPr id="74757" name="Rectangle 5"/>
          <p:cNvSpPr>
            <a:spLocks noGrp="1" noChangeArrowheads="1"/>
          </p:cNvSpPr>
          <p:nvPr>
            <p:ph type="body" sz="half" idx="4294967295"/>
          </p:nvPr>
        </p:nvSpPr>
        <p:spPr>
          <a:xfrm>
            <a:off x="810419" y="4653136"/>
            <a:ext cx="7523162" cy="1871662"/>
          </a:xfrm>
        </p:spPr>
        <p:txBody>
          <a:bodyPr>
            <a:normAutofit lnSpcReduction="10000"/>
          </a:bodyPr>
          <a:lstStyle/>
          <a:p>
            <a:pPr>
              <a:defRPr/>
            </a:pPr>
            <a:r>
              <a:rPr lang="sv-SE" sz="2400" b="1" dirty="0" err="1">
                <a:latin typeface="Tahoma" pitchFamily="34" charset="0"/>
                <a:ea typeface="Tahoma" pitchFamily="34" charset="0"/>
                <a:cs typeface="Tahoma" pitchFamily="34" charset="0"/>
              </a:rPr>
              <a:t>Afficher</a:t>
            </a:r>
            <a:r>
              <a:rPr lang="sv-SE" sz="2400" b="1" dirty="0">
                <a:latin typeface="Tahoma" pitchFamily="34" charset="0"/>
                <a:ea typeface="Tahoma" pitchFamily="34" charset="0"/>
                <a:cs typeface="Tahoma" pitchFamily="34" charset="0"/>
              </a:rPr>
              <a:t> </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Ici</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pouvez</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notamment</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modifier</a:t>
            </a:r>
            <a:r>
              <a:rPr lang="sv-SE" sz="2400" dirty="0">
                <a:latin typeface="Tahoma" pitchFamily="34" charset="0"/>
                <a:ea typeface="Tahoma" pitchFamily="34" charset="0"/>
                <a:cs typeface="Tahoma" pitchFamily="34" charset="0"/>
              </a:rPr>
              <a:t> la </a:t>
            </a:r>
            <a:r>
              <a:rPr lang="sv-SE" sz="2400" dirty="0" err="1">
                <a:latin typeface="Tahoma" pitchFamily="34" charset="0"/>
                <a:ea typeface="Tahoma" pitchFamily="34" charset="0"/>
                <a:cs typeface="Tahoma" pitchFamily="34" charset="0"/>
              </a:rPr>
              <a:t>taille</a:t>
            </a:r>
            <a:r>
              <a:rPr lang="sv-SE" sz="2400" dirty="0">
                <a:latin typeface="Tahoma" pitchFamily="34" charset="0"/>
                <a:ea typeface="Tahoma" pitchFamily="34" charset="0"/>
                <a:cs typeface="Tahoma" pitchFamily="34" charset="0"/>
              </a:rPr>
              <a:t> des </a:t>
            </a:r>
            <a:r>
              <a:rPr lang="sv-SE" sz="2400" dirty="0" err="1">
                <a:latin typeface="Tahoma" pitchFamily="34" charset="0"/>
                <a:ea typeface="Tahoma" pitchFamily="34" charset="0"/>
                <a:cs typeface="Tahoma" pitchFamily="34" charset="0"/>
              </a:rPr>
              <a:t>icônes</a:t>
            </a:r>
            <a:r>
              <a:rPr lang="sv-SE" sz="2400" dirty="0">
                <a:latin typeface="Tahoma" pitchFamily="34" charset="0"/>
                <a:ea typeface="Tahoma" pitchFamily="34" charset="0"/>
                <a:cs typeface="Tahoma" pitchFamily="34" charset="0"/>
              </a:rPr>
              <a:t> du Bureau. </a:t>
            </a:r>
          </a:p>
          <a:p>
            <a:pPr>
              <a:defRPr/>
            </a:pPr>
            <a:r>
              <a:rPr lang="sv-SE" sz="2400" b="1" dirty="0">
                <a:latin typeface="Tahoma" pitchFamily="34" charset="0"/>
                <a:ea typeface="Tahoma" pitchFamily="34" charset="0"/>
                <a:cs typeface="Tahoma" pitchFamily="34" charset="0"/>
              </a:rPr>
              <a:t>Trier </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pouvez</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choisir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l’ordre</a:t>
            </a:r>
            <a:r>
              <a:rPr lang="sv-SE" sz="2400" dirty="0">
                <a:latin typeface="Tahoma" pitchFamily="34" charset="0"/>
                <a:ea typeface="Tahoma" pitchFamily="34" charset="0"/>
                <a:cs typeface="Tahoma" pitchFamily="34" charset="0"/>
              </a:rPr>
              <a:t> dans </a:t>
            </a:r>
            <a:r>
              <a:rPr lang="sv-SE" sz="2400" dirty="0" err="1">
                <a:latin typeface="Tahoma" pitchFamily="34" charset="0"/>
                <a:ea typeface="Tahoma" pitchFamily="34" charset="0"/>
                <a:cs typeface="Tahoma" pitchFamily="34" charset="0"/>
              </a:rPr>
              <a:t>lequel</a:t>
            </a:r>
            <a:r>
              <a:rPr lang="sv-SE" sz="2400" dirty="0">
                <a:latin typeface="Tahoma" pitchFamily="34" charset="0"/>
                <a:ea typeface="Tahoma" pitchFamily="34" charset="0"/>
                <a:cs typeface="Tahoma" pitchFamily="34" charset="0"/>
              </a:rPr>
              <a:t> les </a:t>
            </a:r>
            <a:r>
              <a:rPr lang="sv-SE" sz="2400" dirty="0" err="1">
                <a:latin typeface="Tahoma" pitchFamily="34" charset="0"/>
                <a:ea typeface="Tahoma" pitchFamily="34" charset="0"/>
                <a:cs typeface="Tahoma" pitchFamily="34" charset="0"/>
              </a:rPr>
              <a:t>icônes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sont</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affichées</a:t>
            </a:r>
            <a:r>
              <a:rPr lang="sv-SE" sz="2400" dirty="0">
                <a:latin typeface="Tahoma" pitchFamily="34" charset="0"/>
                <a:ea typeface="Tahoma" pitchFamily="34" charset="0"/>
                <a:cs typeface="Tahoma" pitchFamily="34" charset="0"/>
              </a:rPr>
              <a:t> : par </a:t>
            </a:r>
            <a:r>
              <a:rPr lang="sv-SE" sz="2400" dirty="0" err="1">
                <a:latin typeface="Tahoma" pitchFamily="34" charset="0"/>
                <a:ea typeface="Tahoma" pitchFamily="34" charset="0"/>
                <a:cs typeface="Tahoma" pitchFamily="34" charset="0"/>
              </a:rPr>
              <a:t>taille</a:t>
            </a:r>
            <a:r>
              <a:rPr lang="sv-SE" sz="2400" dirty="0">
                <a:latin typeface="Tahoma" pitchFamily="34" charset="0"/>
                <a:ea typeface="Tahoma" pitchFamily="34" charset="0"/>
                <a:cs typeface="Tahoma" pitchFamily="34" charset="0"/>
              </a:rPr>
              <a:t>, par nom, par </a:t>
            </a:r>
            <a:r>
              <a:rPr lang="sv-SE" sz="2400" dirty="0" err="1">
                <a:latin typeface="Tahoma" pitchFamily="34" charset="0"/>
                <a:ea typeface="Tahoma" pitchFamily="34" charset="0"/>
                <a:cs typeface="Tahoma" pitchFamily="34" charset="0"/>
              </a:rPr>
              <a:t>type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ou</a:t>
            </a:r>
            <a:r>
              <a:rPr lang="sv-SE" sz="2400" dirty="0">
                <a:latin typeface="Tahoma" pitchFamily="34" charset="0"/>
                <a:ea typeface="Tahoma" pitchFamily="34" charset="0"/>
                <a:cs typeface="Tahoma" pitchFamily="34" charset="0"/>
              </a:rPr>
              <a:t> par date de </a:t>
            </a:r>
            <a:r>
              <a:rPr lang="sv-SE" sz="2400" dirty="0" err="1">
                <a:latin typeface="Tahoma" pitchFamily="34" charset="0"/>
                <a:ea typeface="Tahoma" pitchFamily="34" charset="0"/>
                <a:cs typeface="Tahoma" pitchFamily="34" charset="0"/>
              </a:rPr>
              <a:t>modification</a:t>
            </a:r>
            <a:r>
              <a:rPr lang="sv-SE" sz="2400" dirty="0">
                <a:latin typeface="Tahoma" pitchFamily="34" charset="0"/>
                <a:ea typeface="Tahoma" pitchFamily="34" charset="0"/>
                <a:cs typeface="Tahoma" pitchFamily="34" charset="0"/>
              </a:rPr>
              <a:t>.</a:t>
            </a:r>
            <a:endParaRPr lang="ar-AE" sz="2400" dirty="0">
              <a:latin typeface="Tahoma" pitchFamily="34" charset="0"/>
              <a:ea typeface="Tahoma" pitchFamily="34" charset="0"/>
              <a:cs typeface="Tahoma" pitchFamily="34" charset="0"/>
            </a:endParaRPr>
          </a:p>
        </p:txBody>
      </p:sp>
      <p:sp>
        <p:nvSpPr>
          <p:cNvPr id="5" name="textruta 4"/>
          <p:cNvSpPr txBox="1"/>
          <p:nvPr/>
        </p:nvSpPr>
        <p:spPr>
          <a:xfrm>
            <a:off x="395536" y="908720"/>
            <a:ext cx="7560840" cy="830997"/>
          </a:xfrm>
          <a:prstGeom prst="rect">
            <a:avLst/>
          </a:prstGeom>
          <a:noFill/>
        </p:spPr>
        <p:txBody>
          <a:bodyPr wrap="square" rtlCol="0">
            <a:spAutoFit/>
          </a:bodyPr>
          <a:lstStyle/>
          <a:p>
            <a:pPr lvl="2"/>
            <a:r>
              <a:rPr lang="sv-SE" sz="2400" dirty="0" err="1">
                <a:latin typeface="Tahoma" pitchFamily="34" charset="0"/>
                <a:ea typeface="Tahoma" pitchFamily="34" charset="0"/>
                <a:cs typeface="Tahoma" pitchFamily="34" charset="0"/>
              </a:rPr>
              <a:t>Faites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un</a:t>
            </a:r>
            <a:r>
              <a:rPr lang="sv-SE" sz="2400" dirty="0">
                <a:latin typeface="Tahoma" pitchFamily="34" charset="0"/>
                <a:ea typeface="Tahoma" pitchFamily="34" charset="0"/>
                <a:cs typeface="Tahoma" pitchFamily="34" charset="0"/>
              </a:rPr>
              <a:t> </a:t>
            </a:r>
            <a:r>
              <a:rPr lang="sv-SE" sz="2400" b="1" dirty="0" err="1">
                <a:latin typeface="Tahoma" pitchFamily="34" charset="0"/>
                <a:ea typeface="Tahoma" pitchFamily="34" charset="0"/>
                <a:cs typeface="Tahoma" pitchFamily="34" charset="0"/>
              </a:rPr>
              <a:t>clic</a:t>
            </a:r>
            <a:r>
              <a:rPr lang="sv-SE" sz="2400" b="1" dirty="0">
                <a:latin typeface="Tahoma" pitchFamily="34" charset="0"/>
                <a:ea typeface="Tahoma" pitchFamily="34" charset="0"/>
                <a:cs typeface="Tahoma" pitchFamily="34" charset="0"/>
              </a:rPr>
              <a:t> </a:t>
            </a:r>
            <a:r>
              <a:rPr lang="sv-SE" sz="2400" b="1" dirty="0" err="1">
                <a:latin typeface="Tahoma" pitchFamily="34" charset="0"/>
                <a:ea typeface="Tahoma" pitchFamily="34" charset="0"/>
                <a:cs typeface="Tahoma" pitchFamily="34" charset="0"/>
              </a:rPr>
              <a:t>droit</a:t>
            </a:r>
            <a:r>
              <a:rPr lang="sv-SE" sz="2400" b="1" dirty="0">
                <a:latin typeface="Tahoma" pitchFamily="34" charset="0"/>
                <a:ea typeface="Tahoma" pitchFamily="34" charset="0"/>
                <a:cs typeface="Tahoma" pitchFamily="34" charset="0"/>
              </a:rPr>
              <a:t> </a:t>
            </a:r>
            <a:r>
              <a:rPr lang="sv-SE" sz="2400" dirty="0">
                <a:latin typeface="Tahoma" pitchFamily="34" charset="0"/>
                <a:ea typeface="Tahoma" pitchFamily="34" charset="0"/>
                <a:cs typeface="Tahoma" pitchFamily="34" charset="0"/>
              </a:rPr>
              <a:t>sur </a:t>
            </a:r>
            <a:r>
              <a:rPr lang="sv-SE" sz="2400" dirty="0" err="1">
                <a:latin typeface="Tahoma" pitchFamily="34" charset="0"/>
                <a:ea typeface="Tahoma" pitchFamily="34" charset="0"/>
                <a:cs typeface="Tahoma" pitchFamily="34" charset="0"/>
              </a:rPr>
              <a:t>un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emplacement</a:t>
            </a:r>
            <a:r>
              <a:rPr lang="sv-SE" sz="2400" dirty="0">
                <a:latin typeface="Tahoma" pitchFamily="34" charset="0"/>
                <a:ea typeface="Tahoma" pitchFamily="34" charset="0"/>
                <a:cs typeface="Tahoma" pitchFamily="34" charset="0"/>
              </a:rPr>
              <a:t> vide du Bureau, et </a:t>
            </a:r>
            <a:r>
              <a:rPr lang="sv-SE" sz="2400" dirty="0" err="1">
                <a:latin typeface="Tahoma" pitchFamily="34" charset="0"/>
                <a:ea typeface="Tahoma" pitchFamily="34" charset="0"/>
                <a:cs typeface="Tahoma" pitchFamily="34" charset="0"/>
              </a:rPr>
              <a:t>ce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menu</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contextuel</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s’affiche</a:t>
            </a:r>
            <a:r>
              <a:rPr lang="sv-SE" sz="2400" dirty="0">
                <a:latin typeface="Tahoma" pitchFamily="34" charset="0"/>
                <a:ea typeface="Tahoma" pitchFamily="34" charset="0"/>
                <a:cs typeface="Tahoma" pitchFamily="34" charset="0"/>
              </a:rPr>
              <a:t>.</a:t>
            </a:r>
            <a:endParaRPr lang="sv-SE" sz="2400" dirty="0"/>
          </a:p>
        </p:txBody>
      </p:sp>
      <p:pic>
        <p:nvPicPr>
          <p:cNvPr id="11" name="Bildobjekt 10">
            <a:extLst>
              <a:ext uri="{FF2B5EF4-FFF2-40B4-BE49-F238E27FC236}">
                <a16:creationId xmlns:a16="http://schemas.microsoft.com/office/drawing/2014/main" id="{1EEC64C3-DE5F-43FE-98AC-E6E37740D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924" y="1764229"/>
            <a:ext cx="3950063" cy="27167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Effect transition="in" filter="barn(inVertical)">
                                      <p:cBhvr>
                                        <p:cTn id="7" dur="500"/>
                                        <p:tgtEl>
                                          <p:spTgt spid="747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4757">
                                            <p:txEl>
                                              <p:pRg st="1" end="1"/>
                                            </p:txEl>
                                          </p:spTgt>
                                        </p:tgtEl>
                                        <p:attrNameLst>
                                          <p:attrName>style.visibility</p:attrName>
                                        </p:attrNameLst>
                                      </p:cBhvr>
                                      <p:to>
                                        <p:strVal val="visible"/>
                                      </p:to>
                                    </p:set>
                                    <p:animEffect transition="in" filter="barn(inVertical)">
                                      <p:cBhvr>
                                        <p:cTn id="12" dur="500"/>
                                        <p:tgtEl>
                                          <p:spTgt spid="747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494A5EC-C5C4-40BA-A880-84D486476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663" y="1901435"/>
            <a:ext cx="4613175" cy="4134630"/>
          </a:xfrm>
          <a:prstGeom prst="rect">
            <a:avLst/>
          </a:prstGeom>
        </p:spPr>
      </p:pic>
      <p:sp>
        <p:nvSpPr>
          <p:cNvPr id="76802" name="Rectangle 2"/>
          <p:cNvSpPr>
            <a:spLocks noGrp="1" noChangeArrowheads="1"/>
          </p:cNvSpPr>
          <p:nvPr>
            <p:ph type="title" idx="4294967295"/>
          </p:nvPr>
        </p:nvSpPr>
        <p:spPr>
          <a:xfrm>
            <a:off x="0" y="193942"/>
            <a:ext cx="9144001" cy="1255985"/>
          </a:xfrm>
        </p:spPr>
        <p:txBody>
          <a:bodyPr anchor="ctr" anchorCtr="1">
            <a:noAutofit/>
          </a:bodyPr>
          <a:lstStyle/>
          <a:p>
            <a:pPr algn="l" eaLnBrk="1" hangingPunct="1">
              <a:defRPr/>
            </a:pPr>
            <a:r>
              <a:rPr lang="sv-SE" dirty="0" err="1">
                <a:solidFill>
                  <a:schemeClr val="accent1"/>
                </a:solidFill>
                <a:latin typeface="Tahoma" pitchFamily="34" charset="0"/>
                <a:ea typeface="Tahoma" pitchFamily="34" charset="0"/>
                <a:cs typeface="Tahoma" pitchFamily="34" charset="0"/>
              </a:rPr>
              <a:t>Créer</a:t>
            </a:r>
            <a:r>
              <a:rPr lang="sv-SE" dirty="0">
                <a:solidFill>
                  <a:schemeClr val="accent1"/>
                </a:solidFill>
                <a:latin typeface="Tahoma" pitchFamily="34" charset="0"/>
                <a:ea typeface="Tahoma" pitchFamily="34" charset="0"/>
                <a:cs typeface="Tahoma" pitchFamily="34" charset="0"/>
              </a:rPr>
              <a:t> </a:t>
            </a:r>
            <a:r>
              <a:rPr lang="sv-SE" dirty="0" err="1">
                <a:solidFill>
                  <a:schemeClr val="accent1"/>
                </a:solidFill>
                <a:latin typeface="Tahoma" pitchFamily="34" charset="0"/>
                <a:ea typeface="Tahoma" pitchFamily="34" charset="0"/>
                <a:cs typeface="Tahoma" pitchFamily="34" charset="0"/>
              </a:rPr>
              <a:t>un</a:t>
            </a:r>
            <a:r>
              <a:rPr lang="sv-SE" dirty="0">
                <a:solidFill>
                  <a:schemeClr val="accent1"/>
                </a:solidFill>
                <a:latin typeface="Tahoma" pitchFamily="34" charset="0"/>
                <a:ea typeface="Tahoma" pitchFamily="34" charset="0"/>
                <a:cs typeface="Tahoma" pitchFamily="34" charset="0"/>
              </a:rPr>
              <a:t> nouveau </a:t>
            </a:r>
            <a:r>
              <a:rPr lang="sv-SE" dirty="0" err="1">
                <a:solidFill>
                  <a:schemeClr val="accent1"/>
                </a:solidFill>
                <a:latin typeface="Tahoma" pitchFamily="34" charset="0"/>
                <a:ea typeface="Tahoma" pitchFamily="34" charset="0"/>
                <a:cs typeface="Tahoma" pitchFamily="34" charset="0"/>
              </a:rPr>
              <a:t>fichier</a:t>
            </a:r>
            <a:r>
              <a:rPr lang="sv-SE" dirty="0">
                <a:solidFill>
                  <a:schemeClr val="accent1"/>
                </a:solidFill>
                <a:latin typeface="Tahoma" pitchFamily="34" charset="0"/>
                <a:ea typeface="Tahoma" pitchFamily="34" charset="0"/>
                <a:cs typeface="Tahoma" pitchFamily="34" charset="0"/>
              </a:rPr>
              <a:t> </a:t>
            </a:r>
            <a:r>
              <a:rPr lang="sv-SE" dirty="0" err="1">
                <a:solidFill>
                  <a:schemeClr val="accent1"/>
                </a:solidFill>
                <a:latin typeface="Tahoma" pitchFamily="34" charset="0"/>
                <a:ea typeface="Tahoma" pitchFamily="34" charset="0"/>
                <a:cs typeface="Tahoma" pitchFamily="34" charset="0"/>
              </a:rPr>
              <a:t>ou</a:t>
            </a:r>
            <a:r>
              <a:rPr lang="sv-SE" dirty="0">
                <a:solidFill>
                  <a:schemeClr val="accent1"/>
                </a:solidFill>
                <a:latin typeface="Tahoma" pitchFamily="34" charset="0"/>
                <a:ea typeface="Tahoma" pitchFamily="34" charset="0"/>
                <a:cs typeface="Tahoma" pitchFamily="34" charset="0"/>
              </a:rPr>
              <a:t> </a:t>
            </a:r>
            <a:r>
              <a:rPr lang="sv-SE" dirty="0" err="1">
                <a:solidFill>
                  <a:schemeClr val="accent1"/>
                </a:solidFill>
                <a:latin typeface="Tahoma" pitchFamily="34" charset="0"/>
                <a:ea typeface="Tahoma" pitchFamily="34" charset="0"/>
                <a:cs typeface="Tahoma" pitchFamily="34" charset="0"/>
              </a:rPr>
              <a:t>un</a:t>
            </a:r>
            <a:r>
              <a:rPr lang="sv-SE" dirty="0">
                <a:solidFill>
                  <a:schemeClr val="accent1"/>
                </a:solidFill>
                <a:latin typeface="Tahoma" pitchFamily="34" charset="0"/>
                <a:ea typeface="Tahoma" pitchFamily="34" charset="0"/>
                <a:cs typeface="Tahoma" pitchFamily="34" charset="0"/>
              </a:rPr>
              <a:t> nouveau dossier sur le Bureau. </a:t>
            </a:r>
          </a:p>
        </p:txBody>
      </p:sp>
      <p:sp>
        <p:nvSpPr>
          <p:cNvPr id="28678" name="AutoShape 6"/>
          <p:cNvSpPr>
            <a:spLocks noChangeArrowheads="1"/>
          </p:cNvSpPr>
          <p:nvPr/>
        </p:nvSpPr>
        <p:spPr bwMode="auto">
          <a:xfrm>
            <a:off x="6732173" y="2276599"/>
            <a:ext cx="1584325" cy="1368425"/>
          </a:xfrm>
          <a:prstGeom prst="wedgeRoundRectCallout">
            <a:avLst>
              <a:gd name="adj1" fmla="val -58264"/>
              <a:gd name="adj2" fmla="val 74241"/>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400" b="1" dirty="0" err="1">
                <a:latin typeface="Tahoma" pitchFamily="34" charset="0"/>
                <a:ea typeface="Tahoma" pitchFamily="34" charset="0"/>
                <a:cs typeface="Tahoma" pitchFamily="34" charset="0"/>
              </a:rPr>
              <a:t>Choisissez</a:t>
            </a:r>
            <a:r>
              <a:rPr lang="sv-SE" sz="1400" b="1" dirty="0">
                <a:latin typeface="Tahoma" pitchFamily="34" charset="0"/>
                <a:ea typeface="Tahoma" pitchFamily="34" charset="0"/>
                <a:cs typeface="Tahoma" pitchFamily="34" charset="0"/>
              </a:rPr>
              <a:t> le </a:t>
            </a:r>
            <a:r>
              <a:rPr lang="sv-SE" sz="1400" b="1" dirty="0" err="1">
                <a:latin typeface="Tahoma" pitchFamily="34" charset="0"/>
                <a:ea typeface="Tahoma" pitchFamily="34" charset="0"/>
                <a:cs typeface="Tahoma" pitchFamily="34" charset="0"/>
              </a:rPr>
              <a:t>type</a:t>
            </a:r>
            <a:r>
              <a:rPr lang="sv-SE" sz="1400" b="1" dirty="0">
                <a:latin typeface="Tahoma" pitchFamily="34" charset="0"/>
                <a:ea typeface="Tahoma" pitchFamily="34" charset="0"/>
                <a:cs typeface="Tahoma" pitchFamily="34" charset="0"/>
              </a:rPr>
              <a:t> de </a:t>
            </a:r>
            <a:r>
              <a:rPr lang="sv-SE" sz="1400" b="1" dirty="0" err="1">
                <a:latin typeface="Tahoma" pitchFamily="34" charset="0"/>
                <a:ea typeface="Tahoma" pitchFamily="34" charset="0"/>
                <a:cs typeface="Tahoma" pitchFamily="34" charset="0"/>
              </a:rPr>
              <a:t>fichier</a:t>
            </a:r>
            <a:r>
              <a:rPr lang="sv-SE" sz="1400" b="1" dirty="0">
                <a:latin typeface="Tahoma" pitchFamily="34" charset="0"/>
                <a:ea typeface="Tahoma" pitchFamily="34" charset="0"/>
                <a:cs typeface="Tahoma" pitchFamily="34" charset="0"/>
              </a:rPr>
              <a:t> </a:t>
            </a:r>
            <a:r>
              <a:rPr lang="sv-SE" sz="1400" b="1" dirty="0" err="1">
                <a:latin typeface="Tahoma" pitchFamily="34" charset="0"/>
                <a:ea typeface="Tahoma" pitchFamily="34" charset="0"/>
                <a:cs typeface="Tahoma" pitchFamily="34" charset="0"/>
              </a:rPr>
              <a:t>que</a:t>
            </a:r>
            <a:r>
              <a:rPr lang="sv-SE" sz="1400" b="1" dirty="0">
                <a:latin typeface="Tahoma" pitchFamily="34" charset="0"/>
                <a:ea typeface="Tahoma" pitchFamily="34" charset="0"/>
                <a:cs typeface="Tahoma" pitchFamily="34" charset="0"/>
              </a:rPr>
              <a:t> </a:t>
            </a:r>
            <a:r>
              <a:rPr lang="sv-SE" sz="1400" b="1" dirty="0" err="1">
                <a:latin typeface="Tahoma" pitchFamily="34" charset="0"/>
                <a:ea typeface="Tahoma" pitchFamily="34" charset="0"/>
                <a:cs typeface="Tahoma" pitchFamily="34" charset="0"/>
              </a:rPr>
              <a:t>vous</a:t>
            </a:r>
            <a:r>
              <a:rPr lang="sv-SE" sz="1400" b="1" dirty="0">
                <a:latin typeface="Tahoma" pitchFamily="34" charset="0"/>
                <a:ea typeface="Tahoma" pitchFamily="34" charset="0"/>
                <a:cs typeface="Tahoma" pitchFamily="34" charset="0"/>
              </a:rPr>
              <a:t> </a:t>
            </a:r>
            <a:r>
              <a:rPr lang="sv-SE" sz="1400" b="1" dirty="0" err="1">
                <a:latin typeface="Tahoma" pitchFamily="34" charset="0"/>
                <a:ea typeface="Tahoma" pitchFamily="34" charset="0"/>
                <a:cs typeface="Tahoma" pitchFamily="34" charset="0"/>
              </a:rPr>
              <a:t>désirez</a:t>
            </a:r>
            <a:r>
              <a:rPr lang="sv-SE" sz="1400" b="1" dirty="0">
                <a:latin typeface="Tahoma" pitchFamily="34" charset="0"/>
                <a:ea typeface="Tahoma" pitchFamily="34" charset="0"/>
                <a:cs typeface="Tahoma" pitchFamily="34" charset="0"/>
              </a:rPr>
              <a:t> </a:t>
            </a:r>
            <a:r>
              <a:rPr lang="sv-SE" sz="1400" b="1" dirty="0" err="1">
                <a:latin typeface="Tahoma" pitchFamily="34" charset="0"/>
                <a:ea typeface="Tahoma" pitchFamily="34" charset="0"/>
                <a:cs typeface="Tahoma" pitchFamily="34" charset="0"/>
              </a:rPr>
              <a:t>créer</a:t>
            </a:r>
            <a:r>
              <a:rPr lang="sv-SE" sz="1400" b="1" dirty="0">
                <a:latin typeface="Tahoma" pitchFamily="34" charset="0"/>
                <a:ea typeface="Tahoma" pitchFamily="34" charset="0"/>
                <a:cs typeface="Tahoma" pitchFamily="34" charset="0"/>
              </a:rPr>
              <a:t>.</a:t>
            </a:r>
          </a:p>
        </p:txBody>
      </p:sp>
      <p:sp>
        <p:nvSpPr>
          <p:cNvPr id="10" name="AutoShape 6"/>
          <p:cNvSpPr>
            <a:spLocks noChangeArrowheads="1"/>
          </p:cNvSpPr>
          <p:nvPr/>
        </p:nvSpPr>
        <p:spPr bwMode="auto">
          <a:xfrm>
            <a:off x="4430250" y="980728"/>
            <a:ext cx="2305050" cy="1758260"/>
          </a:xfrm>
          <a:prstGeom prst="wedgeRoundRectCallout">
            <a:avLst>
              <a:gd name="adj1" fmla="val -113101"/>
              <a:gd name="adj2" fmla="val 11673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400" b="1" dirty="0" err="1">
                <a:effectLst>
                  <a:outerShdw blurRad="38100" dist="38100" dir="2700000" algn="tl">
                    <a:srgbClr val="C0C0C0"/>
                  </a:outerShdw>
                </a:effectLst>
                <a:latin typeface="Tahoma" pitchFamily="34" charset="0"/>
                <a:ea typeface="Tahoma" pitchFamily="34" charset="0"/>
                <a:cs typeface="Tahoma" pitchFamily="34" charset="0"/>
              </a:rPr>
              <a:t>Faites</a:t>
            </a:r>
            <a:r>
              <a:rPr lang="sv-SE" sz="1400" b="1" dirty="0">
                <a:effectLst>
                  <a:outerShdw blurRad="38100" dist="38100" dir="2700000" algn="tl">
                    <a:srgbClr val="C0C0C0"/>
                  </a:outerShdw>
                </a:effectLst>
                <a:latin typeface="Tahoma" pitchFamily="34" charset="0"/>
                <a:ea typeface="Tahoma" pitchFamily="34" charset="0"/>
                <a:cs typeface="Tahoma" pitchFamily="34" charset="0"/>
              </a:rPr>
              <a:t> </a:t>
            </a:r>
            <a:r>
              <a:rPr lang="sv-SE" sz="1400" b="1" dirty="0" err="1">
                <a:effectLst>
                  <a:outerShdw blurRad="38100" dist="38100" dir="2700000" algn="tl">
                    <a:srgbClr val="C0C0C0"/>
                  </a:outerShdw>
                </a:effectLst>
                <a:latin typeface="Tahoma" pitchFamily="34" charset="0"/>
                <a:ea typeface="Tahoma" pitchFamily="34" charset="0"/>
                <a:cs typeface="Tahoma" pitchFamily="34" charset="0"/>
              </a:rPr>
              <a:t>un</a:t>
            </a:r>
            <a:r>
              <a:rPr lang="sv-SE" sz="1400" b="1" dirty="0">
                <a:effectLst>
                  <a:outerShdw blurRad="38100" dist="38100" dir="2700000" algn="tl">
                    <a:srgbClr val="C0C0C0"/>
                  </a:outerShdw>
                </a:effectLst>
                <a:latin typeface="Tahoma" pitchFamily="34" charset="0"/>
                <a:ea typeface="Tahoma" pitchFamily="34" charset="0"/>
                <a:cs typeface="Tahoma" pitchFamily="34" charset="0"/>
              </a:rPr>
              <a:t> </a:t>
            </a:r>
            <a:r>
              <a:rPr lang="sv-SE" sz="1400" b="1" dirty="0" err="1">
                <a:effectLst>
                  <a:outerShdw blurRad="38100" dist="38100" dir="2700000" algn="tl">
                    <a:srgbClr val="C0C0C0"/>
                  </a:outerShdw>
                </a:effectLst>
                <a:latin typeface="Tahoma" pitchFamily="34" charset="0"/>
                <a:ea typeface="Tahoma" pitchFamily="34" charset="0"/>
                <a:cs typeface="Tahoma" pitchFamily="34" charset="0"/>
              </a:rPr>
              <a:t>clic</a:t>
            </a:r>
            <a:r>
              <a:rPr lang="sv-SE" sz="1400" b="1" dirty="0">
                <a:effectLst>
                  <a:outerShdw blurRad="38100" dist="38100" dir="2700000" algn="tl">
                    <a:srgbClr val="C0C0C0"/>
                  </a:outerShdw>
                </a:effectLst>
                <a:latin typeface="Tahoma" pitchFamily="34" charset="0"/>
                <a:ea typeface="Tahoma" pitchFamily="34" charset="0"/>
                <a:cs typeface="Tahoma" pitchFamily="34" charset="0"/>
              </a:rPr>
              <a:t> </a:t>
            </a:r>
            <a:r>
              <a:rPr lang="sv-SE" sz="1400" b="1" dirty="0" err="1">
                <a:effectLst>
                  <a:outerShdw blurRad="38100" dist="38100" dir="2700000" algn="tl">
                    <a:srgbClr val="C0C0C0"/>
                  </a:outerShdw>
                </a:effectLst>
                <a:latin typeface="Tahoma" pitchFamily="34" charset="0"/>
                <a:ea typeface="Tahoma" pitchFamily="34" charset="0"/>
                <a:cs typeface="Tahoma" pitchFamily="34" charset="0"/>
              </a:rPr>
              <a:t>droit</a:t>
            </a:r>
            <a:r>
              <a:rPr lang="sv-SE" sz="1400" b="1" dirty="0">
                <a:effectLst>
                  <a:outerShdw blurRad="38100" dist="38100" dir="2700000" algn="tl">
                    <a:srgbClr val="C0C0C0"/>
                  </a:outerShdw>
                </a:effectLst>
                <a:latin typeface="Tahoma" pitchFamily="34" charset="0"/>
                <a:ea typeface="Tahoma" pitchFamily="34" charset="0"/>
                <a:cs typeface="Tahoma" pitchFamily="34" charset="0"/>
              </a:rPr>
              <a:t> avec la </a:t>
            </a:r>
            <a:r>
              <a:rPr lang="sv-SE" sz="1400" b="1" dirty="0" err="1">
                <a:effectLst>
                  <a:outerShdw blurRad="38100" dist="38100" dir="2700000" algn="tl">
                    <a:srgbClr val="C0C0C0"/>
                  </a:outerShdw>
                </a:effectLst>
                <a:latin typeface="Tahoma" pitchFamily="34" charset="0"/>
                <a:ea typeface="Tahoma" pitchFamily="34" charset="0"/>
                <a:cs typeface="Tahoma" pitchFamily="34" charset="0"/>
              </a:rPr>
              <a:t>souris</a:t>
            </a:r>
            <a:r>
              <a:rPr lang="sv-SE" sz="1400" b="1" dirty="0">
                <a:effectLst>
                  <a:outerShdw blurRad="38100" dist="38100" dir="2700000" algn="tl">
                    <a:srgbClr val="C0C0C0"/>
                  </a:outerShdw>
                </a:effectLst>
                <a:latin typeface="Tahoma" pitchFamily="34" charset="0"/>
                <a:ea typeface="Tahoma" pitchFamily="34" charset="0"/>
                <a:cs typeface="Tahoma" pitchFamily="34" charset="0"/>
              </a:rPr>
              <a:t> sur </a:t>
            </a:r>
            <a:r>
              <a:rPr lang="sv-SE" sz="1400" b="1" dirty="0" err="1">
                <a:effectLst>
                  <a:outerShdw blurRad="38100" dist="38100" dir="2700000" algn="tl">
                    <a:srgbClr val="C0C0C0"/>
                  </a:outerShdw>
                </a:effectLst>
                <a:latin typeface="Tahoma" pitchFamily="34" charset="0"/>
                <a:ea typeface="Tahoma" pitchFamily="34" charset="0"/>
                <a:cs typeface="Tahoma" pitchFamily="34" charset="0"/>
              </a:rPr>
              <a:t>un</a:t>
            </a:r>
            <a:r>
              <a:rPr lang="sv-SE" sz="1400" b="1" dirty="0">
                <a:effectLst>
                  <a:outerShdw blurRad="38100" dist="38100" dir="2700000" algn="tl">
                    <a:srgbClr val="C0C0C0"/>
                  </a:outerShdw>
                </a:effectLst>
                <a:latin typeface="Tahoma" pitchFamily="34" charset="0"/>
                <a:ea typeface="Tahoma" pitchFamily="34" charset="0"/>
                <a:cs typeface="Tahoma" pitchFamily="34" charset="0"/>
              </a:rPr>
              <a:t> </a:t>
            </a:r>
            <a:r>
              <a:rPr lang="sv-SE" sz="1400" b="1" dirty="0" err="1">
                <a:effectLst>
                  <a:outerShdw blurRad="38100" dist="38100" dir="2700000" algn="tl">
                    <a:srgbClr val="C0C0C0"/>
                  </a:outerShdw>
                </a:effectLst>
                <a:latin typeface="Tahoma" pitchFamily="34" charset="0"/>
                <a:ea typeface="Tahoma" pitchFamily="34" charset="0"/>
                <a:cs typeface="Tahoma" pitchFamily="34" charset="0"/>
              </a:rPr>
              <a:t>endroit</a:t>
            </a:r>
            <a:r>
              <a:rPr lang="sv-SE" sz="1400" b="1" dirty="0">
                <a:effectLst>
                  <a:outerShdw blurRad="38100" dist="38100" dir="2700000" algn="tl">
                    <a:srgbClr val="C0C0C0"/>
                  </a:outerShdw>
                </a:effectLst>
                <a:latin typeface="Tahoma" pitchFamily="34" charset="0"/>
                <a:ea typeface="Tahoma" pitchFamily="34" charset="0"/>
                <a:cs typeface="Tahoma" pitchFamily="34" charset="0"/>
              </a:rPr>
              <a:t> vide du Bureau. </a:t>
            </a:r>
            <a:r>
              <a:rPr lang="sv-SE" sz="1400" b="1" dirty="0" err="1">
                <a:effectLst>
                  <a:outerShdw blurRad="38100" dist="38100" dir="2700000" algn="tl">
                    <a:srgbClr val="C0C0C0"/>
                  </a:outerShdw>
                </a:effectLst>
                <a:latin typeface="Tahoma" pitchFamily="34" charset="0"/>
                <a:ea typeface="Tahoma" pitchFamily="34" charset="0"/>
                <a:cs typeface="Tahoma" pitchFamily="34" charset="0"/>
              </a:rPr>
              <a:t>Choisissez</a:t>
            </a:r>
            <a:r>
              <a:rPr lang="sv-SE" sz="1400" b="1" dirty="0">
                <a:effectLst>
                  <a:outerShdw blurRad="38100" dist="38100" dir="2700000" algn="tl">
                    <a:srgbClr val="C0C0C0"/>
                  </a:outerShdw>
                </a:effectLst>
                <a:latin typeface="Tahoma" pitchFamily="34" charset="0"/>
                <a:ea typeface="Tahoma" pitchFamily="34" charset="0"/>
                <a:cs typeface="Tahoma" pitchFamily="34" charset="0"/>
              </a:rPr>
              <a:t> ”Nouveau”.</a:t>
            </a:r>
            <a:endParaRPr lang="sv-SE" sz="1400" dirty="0">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8">
                                            <p:bg/>
                                          </p:spTgt>
                                        </p:tgtEl>
                                        <p:attrNameLst>
                                          <p:attrName>style.visibility</p:attrName>
                                        </p:attrNameLst>
                                      </p:cBhvr>
                                      <p:to>
                                        <p:strVal val="visible"/>
                                      </p:to>
                                    </p:set>
                                    <p:animEffect transition="in" filter="fade">
                                      <p:cBhvr>
                                        <p:cTn id="12" dur="500"/>
                                        <p:tgtEl>
                                          <p:spTgt spid="2867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678">
                                            <p:txEl>
                                              <p:pRg st="0" end="0"/>
                                            </p:txEl>
                                          </p:spTgt>
                                        </p:tgtEl>
                                        <p:attrNameLst>
                                          <p:attrName>style.visibility</p:attrName>
                                        </p:attrNameLst>
                                      </p:cBhvr>
                                      <p:to>
                                        <p:strVal val="visible"/>
                                      </p:to>
                                    </p:set>
                                    <p:animEffect transition="in" filter="fade">
                                      <p:cBhvr>
                                        <p:cTn id="15" dur="500"/>
                                        <p:tgtEl>
                                          <p:spTgt spid="286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allAtOnce"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0" y="332656"/>
            <a:ext cx="9144000" cy="1439887"/>
          </a:xfrm>
        </p:spPr>
        <p:txBody>
          <a:bodyPr anchor="ctr" anchorCtr="1">
            <a:normAutofit fontScale="90000"/>
          </a:bodyPr>
          <a:lstStyle/>
          <a:p>
            <a:pPr algn="l" eaLnBrk="1" hangingPunct="1">
              <a:defRPr/>
            </a:pPr>
            <a:r>
              <a:rPr lang="sv-SE" sz="4900" dirty="0" err="1">
                <a:solidFill>
                  <a:schemeClr val="accent1"/>
                </a:solidFill>
                <a:latin typeface="Tahoma" pitchFamily="34" charset="0"/>
                <a:ea typeface="Tahoma" pitchFamily="34" charset="0"/>
                <a:cs typeface="Tahoma" pitchFamily="34" charset="0"/>
              </a:rPr>
              <a:t>Paramétrez</a:t>
            </a:r>
            <a:r>
              <a:rPr lang="sv-SE" sz="4900" dirty="0">
                <a:solidFill>
                  <a:schemeClr val="accent1"/>
                </a:solidFill>
                <a:latin typeface="Tahoma" pitchFamily="34" charset="0"/>
                <a:ea typeface="Tahoma" pitchFamily="34" charset="0"/>
                <a:cs typeface="Tahoma" pitchFamily="34" charset="0"/>
              </a:rPr>
              <a:t> le Bureau</a:t>
            </a:r>
            <a:br>
              <a:rPr lang="sv-SE" sz="2800" dirty="0">
                <a:solidFill>
                  <a:schemeClr val="hlink"/>
                </a:solidFill>
                <a:latin typeface="Tahoma" pitchFamily="34" charset="0"/>
                <a:ea typeface="Tahoma" pitchFamily="34" charset="0"/>
                <a:cs typeface="Tahoma" pitchFamily="34" charset="0"/>
              </a:rPr>
            </a:br>
            <a:r>
              <a:rPr lang="sv-SE" sz="2400" dirty="0" err="1">
                <a:latin typeface="Tahoma" pitchFamily="34" charset="0"/>
                <a:ea typeface="Tahoma" pitchFamily="34" charset="0"/>
                <a:cs typeface="Tahoma" pitchFamily="34" charset="0"/>
              </a:rPr>
              <a:t>Faites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un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clic</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droit</a:t>
            </a:r>
            <a:r>
              <a:rPr lang="sv-SE" sz="2400" dirty="0">
                <a:latin typeface="Tahoma" pitchFamily="34" charset="0"/>
                <a:ea typeface="Tahoma" pitchFamily="34" charset="0"/>
                <a:cs typeface="Tahoma" pitchFamily="34" charset="0"/>
              </a:rPr>
              <a:t> avec la </a:t>
            </a:r>
            <a:r>
              <a:rPr lang="sv-SE" sz="2400" dirty="0" err="1">
                <a:latin typeface="Tahoma" pitchFamily="34" charset="0"/>
                <a:ea typeface="Tahoma" pitchFamily="34" charset="0"/>
                <a:cs typeface="Tahoma" pitchFamily="34" charset="0"/>
              </a:rPr>
              <a:t>Souris</a:t>
            </a:r>
            <a:r>
              <a:rPr lang="sv-SE" sz="2400" dirty="0">
                <a:latin typeface="Tahoma" pitchFamily="34" charset="0"/>
                <a:ea typeface="Tahoma" pitchFamily="34" charset="0"/>
                <a:cs typeface="Tahoma" pitchFamily="34" charset="0"/>
              </a:rPr>
              <a:t> sur </a:t>
            </a:r>
            <a:r>
              <a:rPr lang="sv-SE" sz="2400" dirty="0" err="1">
                <a:latin typeface="Tahoma" pitchFamily="34" charset="0"/>
                <a:ea typeface="Tahoma" pitchFamily="34" charset="0"/>
                <a:cs typeface="Tahoma" pitchFamily="34" charset="0"/>
              </a:rPr>
              <a:t>un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endroit</a:t>
            </a:r>
            <a:r>
              <a:rPr lang="sv-SE" sz="2400" dirty="0">
                <a:latin typeface="Tahoma" pitchFamily="34" charset="0"/>
                <a:ea typeface="Tahoma" pitchFamily="34" charset="0"/>
                <a:cs typeface="Tahoma" pitchFamily="34" charset="0"/>
              </a:rPr>
              <a:t> vide et </a:t>
            </a:r>
            <a:r>
              <a:rPr lang="sv-SE" sz="2400" dirty="0" err="1">
                <a:latin typeface="Tahoma" pitchFamily="34" charset="0"/>
                <a:ea typeface="Tahoma" pitchFamily="34" charset="0"/>
                <a:cs typeface="Tahoma" pitchFamily="34" charset="0"/>
              </a:rPr>
              <a:t>choisissez</a:t>
            </a:r>
            <a:r>
              <a:rPr lang="sv-SE"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Personaliser</a:t>
            </a:r>
            <a:r>
              <a:rPr lang="en-US" sz="2400" dirty="0">
                <a:latin typeface="Tahoma" pitchFamily="34" charset="0"/>
                <a:ea typeface="Tahoma" pitchFamily="34" charset="0"/>
                <a:cs typeface="Tahoma" pitchFamily="34" charset="0"/>
              </a:rPr>
              <a:t>”</a:t>
            </a:r>
            <a:r>
              <a:rPr lang="sv-SE" sz="2400" dirty="0">
                <a:latin typeface="Tahoma" pitchFamily="34" charset="0"/>
                <a:ea typeface="Tahoma" pitchFamily="34" charset="0"/>
                <a:cs typeface="Tahoma" pitchFamily="34" charset="0"/>
              </a:rPr>
              <a:t>.</a:t>
            </a:r>
          </a:p>
        </p:txBody>
      </p:sp>
      <p:sp>
        <p:nvSpPr>
          <p:cNvPr id="78854" name="Rectangle 6"/>
          <p:cNvSpPr>
            <a:spLocks noGrp="1" noChangeArrowheads="1"/>
          </p:cNvSpPr>
          <p:nvPr>
            <p:ph type="body" sz="half" idx="4294967295"/>
          </p:nvPr>
        </p:nvSpPr>
        <p:spPr>
          <a:xfrm>
            <a:off x="4499992" y="2348880"/>
            <a:ext cx="4365625" cy="3888432"/>
          </a:xfrm>
        </p:spPr>
        <p:txBody>
          <a:bodyPr>
            <a:normAutofit lnSpcReduction="10000"/>
          </a:bodyPr>
          <a:lstStyle/>
          <a:p>
            <a:pPr eaLnBrk="1" hangingPunct="1">
              <a:defRPr/>
            </a:pPr>
            <a:r>
              <a:rPr lang="fr-FR" sz="2000" dirty="0">
                <a:latin typeface="Tahoma" pitchFamily="34" charset="0"/>
                <a:ea typeface="Tahoma" pitchFamily="34" charset="0"/>
                <a:cs typeface="Tahoma" pitchFamily="34" charset="0"/>
              </a:rPr>
              <a:t>Cette fonction vous permet </a:t>
            </a:r>
            <a:r>
              <a:rPr lang="fr-FR" sz="2000" dirty="0" err="1">
                <a:latin typeface="Tahoma" pitchFamily="34" charset="0"/>
                <a:ea typeface="Tahoma" pitchFamily="34" charset="0"/>
                <a:cs typeface="Tahoma" pitchFamily="34" charset="0"/>
              </a:rPr>
              <a:t>notammet</a:t>
            </a:r>
            <a:r>
              <a:rPr lang="fr-FR" sz="2000" dirty="0">
                <a:latin typeface="Tahoma" pitchFamily="34" charset="0"/>
                <a:ea typeface="Tahoma" pitchFamily="34" charset="0"/>
                <a:cs typeface="Tahoma" pitchFamily="34" charset="0"/>
              </a:rPr>
              <a:t> de modifier l’image ou la couleur d’arrière-plan. Cliquez dans le menu déroulant sur ”</a:t>
            </a:r>
            <a:r>
              <a:rPr lang="fr-FR" sz="2000" dirty="0" err="1">
                <a:latin typeface="Tahoma" pitchFamily="34" charset="0"/>
                <a:ea typeface="Tahoma" pitchFamily="34" charset="0"/>
                <a:cs typeface="Tahoma" pitchFamily="34" charset="0"/>
              </a:rPr>
              <a:t>Arrière-plan”et</a:t>
            </a:r>
            <a:r>
              <a:rPr lang="fr-FR" sz="2000" dirty="0">
                <a:latin typeface="Tahoma" pitchFamily="34" charset="0"/>
                <a:ea typeface="Tahoma" pitchFamily="34" charset="0"/>
                <a:cs typeface="Tahoma" pitchFamily="34" charset="0"/>
              </a:rPr>
              <a:t> choisissez si vous désirez afficher une image, une suite d’images ou une couleur seule. Vous pouvez aussi choisir entre différents thèmes ou une autre police de caractères pour le Bureau. Vous pouvez également modifier ce qui s’affiche dans le menu Démarrage.</a:t>
            </a:r>
          </a:p>
        </p:txBody>
      </p:sp>
      <p:pic>
        <p:nvPicPr>
          <p:cNvPr id="3" name="Bildobjekt 2">
            <a:extLst>
              <a:ext uri="{FF2B5EF4-FFF2-40B4-BE49-F238E27FC236}">
                <a16:creationId xmlns:a16="http://schemas.microsoft.com/office/drawing/2014/main" id="{A343B5C4-CFBA-4994-88D0-3871D5A3E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6" y="2379827"/>
            <a:ext cx="3018477" cy="2705357"/>
          </a:xfrm>
          <a:prstGeom prst="rect">
            <a:avLst/>
          </a:prstGeom>
        </p:spPr>
      </p:pic>
      <p:sp>
        <p:nvSpPr>
          <p:cNvPr id="4" name="Ellips 3">
            <a:extLst>
              <a:ext uri="{FF2B5EF4-FFF2-40B4-BE49-F238E27FC236}">
                <a16:creationId xmlns:a16="http://schemas.microsoft.com/office/drawing/2014/main" id="{C0E6B300-766E-4776-A297-7E40B34177D2}"/>
              </a:ext>
            </a:extLst>
          </p:cNvPr>
          <p:cNvSpPr/>
          <p:nvPr/>
        </p:nvSpPr>
        <p:spPr>
          <a:xfrm>
            <a:off x="251520" y="4149080"/>
            <a:ext cx="748589" cy="432048"/>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3561458"/>
            <a:ext cx="2818546" cy="19776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8854">
                                            <p:txEl>
                                              <p:pRg st="0" end="0"/>
                                            </p:txEl>
                                          </p:spTgt>
                                        </p:tgtEl>
                                        <p:attrNameLst>
                                          <p:attrName>style.visibility</p:attrName>
                                        </p:attrNameLst>
                                      </p:cBhvr>
                                      <p:to>
                                        <p:strVal val="visible"/>
                                      </p:to>
                                    </p:set>
                                    <p:anim calcmode="lin" valueType="num">
                                      <p:cBhvr additive="base">
                                        <p:cTn id="29" dur="500" fill="hold"/>
                                        <p:tgtEl>
                                          <p:spTgt spid="7885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885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E357512-42D5-4ACB-9840-F3FED12A7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577" y="980728"/>
            <a:ext cx="4517846" cy="3169956"/>
          </a:xfrm>
          <a:prstGeom prst="rect">
            <a:avLst/>
          </a:prstGeom>
        </p:spPr>
      </p:pic>
      <p:sp>
        <p:nvSpPr>
          <p:cNvPr id="83972" name="Rectangle 4"/>
          <p:cNvSpPr>
            <a:spLocks noGrp="1" noChangeArrowheads="1"/>
          </p:cNvSpPr>
          <p:nvPr>
            <p:ph type="title" idx="4294967295"/>
          </p:nvPr>
        </p:nvSpPr>
        <p:spPr>
          <a:xfrm>
            <a:off x="0" y="114191"/>
            <a:ext cx="9144000" cy="984250"/>
          </a:xfrm>
        </p:spPr>
        <p:txBody>
          <a:bodyPr anchor="ctr" anchorCtr="1"/>
          <a:lstStyle/>
          <a:p>
            <a:pPr eaLnBrk="1" hangingPunct="1">
              <a:defRPr/>
            </a:pPr>
            <a:r>
              <a:rPr lang="sv-S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Écran</a:t>
            </a:r>
            <a:r>
              <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de </a:t>
            </a:r>
            <a:r>
              <a:rPr lang="sv-S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veille</a:t>
            </a:r>
            <a:endPar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83973" name="Rectangle 5"/>
          <p:cNvSpPr>
            <a:spLocks noGrp="1" noChangeArrowheads="1"/>
          </p:cNvSpPr>
          <p:nvPr>
            <p:ph type="body" sz="half" idx="4294967295"/>
          </p:nvPr>
        </p:nvSpPr>
        <p:spPr>
          <a:xfrm>
            <a:off x="611560" y="1293614"/>
            <a:ext cx="3670299" cy="4104456"/>
          </a:xfrm>
          <a:ln>
            <a:noFill/>
          </a:ln>
        </p:spPr>
        <p:txBody>
          <a:bodyPr>
            <a:noAutofit/>
          </a:bodyPr>
          <a:lstStyle/>
          <a:p>
            <a:pPr marL="0" indent="0">
              <a:defRPr/>
            </a:pP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Faites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un</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clic</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droit</a:t>
            </a:r>
            <a:r>
              <a:rPr lang="sv-SE" sz="1800" dirty="0">
                <a:latin typeface="Tahoma" pitchFamily="34" charset="0"/>
                <a:ea typeface="Tahoma" pitchFamily="34" charset="0"/>
                <a:cs typeface="Tahoma" pitchFamily="34" charset="0"/>
              </a:rPr>
              <a:t> sur </a:t>
            </a:r>
            <a:r>
              <a:rPr lang="sv-SE" sz="1800" dirty="0" err="1">
                <a:latin typeface="Tahoma" pitchFamily="34" charset="0"/>
                <a:ea typeface="Tahoma" pitchFamily="34" charset="0"/>
                <a:cs typeface="Tahoma" pitchFamily="34" charset="0"/>
              </a:rPr>
              <a:t>un</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endroit</a:t>
            </a:r>
            <a:r>
              <a:rPr lang="sv-SE" sz="1800" dirty="0">
                <a:latin typeface="Tahoma" pitchFamily="34" charset="0"/>
                <a:ea typeface="Tahoma" pitchFamily="34" charset="0"/>
                <a:cs typeface="Tahoma" pitchFamily="34" charset="0"/>
              </a:rPr>
              <a:t> vide du Bureau et </a:t>
            </a:r>
            <a:r>
              <a:rPr lang="sv-SE" sz="1800" dirty="0" err="1">
                <a:latin typeface="Tahoma" pitchFamily="34" charset="0"/>
                <a:ea typeface="Tahoma" pitchFamily="34" charset="0"/>
                <a:cs typeface="Tahoma" pitchFamily="34" charset="0"/>
              </a:rPr>
              <a:t>choisissez</a:t>
            </a:r>
            <a:r>
              <a:rPr lang="sv-SE" sz="1800" dirty="0">
                <a:latin typeface="Tahoma" pitchFamily="34" charset="0"/>
                <a:ea typeface="Tahoma" pitchFamily="34" charset="0"/>
                <a:cs typeface="Tahoma" pitchFamily="34" charset="0"/>
              </a:rPr>
              <a:t> ”</a:t>
            </a:r>
            <a:r>
              <a:rPr lang="en-US" sz="1800" dirty="0" err="1">
                <a:latin typeface="Tahoma" pitchFamily="34" charset="0"/>
                <a:ea typeface="Tahoma" pitchFamily="34" charset="0"/>
                <a:cs typeface="Tahoma" pitchFamily="34" charset="0"/>
              </a:rPr>
              <a:t>Personnaliser</a:t>
            </a:r>
            <a:r>
              <a:rPr lang="en-US" sz="1800" dirty="0">
                <a:latin typeface="Tahoma" pitchFamily="34" charset="0"/>
                <a:ea typeface="Tahoma" pitchFamily="34" charset="0"/>
                <a:cs typeface="Tahoma" pitchFamily="34" charset="0"/>
              </a:rPr>
              <a:t>”</a:t>
            </a:r>
            <a:r>
              <a:rPr lang="sv-SE" sz="1800" dirty="0">
                <a:latin typeface="Tahoma" pitchFamily="34" charset="0"/>
                <a:ea typeface="Tahoma" pitchFamily="34" charset="0"/>
                <a:cs typeface="Tahoma" pitchFamily="34" charset="0"/>
              </a:rPr>
              <a:t>. </a:t>
            </a:r>
          </a:p>
          <a:p>
            <a:pPr marL="0" indent="0">
              <a:defRPr/>
            </a:pPr>
            <a:r>
              <a:rPr lang="sv-SE" sz="1800" dirty="0">
                <a:effectLst>
                  <a:outerShdw blurRad="38100" dist="38100" dir="2700000" algn="tl">
                    <a:srgbClr val="C0C0C0"/>
                  </a:outerShdw>
                </a:effectLst>
                <a:latin typeface="Tahoma" pitchFamily="34" charset="0"/>
                <a:ea typeface="Tahoma" pitchFamily="34" charset="0"/>
                <a:cs typeface="Tahoma" pitchFamily="34" charset="0"/>
              </a:rPr>
              <a:t> Dans la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fenêtre</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qui</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s’ouvre</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cliquez</a:t>
            </a:r>
            <a:r>
              <a:rPr lang="sv-SE" sz="1800" dirty="0">
                <a:effectLst>
                  <a:outerShdw blurRad="38100" dist="38100" dir="2700000" algn="tl">
                    <a:srgbClr val="C0C0C0"/>
                  </a:outerShdw>
                </a:effectLst>
                <a:latin typeface="Tahoma" pitchFamily="34" charset="0"/>
                <a:ea typeface="Tahoma" pitchFamily="34" charset="0"/>
                <a:cs typeface="Tahoma" pitchFamily="34" charset="0"/>
              </a:rPr>
              <a:t> sur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Écran</a:t>
            </a:r>
            <a:r>
              <a:rPr lang="sv-SE" sz="1800" dirty="0">
                <a:effectLst>
                  <a:outerShdw blurRad="38100" dist="38100" dir="2700000" algn="tl">
                    <a:srgbClr val="C0C0C0"/>
                  </a:outerShdw>
                </a:effectLst>
                <a:latin typeface="Tahoma" pitchFamily="34" charset="0"/>
                <a:ea typeface="Tahoma" pitchFamily="34" charset="0"/>
                <a:cs typeface="Tahoma" pitchFamily="34" charset="0"/>
              </a:rPr>
              <a:t> de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verrouillage</a:t>
            </a:r>
            <a:r>
              <a:rPr lang="sv-SE" sz="1800" dirty="0">
                <a:effectLst>
                  <a:outerShdw blurRad="38100" dist="38100" dir="2700000" algn="tl">
                    <a:srgbClr val="C0C0C0"/>
                  </a:outerShdw>
                </a:effectLst>
                <a:latin typeface="Tahoma" pitchFamily="34" charset="0"/>
                <a:ea typeface="Tahoma" pitchFamily="34" charset="0"/>
                <a:cs typeface="Tahoma" pitchFamily="34" charset="0"/>
              </a:rPr>
              <a:t>”.</a:t>
            </a:r>
          </a:p>
          <a:p>
            <a:pPr marL="0" indent="0">
              <a:defRPr/>
            </a:pPr>
            <a:r>
              <a:rPr lang="sv-SE" sz="1800" dirty="0">
                <a:effectLst>
                  <a:outerShdw blurRad="38100" dist="38100" dir="2700000" algn="tl">
                    <a:srgbClr val="C0C0C0"/>
                  </a:outerShdw>
                </a:effectLst>
                <a:latin typeface="Tahoma" pitchFamily="34" charset="0"/>
                <a:ea typeface="Tahoma" pitchFamily="34" charset="0"/>
                <a:cs typeface="Tahoma" pitchFamily="34" charset="0"/>
              </a:rPr>
              <a:t> Dans la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fenêtre</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qui</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s’ouvre</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pouvez</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choisir</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quel</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écran</a:t>
            </a:r>
            <a:r>
              <a:rPr lang="sv-SE" sz="1800" dirty="0">
                <a:effectLst>
                  <a:outerShdw blurRad="38100" dist="38100" dir="2700000" algn="tl">
                    <a:srgbClr val="C0C0C0"/>
                  </a:outerShdw>
                </a:effectLst>
                <a:latin typeface="Tahoma" pitchFamily="34" charset="0"/>
                <a:ea typeface="Tahoma" pitchFamily="34" charset="0"/>
                <a:cs typeface="Tahoma" pitchFamily="34" charset="0"/>
              </a:rPr>
              <a:t> de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veille</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désirez</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utiliser</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p>
          <a:p>
            <a:pPr marL="0" indent="0">
              <a:defRPr/>
            </a:pP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pouvez</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aussi</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régler</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après</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combien</a:t>
            </a:r>
            <a:r>
              <a:rPr lang="sv-SE" sz="1800" dirty="0">
                <a:effectLst>
                  <a:outerShdw blurRad="38100" dist="38100" dir="2700000" algn="tl">
                    <a:srgbClr val="C0C0C0"/>
                  </a:outerShdw>
                </a:effectLst>
                <a:latin typeface="Tahoma" pitchFamily="34" charset="0"/>
                <a:ea typeface="Tahoma" pitchFamily="34" charset="0"/>
                <a:cs typeface="Tahoma" pitchFamily="34" charset="0"/>
              </a:rPr>
              <a:t> de temps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l’écran</a:t>
            </a:r>
            <a:r>
              <a:rPr lang="sv-SE" sz="1800" dirty="0">
                <a:effectLst>
                  <a:outerShdw blurRad="38100" dist="38100" dir="2700000" algn="tl">
                    <a:srgbClr val="C0C0C0"/>
                  </a:outerShdw>
                </a:effectLst>
                <a:latin typeface="Tahoma" pitchFamily="34" charset="0"/>
                <a:ea typeface="Tahoma" pitchFamily="34" charset="0"/>
                <a:cs typeface="Tahoma" pitchFamily="34" charset="0"/>
              </a:rPr>
              <a:t> de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veille</a:t>
            </a:r>
            <a:r>
              <a:rPr lang="sv-SE" sz="1800" dirty="0">
                <a:effectLst>
                  <a:outerShdw blurRad="38100" dist="38100" dir="2700000" algn="tl">
                    <a:srgbClr val="C0C0C0"/>
                  </a:outerShdw>
                </a:effectLst>
                <a:latin typeface="Tahoma" pitchFamily="34" charset="0"/>
                <a:ea typeface="Tahoma" pitchFamily="34" charset="0"/>
                <a:cs typeface="Tahoma" pitchFamily="34" charset="0"/>
              </a:rPr>
              <a:t> se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mettra</a:t>
            </a:r>
            <a:r>
              <a:rPr lang="sv-SE" sz="1800" dirty="0">
                <a:effectLst>
                  <a:outerShdw blurRad="38100" dist="38100" dir="2700000" algn="tl">
                    <a:srgbClr val="C0C0C0"/>
                  </a:outerShdw>
                </a:effectLst>
                <a:latin typeface="Tahoma" pitchFamily="34" charset="0"/>
                <a:ea typeface="Tahoma" pitchFamily="34" charset="0"/>
                <a:cs typeface="Tahoma" pitchFamily="34" charset="0"/>
              </a:rPr>
              <a:t> en route. </a:t>
            </a: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029" y="2708920"/>
            <a:ext cx="3147299" cy="3458716"/>
          </a:xfrm>
          <a:prstGeom prst="rect">
            <a:avLst/>
          </a:prstGeom>
        </p:spPr>
      </p:pic>
      <p:sp>
        <p:nvSpPr>
          <p:cNvPr id="83976" name="AutoShape 8"/>
          <p:cNvSpPr>
            <a:spLocks noChangeArrowheads="1"/>
          </p:cNvSpPr>
          <p:nvPr/>
        </p:nvSpPr>
        <p:spPr bwMode="auto">
          <a:xfrm>
            <a:off x="6616009" y="5085184"/>
            <a:ext cx="2304355" cy="648691"/>
          </a:xfrm>
          <a:prstGeom prst="wedgeRoundRectCallout">
            <a:avLst>
              <a:gd name="adj1" fmla="val -104415"/>
              <a:gd name="adj2" fmla="val -63086"/>
              <a:gd name="adj3" fmla="val 16667"/>
            </a:avLst>
          </a:prstGeom>
          <a:solidFill>
            <a:schemeClr val="accent1">
              <a:lumMod val="40000"/>
              <a:lumOff val="60000"/>
            </a:schemeClr>
          </a:solidFill>
          <a:ln w="3175">
            <a:solidFill>
              <a:schemeClr val="tx1"/>
            </a:solidFill>
            <a:miter lim="800000"/>
            <a:headEnd/>
            <a:tailEnd/>
          </a:ln>
        </p:spPr>
        <p:txBody>
          <a:bodyPr/>
          <a:lstStyle/>
          <a:p>
            <a:pPr lvl="1"/>
            <a:r>
              <a:rPr lang="sv-SE" sz="1200" b="1" dirty="0" err="1">
                <a:latin typeface="Tahoma" pitchFamily="34" charset="0"/>
                <a:ea typeface="Tahoma" pitchFamily="34" charset="0"/>
                <a:cs typeface="Tahoma" pitchFamily="34" charset="0"/>
              </a:rPr>
              <a:t>Vous</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choisissez</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ici</a:t>
            </a:r>
            <a:r>
              <a:rPr lang="sv-SE" sz="1200" b="1" dirty="0">
                <a:latin typeface="Tahoma" pitchFamily="34" charset="0"/>
                <a:ea typeface="Tahoma" pitchFamily="34" charset="0"/>
                <a:cs typeface="Tahoma" pitchFamily="34" charset="0"/>
              </a:rPr>
              <a:t> le délai de </a:t>
            </a:r>
            <a:r>
              <a:rPr lang="sv-SE" sz="1200" b="1" dirty="0" err="1">
                <a:latin typeface="Tahoma" pitchFamily="34" charset="0"/>
                <a:ea typeface="Tahoma" pitchFamily="34" charset="0"/>
                <a:cs typeface="Tahoma" pitchFamily="34" charset="0"/>
              </a:rPr>
              <a:t>déclenchement</a:t>
            </a:r>
            <a:r>
              <a:rPr lang="sv-SE" sz="1200" b="1" dirty="0">
                <a:latin typeface="Tahoma" pitchFamily="34" charset="0"/>
                <a:ea typeface="Tahoma" pitchFamily="34" charset="0"/>
                <a:cs typeface="Tahoma" pitchFamily="34" charset="0"/>
              </a:rPr>
              <a:t> de </a:t>
            </a:r>
            <a:r>
              <a:rPr lang="sv-SE" sz="1200" b="1" dirty="0" err="1">
                <a:latin typeface="Tahoma" pitchFamily="34" charset="0"/>
                <a:ea typeface="Tahoma" pitchFamily="34" charset="0"/>
                <a:cs typeface="Tahoma" pitchFamily="34" charset="0"/>
              </a:rPr>
              <a:t>l’écran</a:t>
            </a:r>
            <a:r>
              <a:rPr lang="sv-SE" sz="1200" b="1" dirty="0">
                <a:latin typeface="Tahoma" pitchFamily="34" charset="0"/>
                <a:ea typeface="Tahoma" pitchFamily="34" charset="0"/>
                <a:cs typeface="Tahoma" pitchFamily="34" charset="0"/>
              </a:rPr>
              <a:t> de </a:t>
            </a:r>
            <a:r>
              <a:rPr lang="sv-SE" sz="1200" b="1" dirty="0" err="1">
                <a:latin typeface="Tahoma" pitchFamily="34" charset="0"/>
                <a:ea typeface="Tahoma" pitchFamily="34" charset="0"/>
                <a:cs typeface="Tahoma" pitchFamily="34" charset="0"/>
              </a:rPr>
              <a:t>veille</a:t>
            </a:r>
            <a:r>
              <a:rPr lang="sv-SE" sz="1200" b="1" dirty="0">
                <a:latin typeface="Tahoma" pitchFamily="34" charset="0"/>
                <a:ea typeface="Tahoma" pitchFamily="34" charset="0"/>
                <a:cs typeface="Tahoma" pitchFamily="34" charset="0"/>
              </a:rPr>
              <a:t>.</a:t>
            </a:r>
            <a:endParaRPr lang="sv-SE" sz="1800" dirty="0">
              <a:latin typeface="Tahoma" pitchFamily="34" charset="0"/>
              <a:ea typeface="Tahoma" pitchFamily="34" charset="0"/>
              <a:cs typeface="Tahoma" pitchFamily="34" charset="0"/>
            </a:endParaRPr>
          </a:p>
        </p:txBody>
      </p:sp>
      <p:sp>
        <p:nvSpPr>
          <p:cNvPr id="21512" name="AutoShape 8"/>
          <p:cNvSpPr>
            <a:spLocks noChangeArrowheads="1"/>
          </p:cNvSpPr>
          <p:nvPr/>
        </p:nvSpPr>
        <p:spPr bwMode="auto">
          <a:xfrm>
            <a:off x="4413577" y="3235234"/>
            <a:ext cx="1444040" cy="719708"/>
          </a:xfrm>
          <a:prstGeom prst="wedgeRoundRectCallout">
            <a:avLst>
              <a:gd name="adj1" fmla="val 43655"/>
              <a:gd name="adj2" fmla="val 14257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200" b="1" dirty="0">
                <a:effectLst>
                  <a:outerShdw blurRad="38100" dist="38100" dir="2700000" algn="tl">
                    <a:srgbClr val="C0C0C0"/>
                  </a:outerShdw>
                </a:effectLst>
                <a:latin typeface="Tahoma" pitchFamily="34" charset="0"/>
                <a:ea typeface="Tahoma" pitchFamily="34" charset="0"/>
                <a:cs typeface="Tahoma" pitchFamily="34" charset="0"/>
              </a:rPr>
              <a:t> </a:t>
            </a:r>
            <a:r>
              <a:rPr lang="sv-SE" sz="1200" b="1"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1200" b="1" dirty="0">
                <a:effectLst>
                  <a:outerShdw blurRad="38100" dist="38100" dir="2700000" algn="tl">
                    <a:srgbClr val="C0C0C0"/>
                  </a:outerShdw>
                </a:effectLst>
                <a:latin typeface="Tahoma" pitchFamily="34" charset="0"/>
                <a:ea typeface="Tahoma" pitchFamily="34" charset="0"/>
                <a:cs typeface="Tahoma" pitchFamily="34" charset="0"/>
              </a:rPr>
              <a:t> </a:t>
            </a:r>
            <a:r>
              <a:rPr lang="sv-SE" sz="1200" b="1" dirty="0" err="1">
                <a:effectLst>
                  <a:outerShdw blurRad="38100" dist="38100" dir="2700000" algn="tl">
                    <a:srgbClr val="C0C0C0"/>
                  </a:outerShdw>
                </a:effectLst>
                <a:latin typeface="Tahoma" pitchFamily="34" charset="0"/>
                <a:ea typeface="Tahoma" pitchFamily="34" charset="0"/>
                <a:cs typeface="Tahoma" pitchFamily="34" charset="0"/>
              </a:rPr>
              <a:t>choisissez</a:t>
            </a:r>
            <a:r>
              <a:rPr lang="sv-SE" sz="1200" b="1" dirty="0">
                <a:effectLst>
                  <a:outerShdw blurRad="38100" dist="38100" dir="2700000" algn="tl">
                    <a:srgbClr val="C0C0C0"/>
                  </a:outerShdw>
                </a:effectLst>
                <a:latin typeface="Tahoma" pitchFamily="34" charset="0"/>
                <a:ea typeface="Tahoma" pitchFamily="34" charset="0"/>
                <a:cs typeface="Tahoma" pitchFamily="34" charset="0"/>
              </a:rPr>
              <a:t> </a:t>
            </a:r>
            <a:r>
              <a:rPr lang="sv-SE" sz="1200" b="1" dirty="0" err="1">
                <a:effectLst>
                  <a:outerShdw blurRad="38100" dist="38100" dir="2700000" algn="tl">
                    <a:srgbClr val="C0C0C0"/>
                  </a:outerShdw>
                </a:effectLst>
                <a:latin typeface="Tahoma" pitchFamily="34" charset="0"/>
                <a:ea typeface="Tahoma" pitchFamily="34" charset="0"/>
                <a:cs typeface="Tahoma" pitchFamily="34" charset="0"/>
              </a:rPr>
              <a:t>ici</a:t>
            </a:r>
            <a:r>
              <a:rPr lang="sv-SE" sz="1200" b="1" dirty="0">
                <a:effectLst>
                  <a:outerShdw blurRad="38100" dist="38100" dir="2700000" algn="tl">
                    <a:srgbClr val="C0C0C0"/>
                  </a:outerShdw>
                </a:effectLst>
                <a:latin typeface="Tahoma" pitchFamily="34" charset="0"/>
                <a:ea typeface="Tahoma" pitchFamily="34" charset="0"/>
                <a:cs typeface="Tahoma" pitchFamily="34" charset="0"/>
              </a:rPr>
              <a:t> le </a:t>
            </a:r>
            <a:r>
              <a:rPr lang="sv-SE" sz="1200" b="1" dirty="0" err="1">
                <a:effectLst>
                  <a:outerShdw blurRad="38100" dist="38100" dir="2700000" algn="tl">
                    <a:srgbClr val="C0C0C0"/>
                  </a:outerShdw>
                </a:effectLst>
                <a:latin typeface="Tahoma" pitchFamily="34" charset="0"/>
                <a:ea typeface="Tahoma" pitchFamily="34" charset="0"/>
                <a:cs typeface="Tahoma" pitchFamily="34" charset="0"/>
              </a:rPr>
              <a:t>type</a:t>
            </a:r>
            <a:r>
              <a:rPr lang="sv-SE" sz="1200" b="1" dirty="0">
                <a:effectLst>
                  <a:outerShdw blurRad="38100" dist="38100" dir="2700000" algn="tl">
                    <a:srgbClr val="C0C0C0"/>
                  </a:outerShdw>
                </a:effectLst>
                <a:latin typeface="Tahoma" pitchFamily="34" charset="0"/>
                <a:ea typeface="Tahoma" pitchFamily="34" charset="0"/>
                <a:cs typeface="Tahoma" pitchFamily="34" charset="0"/>
              </a:rPr>
              <a:t> </a:t>
            </a:r>
            <a:r>
              <a:rPr lang="sv-SE" sz="1200" b="1" dirty="0" err="1">
                <a:effectLst>
                  <a:outerShdw blurRad="38100" dist="38100" dir="2700000" algn="tl">
                    <a:srgbClr val="C0C0C0"/>
                  </a:outerShdw>
                </a:effectLst>
                <a:latin typeface="Tahoma" pitchFamily="34" charset="0"/>
                <a:ea typeface="Tahoma" pitchFamily="34" charset="0"/>
                <a:cs typeface="Tahoma" pitchFamily="34" charset="0"/>
              </a:rPr>
              <a:t>d’écran</a:t>
            </a:r>
            <a:r>
              <a:rPr lang="sv-SE" sz="1200" b="1" dirty="0">
                <a:effectLst>
                  <a:outerShdw blurRad="38100" dist="38100" dir="2700000" algn="tl">
                    <a:srgbClr val="C0C0C0"/>
                  </a:outerShdw>
                </a:effectLst>
                <a:latin typeface="Tahoma" pitchFamily="34" charset="0"/>
                <a:ea typeface="Tahoma" pitchFamily="34" charset="0"/>
                <a:cs typeface="Tahoma" pitchFamily="34" charset="0"/>
              </a:rPr>
              <a:t> de </a:t>
            </a:r>
            <a:r>
              <a:rPr lang="sv-SE" sz="1200" b="1" dirty="0" err="1">
                <a:effectLst>
                  <a:outerShdw blurRad="38100" dist="38100" dir="2700000" algn="tl">
                    <a:srgbClr val="C0C0C0"/>
                  </a:outerShdw>
                </a:effectLst>
                <a:latin typeface="Tahoma" pitchFamily="34" charset="0"/>
                <a:ea typeface="Tahoma" pitchFamily="34" charset="0"/>
                <a:cs typeface="Tahoma" pitchFamily="34" charset="0"/>
              </a:rPr>
              <a:t>veille</a:t>
            </a:r>
            <a:endParaRPr lang="sv-SE" sz="1200" b="1" dirty="0">
              <a:latin typeface="Tahoma" pitchFamily="34" charset="0"/>
              <a:ea typeface="Tahoma" pitchFamily="34" charset="0"/>
              <a:cs typeface="Tahoma" pitchFamily="34" charset="0"/>
            </a:endParaRPr>
          </a:p>
        </p:txBody>
      </p:sp>
      <p:sp>
        <p:nvSpPr>
          <p:cNvPr id="4" name="Ellips 3"/>
          <p:cNvSpPr/>
          <p:nvPr/>
        </p:nvSpPr>
        <p:spPr>
          <a:xfrm>
            <a:off x="7696178" y="2974880"/>
            <a:ext cx="764254" cy="742152"/>
          </a:xfrm>
          <a:prstGeom prst="ellipse">
            <a:avLst/>
          </a:prstGeom>
          <a:no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anim calcmode="lin" valueType="num">
                                      <p:cBhvr additive="base">
                                        <p:cTn id="7" dur="500" fill="hold"/>
                                        <p:tgtEl>
                                          <p:spTgt spid="839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973">
                                            <p:txEl>
                                              <p:pRg st="1" end="1"/>
                                            </p:txEl>
                                          </p:spTgt>
                                        </p:tgtEl>
                                        <p:attrNameLst>
                                          <p:attrName>style.visibility</p:attrName>
                                        </p:attrNameLst>
                                      </p:cBhvr>
                                      <p:to>
                                        <p:strVal val="visible"/>
                                      </p:to>
                                    </p:set>
                                    <p:anim calcmode="lin" valueType="num">
                                      <p:cBhvr additive="base">
                                        <p:cTn id="11" dur="500" fill="hold"/>
                                        <p:tgtEl>
                                          <p:spTgt spid="8397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397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3973">
                                            <p:txEl>
                                              <p:pRg st="2" end="2"/>
                                            </p:txEl>
                                          </p:spTgt>
                                        </p:tgtEl>
                                        <p:attrNameLst>
                                          <p:attrName>style.visibility</p:attrName>
                                        </p:attrNameLst>
                                      </p:cBhvr>
                                      <p:to>
                                        <p:strVal val="visible"/>
                                      </p:to>
                                    </p:set>
                                    <p:anim calcmode="lin" valueType="num">
                                      <p:cBhvr additive="base">
                                        <p:cTn id="15" dur="500" fill="hold"/>
                                        <p:tgtEl>
                                          <p:spTgt spid="8397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397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3973">
                                            <p:txEl>
                                              <p:pRg st="3" end="3"/>
                                            </p:txEl>
                                          </p:spTgt>
                                        </p:tgtEl>
                                        <p:attrNameLst>
                                          <p:attrName>style.visibility</p:attrName>
                                        </p:attrNameLst>
                                      </p:cBhvr>
                                      <p:to>
                                        <p:strVal val="visible"/>
                                      </p:to>
                                    </p:set>
                                    <p:anim calcmode="lin" valueType="num">
                                      <p:cBhvr additive="base">
                                        <p:cTn id="19" dur="500" fill="hold"/>
                                        <p:tgtEl>
                                          <p:spTgt spid="8397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12"/>
                                        </p:tgtEl>
                                        <p:attrNameLst>
                                          <p:attrName>style.visibility</p:attrName>
                                        </p:attrNameLst>
                                      </p:cBhvr>
                                      <p:to>
                                        <p:strVal val="visible"/>
                                      </p:to>
                                    </p:set>
                                    <p:anim calcmode="lin" valueType="num">
                                      <p:cBhvr additive="base">
                                        <p:cTn id="37" dur="500" fill="hold"/>
                                        <p:tgtEl>
                                          <p:spTgt spid="21512"/>
                                        </p:tgtEl>
                                        <p:attrNameLst>
                                          <p:attrName>ppt_x</p:attrName>
                                        </p:attrNameLst>
                                      </p:cBhvr>
                                      <p:tavLst>
                                        <p:tav tm="0">
                                          <p:val>
                                            <p:strVal val="#ppt_x"/>
                                          </p:val>
                                        </p:tav>
                                        <p:tav tm="100000">
                                          <p:val>
                                            <p:strVal val="#ppt_x"/>
                                          </p:val>
                                        </p:tav>
                                      </p:tavLst>
                                    </p:anim>
                                    <p:anim calcmode="lin" valueType="num">
                                      <p:cBhvr additive="base">
                                        <p:cTn id="38"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3976"/>
                                        </p:tgtEl>
                                        <p:attrNameLst>
                                          <p:attrName>style.visibility</p:attrName>
                                        </p:attrNameLst>
                                      </p:cBhvr>
                                      <p:to>
                                        <p:strVal val="visible"/>
                                      </p:to>
                                    </p:set>
                                    <p:anim calcmode="lin" valueType="num">
                                      <p:cBhvr additive="base">
                                        <p:cTn id="43" dur="500" fill="hold"/>
                                        <p:tgtEl>
                                          <p:spTgt spid="83976"/>
                                        </p:tgtEl>
                                        <p:attrNameLst>
                                          <p:attrName>ppt_x</p:attrName>
                                        </p:attrNameLst>
                                      </p:cBhvr>
                                      <p:tavLst>
                                        <p:tav tm="0">
                                          <p:val>
                                            <p:strVal val="#ppt_x"/>
                                          </p:val>
                                        </p:tav>
                                        <p:tav tm="100000">
                                          <p:val>
                                            <p:strVal val="#ppt_x"/>
                                          </p:val>
                                        </p:tav>
                                      </p:tavLst>
                                    </p:anim>
                                    <p:anim calcmode="lin" valueType="num">
                                      <p:cBhvr additive="base">
                                        <p:cTn id="44" dur="500" fill="hold"/>
                                        <p:tgtEl>
                                          <p:spTgt spid="839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2151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Grp="1" noChangeArrowheads="1"/>
          </p:cNvSpPr>
          <p:nvPr>
            <p:ph type="body" sz="half" idx="4294967295"/>
          </p:nvPr>
        </p:nvSpPr>
        <p:spPr>
          <a:xfrm>
            <a:off x="5105400" y="1557338"/>
            <a:ext cx="4038600" cy="4535958"/>
          </a:xfrm>
        </p:spPr>
        <p:txBody>
          <a:bodyPr>
            <a:normAutofit fontScale="92500" lnSpcReduction="10000"/>
          </a:bodyPr>
          <a:lstStyle/>
          <a:p>
            <a:pPr>
              <a:defRPr/>
            </a:pPr>
            <a:r>
              <a:rPr lang="sv-SE" sz="2800" dirty="0" err="1">
                <a:latin typeface="Tahoma" pitchFamily="34" charset="0"/>
                <a:ea typeface="Tahoma" pitchFamily="34" charset="0"/>
                <a:cs typeface="Tahoma" pitchFamily="34" charset="0"/>
              </a:rPr>
              <a:t>Cliquez</a:t>
            </a:r>
            <a:r>
              <a:rPr lang="sv-SE" sz="2800" dirty="0">
                <a:latin typeface="Tahoma" pitchFamily="34" charset="0"/>
                <a:ea typeface="Tahoma" pitchFamily="34" charset="0"/>
                <a:cs typeface="Tahoma" pitchFamily="34" charset="0"/>
              </a:rPr>
              <a:t> dans le </a:t>
            </a:r>
            <a:r>
              <a:rPr lang="sv-SE" sz="2800" dirty="0" err="1">
                <a:latin typeface="Tahoma" pitchFamily="34" charset="0"/>
                <a:ea typeface="Tahoma" pitchFamily="34" charset="0"/>
                <a:cs typeface="Tahoma" pitchFamily="34" charset="0"/>
              </a:rPr>
              <a:t>menu</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déroulant</a:t>
            </a:r>
            <a:r>
              <a:rPr lang="sv-SE" sz="2800" dirty="0">
                <a:latin typeface="Tahoma" pitchFamily="34" charset="0"/>
                <a:ea typeface="Tahoma" pitchFamily="34" charset="0"/>
                <a:cs typeface="Tahoma" pitchFamily="34" charset="0"/>
              </a:rPr>
              <a:t> et </a:t>
            </a:r>
            <a:r>
              <a:rPr lang="sv-SE" sz="2800" dirty="0" err="1">
                <a:latin typeface="Tahoma" pitchFamily="34" charset="0"/>
                <a:ea typeface="Tahoma" pitchFamily="34" charset="0"/>
                <a:cs typeface="Tahoma" pitchFamily="34" charset="0"/>
              </a:rPr>
              <a:t>choisissez</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différents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thèmes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ou</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une</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autre</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police</a:t>
            </a:r>
            <a:r>
              <a:rPr lang="sv-SE" sz="2800" dirty="0">
                <a:latin typeface="Tahoma" pitchFamily="34" charset="0"/>
                <a:ea typeface="Tahoma" pitchFamily="34" charset="0"/>
                <a:cs typeface="Tahoma" pitchFamily="34" charset="0"/>
              </a:rPr>
              <a:t> de </a:t>
            </a:r>
            <a:r>
              <a:rPr lang="sv-SE" sz="2800" dirty="0" err="1">
                <a:latin typeface="Tahoma" pitchFamily="34" charset="0"/>
                <a:ea typeface="Tahoma" pitchFamily="34" charset="0"/>
                <a:cs typeface="Tahoma" pitchFamily="34" charset="0"/>
              </a:rPr>
              <a:t>caractères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pour</a:t>
            </a:r>
            <a:r>
              <a:rPr lang="sv-SE" sz="2800" dirty="0">
                <a:latin typeface="Tahoma" pitchFamily="34" charset="0"/>
                <a:ea typeface="Tahoma" pitchFamily="34" charset="0"/>
                <a:cs typeface="Tahoma" pitchFamily="34" charset="0"/>
              </a:rPr>
              <a:t> le Bureau... </a:t>
            </a:r>
          </a:p>
          <a:p>
            <a:pPr eaLnBrk="1" hangingPunct="1">
              <a:defRPr/>
            </a:pPr>
            <a:r>
              <a:rPr lang="sv-SE" sz="2800" dirty="0" err="1">
                <a:latin typeface="Tahoma" pitchFamily="34" charset="0"/>
                <a:ea typeface="Tahoma" pitchFamily="34" charset="0"/>
                <a:cs typeface="Tahoma" pitchFamily="34" charset="0"/>
              </a:rPr>
              <a:t>Vous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pouvez</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choisir</a:t>
            </a:r>
            <a:r>
              <a:rPr lang="sv-SE" sz="2800" dirty="0">
                <a:latin typeface="Tahoma" pitchFamily="34" charset="0"/>
                <a:ea typeface="Tahoma" pitchFamily="34" charset="0"/>
                <a:cs typeface="Tahoma" pitchFamily="34" charset="0"/>
              </a:rPr>
              <a:t> des </a:t>
            </a:r>
            <a:r>
              <a:rPr lang="sv-SE" sz="2800" dirty="0" err="1">
                <a:latin typeface="Tahoma" pitchFamily="34" charset="0"/>
                <a:ea typeface="Tahoma" pitchFamily="34" charset="0"/>
                <a:cs typeface="Tahoma" pitchFamily="34" charset="0"/>
              </a:rPr>
              <a:t>couleurs</a:t>
            </a:r>
            <a:r>
              <a:rPr lang="sv-SE" sz="2800" dirty="0">
                <a:latin typeface="Tahoma" pitchFamily="34" charset="0"/>
                <a:ea typeface="Tahoma" pitchFamily="34" charset="0"/>
                <a:cs typeface="Tahoma" pitchFamily="34" charset="0"/>
              </a:rPr>
              <a:t> de </a:t>
            </a:r>
            <a:r>
              <a:rPr lang="sv-SE" sz="2800" dirty="0" err="1">
                <a:latin typeface="Tahoma" pitchFamily="34" charset="0"/>
                <a:ea typeface="Tahoma" pitchFamily="34" charset="0"/>
                <a:cs typeface="Tahoma" pitchFamily="34" charset="0"/>
              </a:rPr>
              <a:t>fenêtres</a:t>
            </a:r>
            <a:r>
              <a:rPr lang="sv-SE" sz="2800" dirty="0">
                <a:latin typeface="Tahoma" pitchFamily="34" charset="0"/>
                <a:ea typeface="Tahoma" pitchFamily="34" charset="0"/>
                <a:cs typeface="Tahoma" pitchFamily="34" charset="0"/>
              </a:rPr>
              <a:t> et </a:t>
            </a:r>
            <a:r>
              <a:rPr lang="sv-SE" sz="2800" dirty="0" err="1">
                <a:latin typeface="Tahoma" pitchFamily="34" charset="0"/>
                <a:ea typeface="Tahoma" pitchFamily="34" charset="0"/>
                <a:cs typeface="Tahoma" pitchFamily="34" charset="0"/>
              </a:rPr>
              <a:t>différents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thèmes</a:t>
            </a:r>
            <a:r>
              <a:rPr lang="sv-SE" sz="2800" dirty="0">
                <a:latin typeface="Tahoma" pitchFamily="34" charset="0"/>
                <a:ea typeface="Tahoma" pitchFamily="34" charset="0"/>
                <a:cs typeface="Tahoma" pitchFamily="34" charset="0"/>
              </a:rPr>
              <a:t>. </a:t>
            </a:r>
          </a:p>
          <a:p>
            <a:pPr eaLnBrk="1" hangingPunct="1">
              <a:defRPr/>
            </a:pPr>
            <a:r>
              <a:rPr lang="sv-SE" sz="2800" dirty="0" err="1">
                <a:latin typeface="Tahoma" pitchFamily="34" charset="0"/>
                <a:ea typeface="Tahoma" pitchFamily="34" charset="0"/>
                <a:cs typeface="Tahoma" pitchFamily="34" charset="0"/>
              </a:rPr>
              <a:t>Vous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pouvez</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aussi</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définir</a:t>
            </a:r>
            <a:r>
              <a:rPr lang="sv-SE" sz="2800" dirty="0">
                <a:latin typeface="Tahoma" pitchFamily="34" charset="0"/>
                <a:ea typeface="Tahoma" pitchFamily="34" charset="0"/>
                <a:cs typeface="Tahoma" pitchFamily="34" charset="0"/>
              </a:rPr>
              <a:t> la </a:t>
            </a:r>
            <a:r>
              <a:rPr lang="sv-SE" sz="2800" dirty="0" err="1">
                <a:latin typeface="Tahoma" pitchFamily="34" charset="0"/>
                <a:ea typeface="Tahoma" pitchFamily="34" charset="0"/>
                <a:cs typeface="Tahoma" pitchFamily="34" charset="0"/>
              </a:rPr>
              <a:t>taille</a:t>
            </a:r>
            <a:r>
              <a:rPr lang="sv-SE" sz="2800" dirty="0">
                <a:latin typeface="Tahoma" pitchFamily="34" charset="0"/>
                <a:ea typeface="Tahoma" pitchFamily="34" charset="0"/>
                <a:cs typeface="Tahoma" pitchFamily="34" charset="0"/>
              </a:rPr>
              <a:t> des </a:t>
            </a:r>
            <a:r>
              <a:rPr lang="sv-SE" sz="2800" dirty="0" err="1">
                <a:latin typeface="Tahoma" pitchFamily="34" charset="0"/>
                <a:ea typeface="Tahoma" pitchFamily="34" charset="0"/>
                <a:cs typeface="Tahoma" pitchFamily="34" charset="0"/>
              </a:rPr>
              <a:t>icônes</a:t>
            </a:r>
            <a:r>
              <a:rPr lang="sv-SE" sz="2800" dirty="0">
                <a:latin typeface="Tahoma" pitchFamily="34" charset="0"/>
                <a:ea typeface="Tahoma" pitchFamily="34" charset="0"/>
                <a:cs typeface="Tahoma" pitchFamily="34" charset="0"/>
              </a:rPr>
              <a:t> du Bureau.</a:t>
            </a:r>
          </a:p>
        </p:txBody>
      </p:sp>
      <p:pic>
        <p:nvPicPr>
          <p:cNvPr id="22531" name="Picture 10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90581" y="1124744"/>
            <a:ext cx="3121534" cy="2797723"/>
          </a:xfrm>
        </p:spPr>
      </p:pic>
      <p:sp>
        <p:nvSpPr>
          <p:cNvPr id="4" name="Rectangle 4"/>
          <p:cNvSpPr txBox="1">
            <a:spLocks noChangeArrowheads="1"/>
          </p:cNvSpPr>
          <p:nvPr/>
        </p:nvSpPr>
        <p:spPr bwMode="auto">
          <a:xfrm>
            <a:off x="0" y="332656"/>
            <a:ext cx="9144000" cy="984250"/>
          </a:xfrm>
          <a:prstGeom prst="rect">
            <a:avLst/>
          </a:prstGeom>
          <a:noFill/>
          <a:ln w="9525">
            <a:noFill/>
            <a:miter lim="800000"/>
            <a:headEnd/>
            <a:tailEnd/>
          </a:ln>
          <a:effectLst/>
        </p:spPr>
        <p:txBody>
          <a:bodyPr anchor="ctr" anchorCtr="1"/>
          <a:lstStyle/>
          <a:p>
            <a:pPr algn="r" rtl="1">
              <a:defRPr/>
            </a:pPr>
            <a:r>
              <a:rPr lang="sv-SE" sz="4400" dirty="0" err="1">
                <a:solidFill>
                  <a:schemeClr val="accent1"/>
                </a:solidFill>
                <a:latin typeface="Tahoma" pitchFamily="34" charset="0"/>
                <a:ea typeface="Tahoma" pitchFamily="34" charset="0"/>
                <a:cs typeface="Tahoma" pitchFamily="34" charset="0"/>
              </a:rPr>
              <a:t>Aspect</a:t>
            </a:r>
            <a:r>
              <a:rPr lang="sv-SE" sz="3600"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r>
              <a:rPr lang="ar-IQ" sz="3600"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r>
              <a:rPr lang="sv-SE" sz="3600"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326" y="1628800"/>
            <a:ext cx="3961924" cy="2805792"/>
          </a:xfrm>
          <a:prstGeom prst="rect">
            <a:avLst/>
          </a:prstGeom>
        </p:spPr>
      </p:pic>
      <p:sp>
        <p:nvSpPr>
          <p:cNvPr id="22535" name="Line 7"/>
          <p:cNvSpPr>
            <a:spLocks noChangeShapeType="1"/>
          </p:cNvSpPr>
          <p:nvPr/>
        </p:nvSpPr>
        <p:spPr bwMode="auto">
          <a:xfrm flipH="1">
            <a:off x="5097012" y="3356992"/>
            <a:ext cx="433387" cy="0"/>
          </a:xfrm>
          <a:prstGeom prst="line">
            <a:avLst/>
          </a:prstGeom>
          <a:noFill/>
          <a:ln w="38100">
            <a:solidFill>
              <a:schemeClr val="hlink"/>
            </a:solidFill>
            <a:round/>
            <a:headEnd/>
            <a:tailEnd type="stealth" w="med" len="med"/>
          </a:ln>
        </p:spPr>
        <p:txBody>
          <a:bodyPr wrap="none" anchor="ctr">
            <a:spAutoFit/>
          </a:bodyPr>
          <a:lstStyle/>
          <a:p>
            <a:endParaRPr lang="sv-SE">
              <a:latin typeface="Tahoma" pitchFamily="34" charset="0"/>
              <a:ea typeface="Tahoma" pitchFamily="34" charset="0"/>
              <a:cs typeface="Tahoma" pitchFamily="34" charset="0"/>
            </a:endParaRPr>
          </a:p>
        </p:txBody>
      </p:sp>
      <p:sp>
        <p:nvSpPr>
          <p:cNvPr id="7" name="Line 7"/>
          <p:cNvSpPr>
            <a:spLocks noChangeShapeType="1"/>
          </p:cNvSpPr>
          <p:nvPr/>
        </p:nvSpPr>
        <p:spPr bwMode="auto">
          <a:xfrm flipH="1">
            <a:off x="1336085" y="3140968"/>
            <a:ext cx="431800" cy="0"/>
          </a:xfrm>
          <a:prstGeom prst="line">
            <a:avLst/>
          </a:prstGeom>
          <a:noFill/>
          <a:ln w="38100">
            <a:solidFill>
              <a:schemeClr val="hlink"/>
            </a:solidFill>
            <a:round/>
            <a:headEnd/>
            <a:tailEnd type="stealth" w="med" len="med"/>
          </a:ln>
        </p:spPr>
        <p:txBody>
          <a:bodyPr wrap="none" anchor="ctr">
            <a:spAutoFit/>
          </a:bodyPr>
          <a:lstStyle/>
          <a:p>
            <a:endParaRPr lang="sv-SE">
              <a:latin typeface="Tahoma" pitchFamily="34" charset="0"/>
              <a:ea typeface="Tahoma" pitchFamily="34" charset="0"/>
              <a:cs typeface="Tahoma" pitchFamily="34" charset="0"/>
            </a:endParaRPr>
          </a:p>
        </p:txBody>
      </p:sp>
      <p:sp>
        <p:nvSpPr>
          <p:cNvPr id="22534" name="Oval 6"/>
          <p:cNvSpPr>
            <a:spLocks noChangeArrowheads="1"/>
          </p:cNvSpPr>
          <p:nvPr/>
        </p:nvSpPr>
        <p:spPr bwMode="auto">
          <a:xfrm>
            <a:off x="3059832" y="3789040"/>
            <a:ext cx="791716" cy="645552"/>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arn(inVertic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022">
                                            <p:txEl>
                                              <p:pRg st="0" end="0"/>
                                            </p:txEl>
                                          </p:spTgt>
                                        </p:tgtEl>
                                        <p:attrNameLst>
                                          <p:attrName>style.visibility</p:attrName>
                                        </p:attrNameLst>
                                      </p:cBhvr>
                                      <p:to>
                                        <p:strVal val="visible"/>
                                      </p:to>
                                    </p:set>
                                    <p:animEffect transition="in" filter="barn(inVertical)">
                                      <p:cBhvr>
                                        <p:cTn id="12" dur="500"/>
                                        <p:tgtEl>
                                          <p:spTgt spid="860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6022">
                                            <p:txEl>
                                              <p:pRg st="1" end="1"/>
                                            </p:txEl>
                                          </p:spTgt>
                                        </p:tgtEl>
                                        <p:attrNameLst>
                                          <p:attrName>style.visibility</p:attrName>
                                        </p:attrNameLst>
                                      </p:cBhvr>
                                      <p:to>
                                        <p:strVal val="visible"/>
                                      </p:to>
                                    </p:set>
                                    <p:animEffect transition="in" filter="barn(inVertical)">
                                      <p:cBhvr>
                                        <p:cTn id="17" dur="500"/>
                                        <p:tgtEl>
                                          <p:spTgt spid="860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6022">
                                            <p:txEl>
                                              <p:pRg st="2" end="2"/>
                                            </p:txEl>
                                          </p:spTgt>
                                        </p:tgtEl>
                                        <p:attrNameLst>
                                          <p:attrName>style.visibility</p:attrName>
                                        </p:attrNameLst>
                                      </p:cBhvr>
                                      <p:to>
                                        <p:strVal val="visible"/>
                                      </p:to>
                                    </p:set>
                                    <p:animEffect transition="in" filter="barn(inVertical)">
                                      <p:cBhvr>
                                        <p:cTn id="22" dur="500"/>
                                        <p:tgtEl>
                                          <p:spTgt spid="860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535"/>
                                        </p:tgtEl>
                                        <p:attrNameLst>
                                          <p:attrName>style.visibility</p:attrName>
                                        </p:attrNameLst>
                                      </p:cBhvr>
                                      <p:to>
                                        <p:strVal val="visible"/>
                                      </p:to>
                                    </p:set>
                                    <p:anim calcmode="lin" valueType="num">
                                      <p:cBhvr additive="base">
                                        <p:cTn id="39" dur="500" fill="hold"/>
                                        <p:tgtEl>
                                          <p:spTgt spid="22535"/>
                                        </p:tgtEl>
                                        <p:attrNameLst>
                                          <p:attrName>ppt_x</p:attrName>
                                        </p:attrNameLst>
                                      </p:cBhvr>
                                      <p:tavLst>
                                        <p:tav tm="0">
                                          <p:val>
                                            <p:strVal val="#ppt_x"/>
                                          </p:val>
                                        </p:tav>
                                        <p:tav tm="100000">
                                          <p:val>
                                            <p:strVal val="#ppt_x"/>
                                          </p:val>
                                        </p:tav>
                                      </p:tavLst>
                                    </p:anim>
                                    <p:anim calcmode="lin" valueType="num">
                                      <p:cBhvr additive="base">
                                        <p:cTn id="40"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534"/>
                                        </p:tgtEl>
                                        <p:attrNameLst>
                                          <p:attrName>style.visibility</p:attrName>
                                        </p:attrNameLst>
                                      </p:cBhvr>
                                      <p:to>
                                        <p:strVal val="visible"/>
                                      </p:to>
                                    </p:set>
                                    <p:anim calcmode="lin" valueType="num">
                                      <p:cBhvr additive="base">
                                        <p:cTn id="45" dur="500" fill="hold"/>
                                        <p:tgtEl>
                                          <p:spTgt spid="22534"/>
                                        </p:tgtEl>
                                        <p:attrNameLst>
                                          <p:attrName>ppt_x</p:attrName>
                                        </p:attrNameLst>
                                      </p:cBhvr>
                                      <p:tavLst>
                                        <p:tav tm="0">
                                          <p:val>
                                            <p:strVal val="#ppt_x"/>
                                          </p:val>
                                        </p:tav>
                                        <p:tav tm="100000">
                                          <p:val>
                                            <p:strVal val="#ppt_x"/>
                                          </p:val>
                                        </p:tav>
                                      </p:tavLst>
                                    </p:anim>
                                    <p:anim calcmode="lin" valueType="num">
                                      <p:cBhvr additive="base">
                                        <p:cTn id="46"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uiExpand="1" build="p"/>
      <p:bldP spid="22535" grpId="0" animBg="1"/>
      <p:bldP spid="7" grpId="0" animBg="1"/>
      <p:bldP spid="225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3" name="Rectangle 9"/>
          <p:cNvSpPr>
            <a:spLocks noGrp="1" noChangeArrowheads="1"/>
          </p:cNvSpPr>
          <p:nvPr>
            <p:ph type="body" sz="half" idx="4294967295"/>
          </p:nvPr>
        </p:nvSpPr>
        <p:spPr>
          <a:xfrm>
            <a:off x="5686109" y="1988840"/>
            <a:ext cx="2592288" cy="3960440"/>
          </a:xfrm>
        </p:spPr>
        <p:txBody>
          <a:bodyPr>
            <a:noAutofit/>
          </a:bodyPr>
          <a:lstStyle/>
          <a:p>
            <a:pPr marL="0" indent="0" eaLnBrk="1" hangingPunct="1">
              <a:buNone/>
              <a:defRPr/>
            </a:pPr>
            <a:r>
              <a:rPr lang="sv-SE" sz="2500" dirty="0" err="1">
                <a:latin typeface="Tahoma" pitchFamily="34" charset="0"/>
                <a:ea typeface="Tahoma" pitchFamily="34" charset="0"/>
                <a:cs typeface="Tahoma" pitchFamily="34" charset="0"/>
              </a:rPr>
              <a:t>Appuyez</a:t>
            </a:r>
            <a:r>
              <a:rPr lang="sv-SE" sz="2500" dirty="0">
                <a:latin typeface="Tahoma" pitchFamily="34" charset="0"/>
                <a:ea typeface="Tahoma" pitchFamily="34" charset="0"/>
                <a:cs typeface="Tahoma" pitchFamily="34" charset="0"/>
              </a:rPr>
              <a:t> sur </a:t>
            </a:r>
            <a:r>
              <a:rPr lang="sv-SE" sz="2500" dirty="0" err="1">
                <a:latin typeface="Tahoma" pitchFamily="34" charset="0"/>
                <a:ea typeface="Tahoma" pitchFamily="34" charset="0"/>
                <a:cs typeface="Tahoma" pitchFamily="34" charset="0"/>
              </a:rPr>
              <a:t>Écran</a:t>
            </a:r>
            <a:r>
              <a:rPr lang="sv-SE" sz="2500" dirty="0">
                <a:latin typeface="Tahoma" pitchFamily="34" charset="0"/>
                <a:ea typeface="Tahoma" pitchFamily="34" charset="0"/>
                <a:cs typeface="Tahoma" pitchFamily="34" charset="0"/>
              </a:rPr>
              <a:t> </a:t>
            </a:r>
            <a:r>
              <a:rPr lang="sv-SE" sz="2500" dirty="0" err="1">
                <a:latin typeface="Tahoma" pitchFamily="34" charset="0"/>
                <a:ea typeface="Tahoma" pitchFamily="34" charset="0"/>
                <a:cs typeface="Tahoma" pitchFamily="34" charset="0"/>
              </a:rPr>
              <a:t>d’abord</a:t>
            </a:r>
            <a:r>
              <a:rPr lang="sv-SE" sz="2500" dirty="0">
                <a:latin typeface="Tahoma" pitchFamily="34" charset="0"/>
                <a:ea typeface="Tahoma" pitchFamily="34" charset="0"/>
                <a:cs typeface="Tahoma" pitchFamily="34" charset="0"/>
              </a:rPr>
              <a:t>, </a:t>
            </a:r>
            <a:r>
              <a:rPr lang="sv-SE" sz="2500" dirty="0" err="1">
                <a:latin typeface="Tahoma" pitchFamily="34" charset="0"/>
                <a:ea typeface="Tahoma" pitchFamily="34" charset="0"/>
                <a:cs typeface="Tahoma" pitchFamily="34" charset="0"/>
              </a:rPr>
              <a:t>puis</a:t>
            </a:r>
            <a:r>
              <a:rPr lang="sv-SE" sz="2500" dirty="0">
                <a:latin typeface="Tahoma" pitchFamily="34" charset="0"/>
                <a:ea typeface="Tahoma" pitchFamily="34" charset="0"/>
                <a:cs typeface="Tahoma" pitchFamily="34" charset="0"/>
              </a:rPr>
              <a:t> sur </a:t>
            </a:r>
            <a:r>
              <a:rPr lang="sv-SE" sz="2500" dirty="0" err="1">
                <a:latin typeface="Tahoma" pitchFamily="34" charset="0"/>
                <a:ea typeface="Tahoma" pitchFamily="34" charset="0"/>
                <a:cs typeface="Tahoma" pitchFamily="34" charset="0"/>
              </a:rPr>
              <a:t>Modifier</a:t>
            </a:r>
            <a:r>
              <a:rPr lang="sv-SE" sz="2500" dirty="0">
                <a:latin typeface="Tahoma" pitchFamily="34" charset="0"/>
                <a:ea typeface="Tahoma" pitchFamily="34" charset="0"/>
                <a:cs typeface="Tahoma" pitchFamily="34" charset="0"/>
              </a:rPr>
              <a:t> les </a:t>
            </a:r>
            <a:r>
              <a:rPr lang="sv-SE" sz="2500" dirty="0" err="1">
                <a:latin typeface="Tahoma" pitchFamily="34" charset="0"/>
                <a:ea typeface="Tahoma" pitchFamily="34" charset="0"/>
                <a:cs typeface="Tahoma" pitchFamily="34" charset="0"/>
              </a:rPr>
              <a:t>paramètres</a:t>
            </a:r>
            <a:r>
              <a:rPr lang="sv-SE" sz="2500" dirty="0">
                <a:latin typeface="Tahoma" pitchFamily="34" charset="0"/>
                <a:ea typeface="Tahoma" pitchFamily="34" charset="0"/>
                <a:cs typeface="Tahoma" pitchFamily="34" charset="0"/>
              </a:rPr>
              <a:t>, </a:t>
            </a:r>
            <a:r>
              <a:rPr lang="sv-SE" sz="2500" dirty="0" err="1">
                <a:latin typeface="Tahoma" pitchFamily="34" charset="0"/>
                <a:ea typeface="Tahoma" pitchFamily="34" charset="0"/>
                <a:cs typeface="Tahoma" pitchFamily="34" charset="0"/>
              </a:rPr>
              <a:t>ici</a:t>
            </a:r>
            <a:r>
              <a:rPr lang="sv-SE" sz="2500" dirty="0">
                <a:latin typeface="Tahoma" pitchFamily="34" charset="0"/>
                <a:ea typeface="Tahoma" pitchFamily="34" charset="0"/>
                <a:cs typeface="Tahoma" pitchFamily="34" charset="0"/>
              </a:rPr>
              <a:t> </a:t>
            </a:r>
            <a:r>
              <a:rPr lang="sv-SE" sz="2500" dirty="0" err="1">
                <a:latin typeface="Tahoma" pitchFamily="34" charset="0"/>
                <a:ea typeface="Tahoma" pitchFamily="34" charset="0"/>
                <a:cs typeface="Tahoma" pitchFamily="34" charset="0"/>
              </a:rPr>
              <a:t>vous</a:t>
            </a:r>
            <a:r>
              <a:rPr lang="sv-SE" sz="2500" dirty="0">
                <a:latin typeface="Tahoma" pitchFamily="34" charset="0"/>
                <a:ea typeface="Tahoma" pitchFamily="34" charset="0"/>
                <a:cs typeface="Tahoma" pitchFamily="34" charset="0"/>
              </a:rPr>
              <a:t> </a:t>
            </a:r>
            <a:r>
              <a:rPr lang="sv-SE" sz="2500" dirty="0" err="1">
                <a:latin typeface="Tahoma" pitchFamily="34" charset="0"/>
                <a:ea typeface="Tahoma" pitchFamily="34" charset="0"/>
                <a:cs typeface="Tahoma" pitchFamily="34" charset="0"/>
              </a:rPr>
              <a:t>pouvez</a:t>
            </a:r>
            <a:r>
              <a:rPr lang="sv-SE" sz="2500" dirty="0">
                <a:latin typeface="Tahoma" pitchFamily="34" charset="0"/>
                <a:ea typeface="Tahoma" pitchFamily="34" charset="0"/>
                <a:cs typeface="Tahoma" pitchFamily="34" charset="0"/>
              </a:rPr>
              <a:t> </a:t>
            </a:r>
            <a:r>
              <a:rPr lang="sv-SE" sz="2500" dirty="0" err="1">
                <a:latin typeface="Tahoma" pitchFamily="34" charset="0"/>
                <a:ea typeface="Tahoma" pitchFamily="34" charset="0"/>
                <a:cs typeface="Tahoma" pitchFamily="34" charset="0"/>
              </a:rPr>
              <a:t>régler</a:t>
            </a:r>
            <a:r>
              <a:rPr lang="sv-SE" sz="2500" dirty="0">
                <a:latin typeface="Tahoma" pitchFamily="34" charset="0"/>
                <a:ea typeface="Tahoma" pitchFamily="34" charset="0"/>
                <a:cs typeface="Tahoma" pitchFamily="34" charset="0"/>
              </a:rPr>
              <a:t> la </a:t>
            </a:r>
            <a:r>
              <a:rPr lang="sv-SE" sz="2500" dirty="0" err="1">
                <a:latin typeface="Tahoma" pitchFamily="34" charset="0"/>
                <a:ea typeface="Tahoma" pitchFamily="34" charset="0"/>
                <a:cs typeface="Tahoma" pitchFamily="34" charset="0"/>
              </a:rPr>
              <a:t>qualité</a:t>
            </a:r>
            <a:r>
              <a:rPr lang="sv-SE" sz="2500" dirty="0">
                <a:latin typeface="Tahoma" pitchFamily="34" charset="0"/>
                <a:ea typeface="Tahoma" pitchFamily="34" charset="0"/>
                <a:cs typeface="Tahoma" pitchFamily="34" charset="0"/>
              </a:rPr>
              <a:t> de la </a:t>
            </a:r>
            <a:r>
              <a:rPr lang="sv-SE" sz="2500" dirty="0" err="1">
                <a:latin typeface="Tahoma" pitchFamily="34" charset="0"/>
                <a:ea typeface="Tahoma" pitchFamily="34" charset="0"/>
                <a:cs typeface="Tahoma" pitchFamily="34" charset="0"/>
              </a:rPr>
              <a:t>couleur</a:t>
            </a:r>
            <a:r>
              <a:rPr lang="sv-SE" sz="2500" dirty="0">
                <a:latin typeface="Tahoma" pitchFamily="34" charset="0"/>
                <a:ea typeface="Tahoma" pitchFamily="34" charset="0"/>
                <a:cs typeface="Tahoma" pitchFamily="34" charset="0"/>
              </a:rPr>
              <a:t> et la </a:t>
            </a:r>
            <a:r>
              <a:rPr lang="sv-SE" sz="2500" dirty="0" err="1">
                <a:latin typeface="Tahoma" pitchFamily="34" charset="0"/>
                <a:ea typeface="Tahoma" pitchFamily="34" charset="0"/>
                <a:cs typeface="Tahoma" pitchFamily="34" charset="0"/>
              </a:rPr>
              <a:t>résolution</a:t>
            </a:r>
            <a:r>
              <a:rPr lang="sv-SE" sz="2500" dirty="0">
                <a:latin typeface="Tahoma" pitchFamily="34" charset="0"/>
                <a:ea typeface="Tahoma" pitchFamily="34" charset="0"/>
                <a:cs typeface="Tahoma" pitchFamily="34" charset="0"/>
              </a:rPr>
              <a:t>. </a:t>
            </a:r>
          </a:p>
        </p:txBody>
      </p:sp>
      <p:pic>
        <p:nvPicPr>
          <p:cNvPr id="88074" name="Picture 15"/>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386519" y="1615252"/>
            <a:ext cx="3943350" cy="2766859"/>
          </a:xfrm>
        </p:spPr>
      </p:pic>
      <p:sp>
        <p:nvSpPr>
          <p:cNvPr id="4" name="Rectangle 4"/>
          <p:cNvSpPr txBox="1">
            <a:spLocks noChangeArrowheads="1"/>
          </p:cNvSpPr>
          <p:nvPr/>
        </p:nvSpPr>
        <p:spPr bwMode="auto">
          <a:xfrm>
            <a:off x="-1" y="328613"/>
            <a:ext cx="9144001" cy="984250"/>
          </a:xfrm>
          <a:prstGeom prst="rect">
            <a:avLst/>
          </a:prstGeom>
          <a:noFill/>
          <a:ln w="9525">
            <a:noFill/>
            <a:miter lim="800000"/>
            <a:headEnd/>
            <a:tailEnd/>
          </a:ln>
          <a:effectLst/>
        </p:spPr>
        <p:txBody>
          <a:bodyPr anchor="ctr" anchorCtr="1"/>
          <a:lstStyle/>
          <a:p>
            <a:pPr>
              <a:defRPr/>
            </a:pPr>
            <a:r>
              <a:rPr lang="sv-SE" sz="4400" dirty="0" err="1">
                <a:solidFill>
                  <a:schemeClr val="accent1"/>
                </a:solidFill>
                <a:latin typeface="Tahoma" pitchFamily="34" charset="0"/>
                <a:ea typeface="Tahoma" pitchFamily="34" charset="0"/>
                <a:cs typeface="Tahoma" pitchFamily="34" charset="0"/>
              </a:rPr>
              <a:t>Paramètres</a:t>
            </a:r>
            <a:r>
              <a:rPr lang="sv-SE" sz="4400" b="1"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23558" name="Oval 6"/>
          <p:cNvSpPr>
            <a:spLocks noChangeArrowheads="1"/>
          </p:cNvSpPr>
          <p:nvPr/>
        </p:nvSpPr>
        <p:spPr bwMode="auto">
          <a:xfrm>
            <a:off x="637542" y="3540214"/>
            <a:ext cx="576064" cy="215071"/>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sv-SE" sz="4400">
              <a:solidFill>
                <a:schemeClr val="accent1"/>
              </a:solidFill>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643" y="2399341"/>
            <a:ext cx="3034519" cy="2496819"/>
          </a:xfrm>
          <a:prstGeom prst="rect">
            <a:avLst/>
          </a:prstGeom>
        </p:spPr>
      </p:pic>
      <p:sp>
        <p:nvSpPr>
          <p:cNvPr id="3" name="Ellips 2"/>
          <p:cNvSpPr/>
          <p:nvPr/>
        </p:nvSpPr>
        <p:spPr>
          <a:xfrm>
            <a:off x="1120257" y="2816932"/>
            <a:ext cx="504056"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924944"/>
            <a:ext cx="3241376" cy="2309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074"/>
                                        </p:tgtEl>
                                        <p:attrNameLst>
                                          <p:attrName>style.visibility</p:attrName>
                                        </p:attrNameLst>
                                      </p:cBhvr>
                                      <p:to>
                                        <p:strVal val="visible"/>
                                      </p:to>
                                    </p:set>
                                    <p:animEffect transition="in" filter="barn(inVertical)">
                                      <p:cBhvr>
                                        <p:cTn id="7" dur="500"/>
                                        <p:tgtEl>
                                          <p:spTgt spid="88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073">
                                            <p:txEl>
                                              <p:pRg st="0" end="0"/>
                                            </p:txEl>
                                          </p:spTgt>
                                        </p:tgtEl>
                                        <p:attrNameLst>
                                          <p:attrName>style.visibility</p:attrName>
                                        </p:attrNameLst>
                                      </p:cBhvr>
                                      <p:to>
                                        <p:strVal val="visible"/>
                                      </p:to>
                                    </p:set>
                                    <p:animEffect transition="in" filter="barn(inVertical)">
                                      <p:cBhvr>
                                        <p:cTn id="12" dur="500"/>
                                        <p:tgtEl>
                                          <p:spTgt spid="880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barn(inVertical)">
                                      <p:cBhvr>
                                        <p:cTn id="17" dur="500"/>
                                        <p:tgtEl>
                                          <p:spTgt spid="2355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build="p"/>
      <p:bldP spid="23558"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idx="4294967295"/>
          </p:nvPr>
        </p:nvSpPr>
        <p:spPr>
          <a:xfrm>
            <a:off x="0" y="260648"/>
            <a:ext cx="9144000" cy="1143000"/>
          </a:xfrm>
        </p:spPr>
        <p:txBody>
          <a:bodyPr anchor="ctr" anchorCtr="1">
            <a:normAutofit fontScale="90000"/>
          </a:bodyPr>
          <a:lstStyle/>
          <a:p>
            <a:pPr algn="r" rtl="1" eaLnBrk="1" hangingPunct="1">
              <a:defRPr/>
            </a:pPr>
            <a:r>
              <a:rPr lang="sv-SE" dirty="0">
                <a:solidFill>
                  <a:schemeClr val="accent1"/>
                </a:solidFill>
                <a:latin typeface="Tahoma" pitchFamily="34" charset="0"/>
                <a:ea typeface="Tahoma" pitchFamily="34" charset="0"/>
                <a:cs typeface="Tahoma" pitchFamily="34" charset="0"/>
              </a:rPr>
              <a:t>La </a:t>
            </a:r>
            <a:r>
              <a:rPr lang="sv-SE" dirty="0" err="1">
                <a:solidFill>
                  <a:schemeClr val="accent1"/>
                </a:solidFill>
                <a:latin typeface="Tahoma" pitchFamily="34" charset="0"/>
                <a:ea typeface="Tahoma" pitchFamily="34" charset="0"/>
                <a:cs typeface="Tahoma" pitchFamily="34" charset="0"/>
              </a:rPr>
              <a:t>barre</a:t>
            </a:r>
            <a:r>
              <a:rPr lang="sv-SE" dirty="0">
                <a:solidFill>
                  <a:schemeClr val="accent1"/>
                </a:solidFill>
                <a:latin typeface="Tahoma" pitchFamily="34" charset="0"/>
                <a:ea typeface="Tahoma" pitchFamily="34" charset="0"/>
                <a:cs typeface="Tahoma" pitchFamily="34" charset="0"/>
              </a:rPr>
              <a:t> des </a:t>
            </a:r>
            <a:r>
              <a:rPr lang="sv-SE" dirty="0" err="1">
                <a:solidFill>
                  <a:schemeClr val="accent1"/>
                </a:solidFill>
                <a:latin typeface="Tahoma" pitchFamily="34" charset="0"/>
                <a:ea typeface="Tahoma" pitchFamily="34" charset="0"/>
                <a:cs typeface="Tahoma" pitchFamily="34" charset="0"/>
              </a:rPr>
              <a:t>tâches</a:t>
            </a:r>
            <a:r>
              <a:rPr lang="ar-IQ" b="1"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br>
              <a:rPr lang="ar-IQ" b="1"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br>
            <a:endParaRPr lang="sv-SE" b="1"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91156" name="Rectangle 20"/>
          <p:cNvSpPr>
            <a:spLocks noGrp="1" noChangeArrowheads="1"/>
          </p:cNvSpPr>
          <p:nvPr>
            <p:ph type="body" sz="half" idx="4294967295"/>
          </p:nvPr>
        </p:nvSpPr>
        <p:spPr>
          <a:xfrm>
            <a:off x="323528" y="1205719"/>
            <a:ext cx="8424936" cy="3384376"/>
          </a:xfrm>
        </p:spPr>
        <p:txBody>
          <a:bodyPr>
            <a:normAutofit/>
          </a:bodyPr>
          <a:lstStyle/>
          <a:p>
            <a:pPr>
              <a:defRPr/>
            </a:pPr>
            <a:r>
              <a:rPr lang="sv-SE" sz="2000" dirty="0">
                <a:solidFill>
                  <a:schemeClr val="accent1"/>
                </a:solidFill>
                <a:ea typeface="Tahoma" pitchFamily="34" charset="0"/>
                <a:cs typeface="Tahoma" pitchFamily="34" charset="0"/>
              </a:rPr>
              <a:t>La </a:t>
            </a:r>
            <a:r>
              <a:rPr lang="sv-SE" sz="2000" dirty="0" err="1">
                <a:solidFill>
                  <a:schemeClr val="accent1"/>
                </a:solidFill>
                <a:ea typeface="Tahoma" pitchFamily="34" charset="0"/>
                <a:cs typeface="Tahoma" pitchFamily="34" charset="0"/>
              </a:rPr>
              <a:t>barre</a:t>
            </a:r>
            <a:r>
              <a:rPr lang="sv-SE" sz="2000" dirty="0">
                <a:solidFill>
                  <a:schemeClr val="accent1"/>
                </a:solidFill>
                <a:ea typeface="Tahoma" pitchFamily="34" charset="0"/>
                <a:cs typeface="Tahoma" pitchFamily="34" charset="0"/>
              </a:rPr>
              <a:t> des </a:t>
            </a:r>
            <a:r>
              <a:rPr lang="sv-SE" sz="2000" dirty="0" err="1">
                <a:solidFill>
                  <a:schemeClr val="accent1"/>
                </a:solidFill>
                <a:ea typeface="Tahoma" pitchFamily="34" charset="0"/>
                <a:cs typeface="Tahoma" pitchFamily="34" charset="0"/>
              </a:rPr>
              <a:t>tâches</a:t>
            </a:r>
            <a:r>
              <a:rPr lang="sv-SE" sz="2000" dirty="0">
                <a:effectLst>
                  <a:outerShdw blurRad="38100" dist="38100" dir="2700000" algn="tl">
                    <a:srgbClr val="C0C0C0"/>
                  </a:outerShdw>
                </a:effectLst>
                <a:ea typeface="Tahoma" pitchFamily="34" charset="0"/>
                <a:cs typeface="Tahoma" pitchFamily="34" charset="0"/>
              </a:rPr>
              <a:t> est la </a:t>
            </a:r>
            <a:r>
              <a:rPr lang="sv-SE" sz="2000" dirty="0" err="1">
                <a:effectLst>
                  <a:outerShdw blurRad="38100" dist="38100" dir="2700000" algn="tl">
                    <a:srgbClr val="C0C0C0"/>
                  </a:outerShdw>
                </a:effectLst>
                <a:ea typeface="Tahoma" pitchFamily="34" charset="0"/>
                <a:cs typeface="Tahoma" pitchFamily="34" charset="0"/>
              </a:rPr>
              <a:t>bande</a:t>
            </a:r>
            <a:r>
              <a:rPr lang="sv-SE" sz="2000" dirty="0">
                <a:effectLst>
                  <a:outerShdw blurRad="38100" dist="38100" dir="2700000" algn="tl">
                    <a:srgbClr val="C0C0C0"/>
                  </a:outerShdw>
                </a:effectLst>
                <a:ea typeface="Tahoma" pitchFamily="34" charset="0"/>
                <a:cs typeface="Tahoma" pitchFamily="34" charset="0"/>
              </a:rPr>
              <a:t> </a:t>
            </a:r>
            <a:r>
              <a:rPr lang="sv-SE" sz="2000" dirty="0" err="1">
                <a:effectLst>
                  <a:outerShdw blurRad="38100" dist="38100" dir="2700000" algn="tl">
                    <a:srgbClr val="C0C0C0"/>
                  </a:outerShdw>
                </a:effectLst>
                <a:ea typeface="Tahoma" pitchFamily="34" charset="0"/>
                <a:cs typeface="Tahoma" pitchFamily="34" charset="0"/>
              </a:rPr>
              <a:t>qui</a:t>
            </a:r>
            <a:r>
              <a:rPr lang="sv-SE" sz="2000" dirty="0">
                <a:effectLst>
                  <a:outerShdw blurRad="38100" dist="38100" dir="2700000" algn="tl">
                    <a:srgbClr val="C0C0C0"/>
                  </a:outerShdw>
                </a:effectLst>
                <a:ea typeface="Tahoma" pitchFamily="34" charset="0"/>
                <a:cs typeface="Tahoma" pitchFamily="34" charset="0"/>
              </a:rPr>
              <a:t> se </a:t>
            </a:r>
            <a:r>
              <a:rPr lang="sv-SE" sz="2000" dirty="0" err="1">
                <a:effectLst>
                  <a:outerShdw blurRad="38100" dist="38100" dir="2700000" algn="tl">
                    <a:srgbClr val="C0C0C0"/>
                  </a:outerShdw>
                </a:effectLst>
                <a:ea typeface="Tahoma" pitchFamily="34" charset="0"/>
                <a:cs typeface="Tahoma" pitchFamily="34" charset="0"/>
              </a:rPr>
              <a:t>trouve</a:t>
            </a:r>
            <a:r>
              <a:rPr lang="sv-SE" sz="2000" dirty="0">
                <a:effectLst>
                  <a:outerShdw blurRad="38100" dist="38100" dir="2700000" algn="tl">
                    <a:srgbClr val="C0C0C0"/>
                  </a:outerShdw>
                </a:effectLst>
                <a:ea typeface="Tahoma" pitchFamily="34" charset="0"/>
                <a:cs typeface="Tahoma" pitchFamily="34" charset="0"/>
              </a:rPr>
              <a:t> </a:t>
            </a:r>
            <a:r>
              <a:rPr lang="sv-SE" sz="2000" dirty="0" err="1">
                <a:effectLst>
                  <a:outerShdw blurRad="38100" dist="38100" dir="2700000" algn="tl">
                    <a:srgbClr val="C0C0C0"/>
                  </a:outerShdw>
                </a:effectLst>
                <a:ea typeface="Tahoma" pitchFamily="34" charset="0"/>
                <a:cs typeface="Tahoma" pitchFamily="34" charset="0"/>
              </a:rPr>
              <a:t>tout</a:t>
            </a:r>
            <a:r>
              <a:rPr lang="sv-SE" sz="2000" dirty="0">
                <a:effectLst>
                  <a:outerShdw blurRad="38100" dist="38100" dir="2700000" algn="tl">
                    <a:srgbClr val="C0C0C0"/>
                  </a:outerShdw>
                </a:effectLst>
                <a:ea typeface="Tahoma" pitchFamily="34" charset="0"/>
                <a:cs typeface="Tahoma" pitchFamily="34" charset="0"/>
              </a:rPr>
              <a:t> en bas de </a:t>
            </a:r>
            <a:r>
              <a:rPr lang="sv-SE" sz="2000" dirty="0" err="1">
                <a:effectLst>
                  <a:outerShdw blurRad="38100" dist="38100" dir="2700000" algn="tl">
                    <a:srgbClr val="C0C0C0"/>
                  </a:outerShdw>
                </a:effectLst>
                <a:ea typeface="Tahoma" pitchFamily="34" charset="0"/>
                <a:cs typeface="Tahoma" pitchFamily="34" charset="0"/>
              </a:rPr>
              <a:t>l’écran</a:t>
            </a:r>
            <a:r>
              <a:rPr lang="sv-SE" sz="2000" dirty="0">
                <a:effectLst>
                  <a:outerShdw blurRad="38100" dist="38100" dir="2700000" algn="tl">
                    <a:srgbClr val="C0C0C0"/>
                  </a:outerShdw>
                </a:effectLst>
                <a:ea typeface="Tahoma" pitchFamily="34" charset="0"/>
                <a:cs typeface="Tahoma" pitchFamily="34" charset="0"/>
              </a:rPr>
              <a:t>. Le </a:t>
            </a:r>
            <a:r>
              <a:rPr lang="sv-SE" sz="2000" dirty="0" err="1">
                <a:effectLst>
                  <a:outerShdw blurRad="38100" dist="38100" dir="2700000" algn="tl">
                    <a:srgbClr val="C0C0C0"/>
                  </a:outerShdw>
                </a:effectLst>
                <a:ea typeface="Tahoma" pitchFamily="34" charset="0"/>
                <a:cs typeface="Tahoma" pitchFamily="34" charset="0"/>
              </a:rPr>
              <a:t>bouton</a:t>
            </a:r>
            <a:r>
              <a:rPr lang="sv-SE" sz="2000" dirty="0">
                <a:effectLst>
                  <a:outerShdw blurRad="38100" dist="38100" dir="2700000" algn="tl">
                    <a:srgbClr val="C0C0C0"/>
                  </a:outerShdw>
                </a:effectLst>
                <a:ea typeface="Tahoma" pitchFamily="34" charset="0"/>
                <a:cs typeface="Tahoma" pitchFamily="34" charset="0"/>
              </a:rPr>
              <a:t> </a:t>
            </a:r>
            <a:r>
              <a:rPr lang="sv-SE" sz="2000" dirty="0" err="1">
                <a:effectLst>
                  <a:outerShdw blurRad="38100" dist="38100" dir="2700000" algn="tl">
                    <a:srgbClr val="C0C0C0"/>
                  </a:outerShdw>
                </a:effectLst>
                <a:ea typeface="Tahoma" pitchFamily="34" charset="0"/>
                <a:cs typeface="Tahoma" pitchFamily="34" charset="0"/>
              </a:rPr>
              <a:t>Démarrage</a:t>
            </a:r>
            <a:r>
              <a:rPr lang="sv-SE" sz="2000" dirty="0">
                <a:effectLst>
                  <a:outerShdw blurRad="38100" dist="38100" dir="2700000" algn="tl">
                    <a:srgbClr val="C0C0C0"/>
                  </a:outerShdw>
                </a:effectLst>
                <a:ea typeface="Tahoma" pitchFamily="34" charset="0"/>
                <a:cs typeface="Tahoma" pitchFamily="34" charset="0"/>
              </a:rPr>
              <a:t> se </a:t>
            </a:r>
            <a:r>
              <a:rPr lang="sv-SE" sz="2000" dirty="0" err="1">
                <a:effectLst>
                  <a:outerShdw blurRad="38100" dist="38100" dir="2700000" algn="tl">
                    <a:srgbClr val="C0C0C0"/>
                  </a:outerShdw>
                </a:effectLst>
                <a:ea typeface="Tahoma" pitchFamily="34" charset="0"/>
                <a:cs typeface="Tahoma" pitchFamily="34" charset="0"/>
              </a:rPr>
              <a:t>trouve</a:t>
            </a:r>
            <a:r>
              <a:rPr lang="sv-SE" sz="2000" dirty="0">
                <a:effectLst>
                  <a:outerShdw blurRad="38100" dist="38100" dir="2700000" algn="tl">
                    <a:srgbClr val="C0C0C0"/>
                  </a:outerShdw>
                </a:effectLst>
                <a:ea typeface="Tahoma" pitchFamily="34" charset="0"/>
                <a:cs typeface="Tahoma" pitchFamily="34" charset="0"/>
              </a:rPr>
              <a:t> dans le </a:t>
            </a:r>
            <a:r>
              <a:rPr lang="sv-SE" sz="2000" dirty="0" err="1">
                <a:effectLst>
                  <a:outerShdw blurRad="38100" dist="38100" dir="2700000" algn="tl">
                    <a:srgbClr val="C0C0C0"/>
                  </a:outerShdw>
                </a:effectLst>
                <a:ea typeface="Tahoma" pitchFamily="34" charset="0"/>
                <a:cs typeface="Tahoma" pitchFamily="34" charset="0"/>
              </a:rPr>
              <a:t>coin</a:t>
            </a:r>
            <a:r>
              <a:rPr lang="sv-SE" sz="2000" dirty="0">
                <a:effectLst>
                  <a:outerShdw blurRad="38100" dist="38100" dir="2700000" algn="tl">
                    <a:srgbClr val="C0C0C0"/>
                  </a:outerShdw>
                </a:effectLst>
                <a:ea typeface="Tahoma" pitchFamily="34" charset="0"/>
                <a:cs typeface="Tahoma" pitchFamily="34" charset="0"/>
              </a:rPr>
              <a:t> </a:t>
            </a:r>
            <a:r>
              <a:rPr lang="sv-SE" sz="2000" dirty="0" err="1">
                <a:effectLst>
                  <a:outerShdw blurRad="38100" dist="38100" dir="2700000" algn="tl">
                    <a:srgbClr val="C0C0C0"/>
                  </a:outerShdw>
                </a:effectLst>
                <a:ea typeface="Tahoma" pitchFamily="34" charset="0"/>
                <a:cs typeface="Tahoma" pitchFamily="34" charset="0"/>
              </a:rPr>
              <a:t>gauche</a:t>
            </a:r>
            <a:r>
              <a:rPr lang="sv-SE" sz="2000" dirty="0">
                <a:effectLst>
                  <a:outerShdw blurRad="38100" dist="38100" dir="2700000" algn="tl">
                    <a:srgbClr val="C0C0C0"/>
                  </a:outerShdw>
                </a:effectLst>
                <a:ea typeface="Tahoma" pitchFamily="34" charset="0"/>
                <a:cs typeface="Tahoma" pitchFamily="34" charset="0"/>
              </a:rPr>
              <a:t> de la </a:t>
            </a:r>
            <a:r>
              <a:rPr lang="sv-SE" sz="2000" dirty="0" err="1">
                <a:solidFill>
                  <a:schemeClr val="accent1"/>
                </a:solidFill>
                <a:ea typeface="Tahoma" pitchFamily="34" charset="0"/>
                <a:cs typeface="Tahoma" pitchFamily="34" charset="0"/>
              </a:rPr>
              <a:t>La</a:t>
            </a:r>
            <a:r>
              <a:rPr lang="sv-SE" sz="2000" dirty="0">
                <a:solidFill>
                  <a:schemeClr val="accent1"/>
                </a:solidFill>
                <a:ea typeface="Tahoma" pitchFamily="34" charset="0"/>
                <a:cs typeface="Tahoma" pitchFamily="34" charset="0"/>
              </a:rPr>
              <a:t> </a:t>
            </a:r>
            <a:r>
              <a:rPr lang="sv-SE" sz="2000" dirty="0" err="1">
                <a:solidFill>
                  <a:schemeClr val="accent1"/>
                </a:solidFill>
                <a:ea typeface="Tahoma" pitchFamily="34" charset="0"/>
                <a:cs typeface="Tahoma" pitchFamily="34" charset="0"/>
              </a:rPr>
              <a:t>barre</a:t>
            </a:r>
            <a:r>
              <a:rPr lang="sv-SE" sz="2000" dirty="0">
                <a:solidFill>
                  <a:schemeClr val="accent1"/>
                </a:solidFill>
                <a:ea typeface="Tahoma" pitchFamily="34" charset="0"/>
                <a:cs typeface="Tahoma" pitchFamily="34" charset="0"/>
              </a:rPr>
              <a:t> des </a:t>
            </a:r>
            <a:r>
              <a:rPr lang="sv-SE" sz="2000" dirty="0" err="1">
                <a:solidFill>
                  <a:schemeClr val="accent1"/>
                </a:solidFill>
                <a:ea typeface="Tahoma" pitchFamily="34" charset="0"/>
                <a:cs typeface="Tahoma" pitchFamily="34" charset="0"/>
              </a:rPr>
              <a:t>tâches</a:t>
            </a:r>
            <a:r>
              <a:rPr lang="ar-IQ" sz="2000" dirty="0">
                <a:solidFill>
                  <a:schemeClr val="hlink"/>
                </a:solidFill>
                <a:effectLst>
                  <a:outerShdw blurRad="38100" dist="38100" dir="2700000" algn="tl">
                    <a:srgbClr val="C0C0C0"/>
                  </a:outerShdw>
                </a:effectLst>
                <a:ea typeface="Tahoma" pitchFamily="34" charset="0"/>
                <a:cs typeface="Tahoma" pitchFamily="34" charset="0"/>
              </a:rPr>
              <a:t> </a:t>
            </a:r>
            <a:r>
              <a:rPr lang="fr-FR" sz="2000" dirty="0">
                <a:solidFill>
                  <a:schemeClr val="hlink"/>
                </a:solidFill>
                <a:effectLst>
                  <a:outerShdw blurRad="38100" dist="38100" dir="2700000" algn="tl">
                    <a:srgbClr val="C0C0C0"/>
                  </a:outerShdw>
                </a:effectLst>
                <a:ea typeface="Tahoma" pitchFamily="34" charset="0"/>
                <a:cs typeface="Tahoma" pitchFamily="34" charset="0"/>
              </a:rPr>
              <a:t>. À l’aide de la </a:t>
            </a:r>
            <a:r>
              <a:rPr lang="sv-SE" sz="2000" dirty="0" err="1">
                <a:solidFill>
                  <a:schemeClr val="accent1"/>
                </a:solidFill>
                <a:ea typeface="Tahoma" pitchFamily="34" charset="0"/>
                <a:cs typeface="Tahoma" pitchFamily="34" charset="0"/>
              </a:rPr>
              <a:t>barre</a:t>
            </a:r>
            <a:r>
              <a:rPr lang="sv-SE" sz="2000" dirty="0">
                <a:solidFill>
                  <a:schemeClr val="accent1"/>
                </a:solidFill>
                <a:ea typeface="Tahoma" pitchFamily="34" charset="0"/>
                <a:cs typeface="Tahoma" pitchFamily="34" charset="0"/>
              </a:rPr>
              <a:t> des </a:t>
            </a:r>
            <a:r>
              <a:rPr lang="sv-SE" sz="2000" dirty="0" err="1">
                <a:solidFill>
                  <a:schemeClr val="accent1"/>
                </a:solidFill>
                <a:ea typeface="Tahoma" pitchFamily="34" charset="0"/>
                <a:cs typeface="Tahoma" pitchFamily="34" charset="0"/>
              </a:rPr>
              <a:t>tâches</a:t>
            </a:r>
            <a:r>
              <a:rPr lang="fr-FR" sz="2000" dirty="0">
                <a:solidFill>
                  <a:schemeClr val="hlink"/>
                </a:solidFill>
                <a:effectLst>
                  <a:outerShdw blurRad="38100" dist="38100" dir="2700000" algn="tl">
                    <a:srgbClr val="C0C0C0"/>
                  </a:outerShdw>
                </a:effectLst>
                <a:ea typeface="Tahoma" pitchFamily="34" charset="0"/>
                <a:cs typeface="Tahoma" pitchFamily="34" charset="0"/>
              </a:rPr>
              <a:t>, vous démarrez des logiciels vous passez d’un logiciel à l’autre et vous voyez les logiciels actifs. </a:t>
            </a:r>
          </a:p>
          <a:p>
            <a:pPr>
              <a:defRPr/>
            </a:pPr>
            <a:r>
              <a:rPr lang="sv-SE" sz="2000" dirty="0">
                <a:solidFill>
                  <a:schemeClr val="accent1"/>
                </a:solidFill>
                <a:ea typeface="Tahoma" pitchFamily="34" charset="0"/>
                <a:cs typeface="Tahoma" pitchFamily="34" charset="0"/>
              </a:rPr>
              <a:t>La </a:t>
            </a:r>
            <a:r>
              <a:rPr lang="sv-SE" sz="2000" dirty="0" err="1">
                <a:solidFill>
                  <a:schemeClr val="accent1"/>
                </a:solidFill>
                <a:ea typeface="Tahoma" pitchFamily="34" charset="0"/>
                <a:cs typeface="Tahoma" pitchFamily="34" charset="0"/>
              </a:rPr>
              <a:t>barre</a:t>
            </a:r>
            <a:r>
              <a:rPr lang="sv-SE" sz="2000" dirty="0">
                <a:solidFill>
                  <a:schemeClr val="accent1"/>
                </a:solidFill>
                <a:ea typeface="Tahoma" pitchFamily="34" charset="0"/>
                <a:cs typeface="Tahoma" pitchFamily="34" charset="0"/>
              </a:rPr>
              <a:t> des </a:t>
            </a:r>
            <a:r>
              <a:rPr lang="sv-SE" sz="2000" dirty="0" err="1">
                <a:solidFill>
                  <a:schemeClr val="accent1"/>
                </a:solidFill>
                <a:ea typeface="Tahoma" pitchFamily="34" charset="0"/>
                <a:cs typeface="Tahoma" pitchFamily="34" charset="0"/>
              </a:rPr>
              <a:t>tâches</a:t>
            </a:r>
            <a:r>
              <a:rPr lang="sv-SE" sz="2000" dirty="0">
                <a:solidFill>
                  <a:schemeClr val="accent1"/>
                </a:solidFill>
                <a:ea typeface="Tahoma" pitchFamily="34" charset="0"/>
                <a:cs typeface="Tahoma" pitchFamily="34" charset="0"/>
              </a:rPr>
              <a:t> se </a:t>
            </a:r>
            <a:r>
              <a:rPr lang="sv-SE" sz="2000" dirty="0" err="1">
                <a:solidFill>
                  <a:schemeClr val="accent1"/>
                </a:solidFill>
                <a:ea typeface="Tahoma" pitchFamily="34" charset="0"/>
                <a:cs typeface="Tahoma" pitchFamily="34" charset="0"/>
              </a:rPr>
              <a:t>trouve</a:t>
            </a:r>
            <a:r>
              <a:rPr lang="sv-SE" sz="2000" dirty="0">
                <a:solidFill>
                  <a:schemeClr val="accent1"/>
                </a:solidFill>
                <a:ea typeface="Tahoma" pitchFamily="34" charset="0"/>
                <a:cs typeface="Tahoma" pitchFamily="34" charset="0"/>
              </a:rPr>
              <a:t> </a:t>
            </a:r>
            <a:r>
              <a:rPr lang="sv-SE" sz="2000" dirty="0" err="1">
                <a:solidFill>
                  <a:schemeClr val="accent1"/>
                </a:solidFill>
                <a:ea typeface="Tahoma" pitchFamily="34" charset="0"/>
                <a:cs typeface="Tahoma" pitchFamily="34" charset="0"/>
              </a:rPr>
              <a:t>habituellement</a:t>
            </a:r>
            <a:r>
              <a:rPr lang="sv-SE" sz="2000" dirty="0">
                <a:solidFill>
                  <a:schemeClr val="accent1"/>
                </a:solidFill>
                <a:ea typeface="Tahoma" pitchFamily="34" charset="0"/>
                <a:cs typeface="Tahoma" pitchFamily="34" charset="0"/>
              </a:rPr>
              <a:t> </a:t>
            </a:r>
            <a:r>
              <a:rPr lang="sv-SE" sz="2000" dirty="0" err="1">
                <a:solidFill>
                  <a:schemeClr val="accent1"/>
                </a:solidFill>
                <a:ea typeface="Tahoma" pitchFamily="34" charset="0"/>
                <a:cs typeface="Tahoma" pitchFamily="34" charset="0"/>
              </a:rPr>
              <a:t>tout</a:t>
            </a:r>
            <a:r>
              <a:rPr lang="sv-SE" sz="2000" dirty="0">
                <a:solidFill>
                  <a:schemeClr val="accent1"/>
                </a:solidFill>
                <a:ea typeface="Tahoma" pitchFamily="34" charset="0"/>
                <a:cs typeface="Tahoma" pitchFamily="34" charset="0"/>
              </a:rPr>
              <a:t> en bas de </a:t>
            </a:r>
            <a:r>
              <a:rPr lang="sv-SE" sz="2000" dirty="0" err="1">
                <a:solidFill>
                  <a:schemeClr val="accent1"/>
                </a:solidFill>
                <a:ea typeface="Tahoma" pitchFamily="34" charset="0"/>
                <a:cs typeface="Tahoma" pitchFamily="34" charset="0"/>
              </a:rPr>
              <a:t>l’écran</a:t>
            </a:r>
            <a:r>
              <a:rPr lang="sv-SE" sz="2000" dirty="0">
                <a:solidFill>
                  <a:schemeClr val="accent1"/>
                </a:solidFill>
                <a:ea typeface="Tahoma" pitchFamily="34" charset="0"/>
                <a:cs typeface="Tahoma" pitchFamily="34" charset="0"/>
              </a:rPr>
              <a:t>, </a:t>
            </a:r>
            <a:r>
              <a:rPr lang="sv-SE" sz="2000" dirty="0" err="1">
                <a:solidFill>
                  <a:schemeClr val="accent1"/>
                </a:solidFill>
                <a:ea typeface="Tahoma" pitchFamily="34" charset="0"/>
                <a:cs typeface="Tahoma" pitchFamily="34" charset="0"/>
              </a:rPr>
              <a:t>mais</a:t>
            </a:r>
            <a:r>
              <a:rPr lang="sv-SE" sz="2000" dirty="0">
                <a:solidFill>
                  <a:schemeClr val="accent1"/>
                </a:solidFill>
                <a:ea typeface="Tahoma" pitchFamily="34" charset="0"/>
                <a:cs typeface="Tahoma" pitchFamily="34" charset="0"/>
              </a:rPr>
              <a:t> </a:t>
            </a:r>
            <a:r>
              <a:rPr lang="sv-SE" sz="2000" dirty="0" err="1">
                <a:solidFill>
                  <a:schemeClr val="accent1"/>
                </a:solidFill>
                <a:ea typeface="Tahoma" pitchFamily="34" charset="0"/>
                <a:cs typeface="Tahoma" pitchFamily="34" charset="0"/>
              </a:rPr>
              <a:t>vous</a:t>
            </a:r>
            <a:r>
              <a:rPr lang="sv-SE" sz="2000" dirty="0">
                <a:solidFill>
                  <a:schemeClr val="accent1"/>
                </a:solidFill>
                <a:ea typeface="Tahoma" pitchFamily="34" charset="0"/>
                <a:cs typeface="Tahoma" pitchFamily="34" charset="0"/>
              </a:rPr>
              <a:t> </a:t>
            </a:r>
            <a:r>
              <a:rPr lang="sv-SE" sz="2000" dirty="0" err="1">
                <a:solidFill>
                  <a:schemeClr val="accent1"/>
                </a:solidFill>
                <a:ea typeface="Tahoma" pitchFamily="34" charset="0"/>
                <a:cs typeface="Tahoma" pitchFamily="34" charset="0"/>
              </a:rPr>
              <a:t>pouvez</a:t>
            </a:r>
            <a:r>
              <a:rPr lang="sv-SE" sz="2000" dirty="0">
                <a:solidFill>
                  <a:schemeClr val="accent1"/>
                </a:solidFill>
                <a:ea typeface="Tahoma" pitchFamily="34" charset="0"/>
                <a:cs typeface="Tahoma" pitchFamily="34" charset="0"/>
              </a:rPr>
              <a:t> la </a:t>
            </a:r>
            <a:r>
              <a:rPr lang="sv-SE" sz="2000" dirty="0" err="1">
                <a:solidFill>
                  <a:schemeClr val="accent1"/>
                </a:solidFill>
                <a:ea typeface="Tahoma" pitchFamily="34" charset="0"/>
                <a:cs typeface="Tahoma" pitchFamily="34" charset="0"/>
              </a:rPr>
              <a:t>placer</a:t>
            </a:r>
            <a:r>
              <a:rPr lang="sv-SE" sz="2000" dirty="0">
                <a:solidFill>
                  <a:schemeClr val="accent1"/>
                </a:solidFill>
                <a:ea typeface="Tahoma" pitchFamily="34" charset="0"/>
                <a:cs typeface="Tahoma" pitchFamily="34" charset="0"/>
              </a:rPr>
              <a:t> le long du bord </a:t>
            </a:r>
            <a:r>
              <a:rPr lang="sv-SE" sz="2000" dirty="0" err="1">
                <a:solidFill>
                  <a:schemeClr val="accent1"/>
                </a:solidFill>
                <a:ea typeface="Tahoma" pitchFamily="34" charset="0"/>
                <a:cs typeface="Tahoma" pitchFamily="34" charset="0"/>
              </a:rPr>
              <a:t>gauche</a:t>
            </a:r>
            <a:r>
              <a:rPr lang="sv-SE" sz="2000" dirty="0">
                <a:solidFill>
                  <a:schemeClr val="accent1"/>
                </a:solidFill>
                <a:ea typeface="Tahoma" pitchFamily="34" charset="0"/>
                <a:cs typeface="Tahoma" pitchFamily="34" charset="0"/>
              </a:rPr>
              <a:t>, du bord </a:t>
            </a:r>
            <a:r>
              <a:rPr lang="sv-SE" sz="2000" dirty="0" err="1">
                <a:solidFill>
                  <a:schemeClr val="accent1"/>
                </a:solidFill>
                <a:ea typeface="Tahoma" pitchFamily="34" charset="0"/>
                <a:cs typeface="Tahoma" pitchFamily="34" charset="0"/>
              </a:rPr>
              <a:t>droit</a:t>
            </a:r>
            <a:r>
              <a:rPr lang="sv-SE" sz="2000" dirty="0">
                <a:solidFill>
                  <a:schemeClr val="accent1"/>
                </a:solidFill>
                <a:ea typeface="Tahoma" pitchFamily="34" charset="0"/>
                <a:cs typeface="Tahoma" pitchFamily="34" charset="0"/>
              </a:rPr>
              <a:t> </a:t>
            </a:r>
            <a:r>
              <a:rPr lang="sv-SE" sz="2000" dirty="0" err="1">
                <a:solidFill>
                  <a:schemeClr val="accent1"/>
                </a:solidFill>
                <a:ea typeface="Tahoma" pitchFamily="34" charset="0"/>
                <a:cs typeface="Tahoma" pitchFamily="34" charset="0"/>
              </a:rPr>
              <a:t>ou</a:t>
            </a:r>
            <a:r>
              <a:rPr lang="sv-SE" sz="2000" dirty="0">
                <a:solidFill>
                  <a:schemeClr val="accent1"/>
                </a:solidFill>
                <a:ea typeface="Tahoma" pitchFamily="34" charset="0"/>
                <a:cs typeface="Tahoma" pitchFamily="34" charset="0"/>
              </a:rPr>
              <a:t> </a:t>
            </a:r>
            <a:r>
              <a:rPr lang="sv-SE" sz="2000" dirty="0" err="1">
                <a:solidFill>
                  <a:schemeClr val="accent1"/>
                </a:solidFill>
                <a:ea typeface="Tahoma" pitchFamily="34" charset="0"/>
                <a:cs typeface="Tahoma" pitchFamily="34" charset="0"/>
              </a:rPr>
              <a:t>tout</a:t>
            </a:r>
            <a:r>
              <a:rPr lang="sv-SE" sz="2000" dirty="0">
                <a:solidFill>
                  <a:schemeClr val="accent1"/>
                </a:solidFill>
                <a:ea typeface="Tahoma" pitchFamily="34" charset="0"/>
                <a:cs typeface="Tahoma" pitchFamily="34" charset="0"/>
              </a:rPr>
              <a:t> en </a:t>
            </a:r>
            <a:r>
              <a:rPr lang="sv-SE" sz="2000" dirty="0" err="1">
                <a:solidFill>
                  <a:schemeClr val="accent1"/>
                </a:solidFill>
                <a:ea typeface="Tahoma" pitchFamily="34" charset="0"/>
                <a:cs typeface="Tahoma" pitchFamily="34" charset="0"/>
              </a:rPr>
              <a:t>haut</a:t>
            </a:r>
            <a:r>
              <a:rPr lang="sv-SE" sz="2000" dirty="0">
                <a:solidFill>
                  <a:schemeClr val="accent1"/>
                </a:solidFill>
                <a:ea typeface="Tahoma" pitchFamily="34" charset="0"/>
                <a:cs typeface="Tahoma" pitchFamily="34" charset="0"/>
              </a:rPr>
              <a:t> de </a:t>
            </a:r>
            <a:r>
              <a:rPr lang="sv-SE" sz="2000" dirty="0" err="1">
                <a:solidFill>
                  <a:schemeClr val="accent1"/>
                </a:solidFill>
                <a:ea typeface="Tahoma" pitchFamily="34" charset="0"/>
                <a:cs typeface="Tahoma" pitchFamily="34" charset="0"/>
              </a:rPr>
              <a:t>l’écran</a:t>
            </a:r>
            <a:r>
              <a:rPr lang="sv-SE" sz="2000" dirty="0">
                <a:solidFill>
                  <a:schemeClr val="accent1"/>
                </a:solidFill>
                <a:ea typeface="Tahoma" pitchFamily="34" charset="0"/>
                <a:cs typeface="Tahoma" pitchFamily="34" charset="0"/>
              </a:rPr>
              <a:t> en la </a:t>
            </a:r>
            <a:r>
              <a:rPr lang="sv-SE" sz="2000" dirty="0" err="1">
                <a:solidFill>
                  <a:schemeClr val="accent1"/>
                </a:solidFill>
                <a:ea typeface="Tahoma" pitchFamily="34" charset="0"/>
                <a:cs typeface="Tahoma" pitchFamily="34" charset="0"/>
              </a:rPr>
              <a:t>faisant</a:t>
            </a:r>
            <a:r>
              <a:rPr lang="sv-SE" sz="2000" dirty="0">
                <a:solidFill>
                  <a:schemeClr val="accent1"/>
                </a:solidFill>
                <a:ea typeface="Tahoma" pitchFamily="34" charset="0"/>
                <a:cs typeface="Tahoma" pitchFamily="34" charset="0"/>
              </a:rPr>
              <a:t> </a:t>
            </a:r>
            <a:r>
              <a:rPr lang="sv-SE" sz="2000" dirty="0" err="1">
                <a:solidFill>
                  <a:schemeClr val="accent1"/>
                </a:solidFill>
                <a:ea typeface="Tahoma" pitchFamily="34" charset="0"/>
                <a:cs typeface="Tahoma" pitchFamily="34" charset="0"/>
              </a:rPr>
              <a:t>glisser</a:t>
            </a:r>
            <a:r>
              <a:rPr lang="sv-SE" sz="2000" dirty="0">
                <a:solidFill>
                  <a:schemeClr val="accent1"/>
                </a:solidFill>
                <a:ea typeface="Tahoma" pitchFamily="34" charset="0"/>
                <a:cs typeface="Tahoma" pitchFamily="34" charset="0"/>
              </a:rPr>
              <a:t> avec la </a:t>
            </a:r>
            <a:r>
              <a:rPr lang="sv-SE" sz="2000" dirty="0" err="1">
                <a:solidFill>
                  <a:schemeClr val="accent1"/>
                </a:solidFill>
                <a:ea typeface="Tahoma" pitchFamily="34" charset="0"/>
                <a:cs typeface="Tahoma" pitchFamily="34" charset="0"/>
              </a:rPr>
              <a:t>souris</a:t>
            </a:r>
            <a:r>
              <a:rPr lang="sv-SE" sz="2000" dirty="0">
                <a:solidFill>
                  <a:schemeClr val="accent1"/>
                </a:solidFill>
                <a:ea typeface="Tahoma" pitchFamily="34" charset="0"/>
                <a:cs typeface="Tahoma" pitchFamily="34" charset="0"/>
              </a:rPr>
              <a:t>. </a:t>
            </a:r>
          </a:p>
          <a:p>
            <a:pPr>
              <a:defRPr/>
            </a:pPr>
            <a:r>
              <a:rPr lang="sv-SE" sz="2000" dirty="0">
                <a:effectLst>
                  <a:outerShdw blurRad="38100" dist="38100" dir="2700000" algn="tl">
                    <a:srgbClr val="C0C0C0"/>
                  </a:outerShdw>
                </a:effectLst>
                <a:ea typeface="Tahoma" pitchFamily="34" charset="0"/>
                <a:cs typeface="Tahoma" pitchFamily="34" charset="0"/>
              </a:rPr>
              <a:t>(</a:t>
            </a:r>
            <a:r>
              <a:rPr lang="sv-SE" sz="2000" dirty="0" err="1">
                <a:effectLst>
                  <a:outerShdw blurRad="38100" dist="38100" dir="2700000" algn="tl">
                    <a:srgbClr val="C0C0C0"/>
                  </a:outerShdw>
                </a:effectLst>
                <a:ea typeface="Tahoma" pitchFamily="34" charset="0"/>
                <a:cs typeface="Tahoma" pitchFamily="34" charset="0"/>
              </a:rPr>
              <a:t>Faites</a:t>
            </a:r>
            <a:r>
              <a:rPr lang="sv-SE" sz="2000" dirty="0">
                <a:effectLst>
                  <a:outerShdw blurRad="38100" dist="38100" dir="2700000" algn="tl">
                    <a:srgbClr val="C0C0C0"/>
                  </a:outerShdw>
                </a:effectLst>
                <a:ea typeface="Tahoma" pitchFamily="34" charset="0"/>
                <a:cs typeface="Tahoma" pitchFamily="34" charset="0"/>
              </a:rPr>
              <a:t> </a:t>
            </a:r>
            <a:r>
              <a:rPr lang="sv-SE" sz="2000" dirty="0" err="1">
                <a:effectLst>
                  <a:outerShdw blurRad="38100" dist="38100" dir="2700000" algn="tl">
                    <a:srgbClr val="C0C0C0"/>
                  </a:outerShdw>
                </a:effectLst>
                <a:ea typeface="Tahoma" pitchFamily="34" charset="0"/>
                <a:cs typeface="Tahoma" pitchFamily="34" charset="0"/>
              </a:rPr>
              <a:t>un</a:t>
            </a:r>
            <a:r>
              <a:rPr lang="sv-SE" sz="2000" dirty="0">
                <a:effectLst>
                  <a:outerShdw blurRad="38100" dist="38100" dir="2700000" algn="tl">
                    <a:srgbClr val="C0C0C0"/>
                  </a:outerShdw>
                </a:effectLst>
                <a:ea typeface="Tahoma" pitchFamily="34" charset="0"/>
                <a:cs typeface="Tahoma" pitchFamily="34" charset="0"/>
              </a:rPr>
              <a:t> </a:t>
            </a:r>
            <a:r>
              <a:rPr lang="sv-SE" sz="2000" dirty="0" err="1">
                <a:effectLst>
                  <a:outerShdw blurRad="38100" dist="38100" dir="2700000" algn="tl">
                    <a:srgbClr val="C0C0C0"/>
                  </a:outerShdw>
                </a:effectLst>
                <a:ea typeface="Tahoma" pitchFamily="34" charset="0"/>
                <a:cs typeface="Tahoma" pitchFamily="34" charset="0"/>
              </a:rPr>
              <a:t>clic</a:t>
            </a:r>
            <a:r>
              <a:rPr lang="sv-SE" sz="2000" dirty="0">
                <a:effectLst>
                  <a:outerShdw blurRad="38100" dist="38100" dir="2700000" algn="tl">
                    <a:srgbClr val="C0C0C0"/>
                  </a:outerShdw>
                </a:effectLst>
                <a:ea typeface="Tahoma" pitchFamily="34" charset="0"/>
                <a:cs typeface="Tahoma" pitchFamily="34" charset="0"/>
              </a:rPr>
              <a:t> </a:t>
            </a:r>
            <a:r>
              <a:rPr lang="sv-SE" sz="2000" dirty="0" err="1">
                <a:effectLst>
                  <a:outerShdw blurRad="38100" dist="38100" dir="2700000" algn="tl">
                    <a:srgbClr val="C0C0C0"/>
                  </a:outerShdw>
                </a:effectLst>
                <a:ea typeface="Tahoma" pitchFamily="34" charset="0"/>
                <a:cs typeface="Tahoma" pitchFamily="34" charset="0"/>
              </a:rPr>
              <a:t>droit</a:t>
            </a:r>
            <a:r>
              <a:rPr lang="sv-SE" sz="2000" dirty="0">
                <a:effectLst>
                  <a:outerShdw blurRad="38100" dist="38100" dir="2700000" algn="tl">
                    <a:srgbClr val="C0C0C0"/>
                  </a:outerShdw>
                </a:effectLst>
                <a:ea typeface="Tahoma" pitchFamily="34" charset="0"/>
                <a:cs typeface="Tahoma" pitchFamily="34" charset="0"/>
              </a:rPr>
              <a:t> sur la </a:t>
            </a:r>
            <a:r>
              <a:rPr lang="sv-SE" sz="2000" dirty="0" err="1">
                <a:solidFill>
                  <a:schemeClr val="accent1"/>
                </a:solidFill>
                <a:ea typeface="Tahoma" pitchFamily="34" charset="0"/>
                <a:cs typeface="Tahoma" pitchFamily="34" charset="0"/>
              </a:rPr>
              <a:t>barre</a:t>
            </a:r>
            <a:r>
              <a:rPr lang="sv-SE" sz="2000" dirty="0">
                <a:solidFill>
                  <a:schemeClr val="accent1"/>
                </a:solidFill>
                <a:ea typeface="Tahoma" pitchFamily="34" charset="0"/>
                <a:cs typeface="Tahoma" pitchFamily="34" charset="0"/>
              </a:rPr>
              <a:t> des </a:t>
            </a:r>
            <a:r>
              <a:rPr lang="sv-SE" sz="2000" dirty="0" err="1">
                <a:solidFill>
                  <a:schemeClr val="accent1"/>
                </a:solidFill>
                <a:ea typeface="Tahoma" pitchFamily="34" charset="0"/>
                <a:cs typeface="Tahoma" pitchFamily="34" charset="0"/>
              </a:rPr>
              <a:t>tâches</a:t>
            </a:r>
            <a:r>
              <a:rPr lang="sv-SE" sz="2000" dirty="0">
                <a:effectLst>
                  <a:outerShdw blurRad="38100" dist="38100" dir="2700000" algn="tl">
                    <a:srgbClr val="C0C0C0"/>
                  </a:outerShdw>
                </a:effectLst>
                <a:ea typeface="Tahoma" pitchFamily="34" charset="0"/>
                <a:cs typeface="Tahoma" pitchFamily="34" charset="0"/>
              </a:rPr>
              <a:t> </a:t>
            </a:r>
            <a:r>
              <a:rPr lang="sv-SE" sz="2000" dirty="0" err="1">
                <a:effectLst>
                  <a:outerShdw blurRad="38100" dist="38100" dir="2700000" algn="tl">
                    <a:srgbClr val="C0C0C0"/>
                  </a:outerShdw>
                </a:effectLst>
                <a:ea typeface="Tahoma" pitchFamily="34" charset="0"/>
                <a:cs typeface="Tahoma" pitchFamily="34" charset="0"/>
              </a:rPr>
              <a:t>pour</a:t>
            </a:r>
            <a:r>
              <a:rPr lang="sv-SE" sz="2000" dirty="0">
                <a:effectLst>
                  <a:outerShdw blurRad="38100" dist="38100" dir="2700000" algn="tl">
                    <a:srgbClr val="C0C0C0"/>
                  </a:outerShdw>
                </a:effectLst>
                <a:ea typeface="Tahoma" pitchFamily="34" charset="0"/>
                <a:cs typeface="Tahoma" pitchFamily="34" charset="0"/>
              </a:rPr>
              <a:t> </a:t>
            </a:r>
            <a:r>
              <a:rPr lang="sv-SE" sz="2000" dirty="0" err="1">
                <a:effectLst>
                  <a:outerShdw blurRad="38100" dist="38100" dir="2700000" algn="tl">
                    <a:srgbClr val="C0C0C0"/>
                  </a:outerShdw>
                </a:effectLst>
                <a:ea typeface="Tahoma" pitchFamily="34" charset="0"/>
                <a:cs typeface="Tahoma" pitchFamily="34" charset="0"/>
              </a:rPr>
              <a:t>voir</a:t>
            </a:r>
            <a:r>
              <a:rPr lang="sv-SE" sz="2000" dirty="0">
                <a:effectLst>
                  <a:outerShdw blurRad="38100" dist="38100" dir="2700000" algn="tl">
                    <a:srgbClr val="C0C0C0"/>
                  </a:outerShdw>
                </a:effectLst>
                <a:ea typeface="Tahoma" pitchFamily="34" charset="0"/>
                <a:cs typeface="Tahoma" pitchFamily="34" charset="0"/>
              </a:rPr>
              <a:t> si </a:t>
            </a:r>
            <a:r>
              <a:rPr lang="sv-SE" sz="2000" dirty="0" err="1">
                <a:effectLst>
                  <a:outerShdw blurRad="38100" dist="38100" dir="2700000" algn="tl">
                    <a:srgbClr val="C0C0C0"/>
                  </a:outerShdw>
                </a:effectLst>
                <a:ea typeface="Tahoma" pitchFamily="34" charset="0"/>
                <a:cs typeface="Tahoma" pitchFamily="34" charset="0"/>
              </a:rPr>
              <a:t>elle</a:t>
            </a:r>
            <a:r>
              <a:rPr lang="sv-SE" sz="2000" dirty="0">
                <a:effectLst>
                  <a:outerShdw blurRad="38100" dist="38100" dir="2700000" algn="tl">
                    <a:srgbClr val="C0C0C0"/>
                  </a:outerShdw>
                </a:effectLst>
                <a:ea typeface="Tahoma" pitchFamily="34" charset="0"/>
                <a:cs typeface="Tahoma" pitchFamily="34" charset="0"/>
              </a:rPr>
              <a:t> est </a:t>
            </a:r>
            <a:r>
              <a:rPr lang="sv-SE" sz="2000" dirty="0" err="1">
                <a:effectLst>
                  <a:outerShdw blurRad="38100" dist="38100" dir="2700000" algn="tl">
                    <a:srgbClr val="C0C0C0"/>
                  </a:outerShdw>
                </a:effectLst>
                <a:ea typeface="Tahoma" pitchFamily="34" charset="0"/>
                <a:cs typeface="Tahoma" pitchFamily="34" charset="0"/>
              </a:rPr>
              <a:t>verrouillée</a:t>
            </a:r>
            <a:r>
              <a:rPr lang="sv-SE" sz="2000" dirty="0">
                <a:effectLst>
                  <a:outerShdw blurRad="38100" dist="38100" dir="2700000" algn="tl">
                    <a:srgbClr val="C0C0C0"/>
                  </a:outerShdw>
                </a:effectLst>
                <a:ea typeface="Tahoma" pitchFamily="34" charset="0"/>
                <a:cs typeface="Tahoma" pitchFamily="34" charset="0"/>
              </a:rPr>
              <a:t>, </a:t>
            </a:r>
            <a:r>
              <a:rPr lang="sv-SE" sz="2000" dirty="0" err="1">
                <a:effectLst>
                  <a:outerShdw blurRad="38100" dist="38100" dir="2700000" algn="tl">
                    <a:srgbClr val="C0C0C0"/>
                  </a:outerShdw>
                </a:effectLst>
                <a:ea typeface="Tahoma" pitchFamily="34" charset="0"/>
                <a:cs typeface="Tahoma" pitchFamily="34" charset="0"/>
              </a:rPr>
              <a:t>car</a:t>
            </a:r>
            <a:r>
              <a:rPr lang="sv-SE" sz="2000" dirty="0">
                <a:effectLst>
                  <a:outerShdw blurRad="38100" dist="38100" dir="2700000" algn="tl">
                    <a:srgbClr val="C0C0C0"/>
                  </a:outerShdw>
                </a:effectLst>
                <a:ea typeface="Tahoma" pitchFamily="34" charset="0"/>
                <a:cs typeface="Tahoma" pitchFamily="34" charset="0"/>
              </a:rPr>
              <a:t> </a:t>
            </a:r>
            <a:r>
              <a:rPr lang="sv-SE" sz="2000" dirty="0" err="1">
                <a:effectLst>
                  <a:outerShdw blurRad="38100" dist="38100" dir="2700000" algn="tl">
                    <a:srgbClr val="C0C0C0"/>
                  </a:outerShdw>
                </a:effectLst>
                <a:ea typeface="Tahoma" pitchFamily="34" charset="0"/>
                <a:cs typeface="Tahoma" pitchFamily="34" charset="0"/>
              </a:rPr>
              <a:t>alors</a:t>
            </a:r>
            <a:r>
              <a:rPr lang="sv-SE" sz="2000" dirty="0">
                <a:effectLst>
                  <a:outerShdw blurRad="38100" dist="38100" dir="2700000" algn="tl">
                    <a:srgbClr val="C0C0C0"/>
                  </a:outerShdw>
                </a:effectLst>
                <a:ea typeface="Tahoma" pitchFamily="34" charset="0"/>
                <a:cs typeface="Tahoma" pitchFamily="34" charset="0"/>
              </a:rPr>
              <a:t> </a:t>
            </a:r>
            <a:r>
              <a:rPr lang="sv-SE" sz="2000" dirty="0" err="1">
                <a:effectLst>
                  <a:outerShdw blurRad="38100" dist="38100" dir="2700000" algn="tl">
                    <a:srgbClr val="C0C0C0"/>
                  </a:outerShdw>
                </a:effectLst>
                <a:ea typeface="Tahoma" pitchFamily="34" charset="0"/>
                <a:cs typeface="Tahoma" pitchFamily="34" charset="0"/>
              </a:rPr>
              <a:t>vous</a:t>
            </a:r>
            <a:r>
              <a:rPr lang="sv-SE" sz="2000" dirty="0">
                <a:effectLst>
                  <a:outerShdw blurRad="38100" dist="38100" dir="2700000" algn="tl">
                    <a:srgbClr val="C0C0C0"/>
                  </a:outerShdw>
                </a:effectLst>
                <a:ea typeface="Tahoma" pitchFamily="34" charset="0"/>
                <a:cs typeface="Tahoma" pitchFamily="34" charset="0"/>
              </a:rPr>
              <a:t> </a:t>
            </a:r>
            <a:r>
              <a:rPr lang="sv-SE" sz="2000" dirty="0" err="1">
                <a:effectLst>
                  <a:outerShdw blurRad="38100" dist="38100" dir="2700000" algn="tl">
                    <a:srgbClr val="C0C0C0"/>
                  </a:outerShdw>
                </a:effectLst>
                <a:ea typeface="Tahoma" pitchFamily="34" charset="0"/>
                <a:cs typeface="Tahoma" pitchFamily="34" charset="0"/>
              </a:rPr>
              <a:t>ne</a:t>
            </a:r>
            <a:r>
              <a:rPr lang="sv-SE" sz="2000" dirty="0">
                <a:effectLst>
                  <a:outerShdw blurRad="38100" dist="38100" dir="2700000" algn="tl">
                    <a:srgbClr val="C0C0C0"/>
                  </a:outerShdw>
                </a:effectLst>
                <a:ea typeface="Tahoma" pitchFamily="34" charset="0"/>
                <a:cs typeface="Tahoma" pitchFamily="34" charset="0"/>
              </a:rPr>
              <a:t> </a:t>
            </a:r>
            <a:r>
              <a:rPr lang="sv-SE" sz="2000" dirty="0" err="1">
                <a:effectLst>
                  <a:outerShdw blurRad="38100" dist="38100" dir="2700000" algn="tl">
                    <a:srgbClr val="C0C0C0"/>
                  </a:outerShdw>
                </a:effectLst>
                <a:ea typeface="Tahoma" pitchFamily="34" charset="0"/>
                <a:cs typeface="Tahoma" pitchFamily="34" charset="0"/>
              </a:rPr>
              <a:t>pouvez</a:t>
            </a:r>
            <a:r>
              <a:rPr lang="sv-SE" sz="2000" dirty="0">
                <a:effectLst>
                  <a:outerShdw blurRad="38100" dist="38100" dir="2700000" algn="tl">
                    <a:srgbClr val="C0C0C0"/>
                  </a:outerShdw>
                </a:effectLst>
                <a:ea typeface="Tahoma" pitchFamily="34" charset="0"/>
                <a:cs typeface="Tahoma" pitchFamily="34" charset="0"/>
              </a:rPr>
              <a:t> </a:t>
            </a:r>
            <a:r>
              <a:rPr lang="sv-SE" sz="2000" dirty="0" err="1">
                <a:effectLst>
                  <a:outerShdw blurRad="38100" dist="38100" dir="2700000" algn="tl">
                    <a:srgbClr val="C0C0C0"/>
                  </a:outerShdw>
                </a:effectLst>
                <a:ea typeface="Tahoma" pitchFamily="34" charset="0"/>
                <a:cs typeface="Tahoma" pitchFamily="34" charset="0"/>
              </a:rPr>
              <a:t>pas</a:t>
            </a:r>
            <a:r>
              <a:rPr lang="sv-SE" sz="2000" dirty="0">
                <a:effectLst>
                  <a:outerShdw blurRad="38100" dist="38100" dir="2700000" algn="tl">
                    <a:srgbClr val="C0C0C0"/>
                  </a:outerShdw>
                </a:effectLst>
                <a:ea typeface="Tahoma" pitchFamily="34" charset="0"/>
                <a:cs typeface="Tahoma" pitchFamily="34" charset="0"/>
              </a:rPr>
              <a:t> la </a:t>
            </a:r>
            <a:r>
              <a:rPr lang="sv-SE" sz="2000" dirty="0" err="1">
                <a:effectLst>
                  <a:outerShdw blurRad="38100" dist="38100" dir="2700000" algn="tl">
                    <a:srgbClr val="C0C0C0"/>
                  </a:outerShdw>
                </a:effectLst>
                <a:ea typeface="Tahoma" pitchFamily="34" charset="0"/>
                <a:cs typeface="Tahoma" pitchFamily="34" charset="0"/>
              </a:rPr>
              <a:t>déplacer</a:t>
            </a:r>
            <a:r>
              <a:rPr lang="sv-SE" sz="2000" dirty="0">
                <a:effectLst>
                  <a:outerShdw blurRad="38100" dist="38100" dir="2700000" algn="tl">
                    <a:srgbClr val="C0C0C0"/>
                  </a:outerShdw>
                </a:effectLst>
                <a:ea typeface="Tahoma" pitchFamily="34" charset="0"/>
                <a:cs typeface="Tahoma" pitchFamily="34" charset="0"/>
              </a:rPr>
              <a:t>.)</a:t>
            </a:r>
          </a:p>
        </p:txBody>
      </p:sp>
      <p:pic>
        <p:nvPicPr>
          <p:cNvPr id="91143" name="Picture 6"/>
          <p:cNvPicPr>
            <a:picLocks noGrp="1" noChangeAspect="1" noChangeArrowheads="1"/>
          </p:cNvPicPr>
          <p:nvPr>
            <p:ph sz="half" idx="4294967295"/>
          </p:nvPr>
        </p:nvPicPr>
        <p:blipFill>
          <a:blip r:embed="rId2" cstate="print"/>
          <a:srcRect/>
          <a:stretch>
            <a:fillRect/>
          </a:stretch>
        </p:blipFill>
        <p:spPr>
          <a:xfrm>
            <a:off x="467544" y="5301208"/>
            <a:ext cx="8229600" cy="1096962"/>
          </a:xfrm>
        </p:spPr>
      </p:pic>
      <p:sp>
        <p:nvSpPr>
          <p:cNvPr id="91145" name="AutoShape 9"/>
          <p:cNvSpPr>
            <a:spLocks noChangeArrowheads="1"/>
          </p:cNvSpPr>
          <p:nvPr/>
        </p:nvSpPr>
        <p:spPr bwMode="auto">
          <a:xfrm>
            <a:off x="604057" y="5445670"/>
            <a:ext cx="1728812" cy="647626"/>
          </a:xfrm>
          <a:prstGeom prst="wedgeEllipseCallout">
            <a:avLst>
              <a:gd name="adj1" fmla="val -24762"/>
              <a:gd name="adj2" fmla="val 80559"/>
            </a:avLst>
          </a:prstGeom>
          <a:solidFill>
            <a:schemeClr val="accent1">
              <a:lumMod val="40000"/>
              <a:lumOff val="60000"/>
            </a:schemeClr>
          </a:solidFill>
          <a:ln w="9525">
            <a:solidFill>
              <a:srgbClr val="000000"/>
            </a:solidFill>
            <a:miter lim="800000"/>
            <a:headEnd/>
            <a:tailEnd/>
          </a:ln>
        </p:spPr>
        <p:txBody>
          <a:bodyPr/>
          <a:lstStyle/>
          <a:p>
            <a:pPr algn="ctr"/>
            <a:r>
              <a:rPr lang="sv-SE" sz="1200" b="1" dirty="0" err="1">
                <a:latin typeface="Tahoma" pitchFamily="34" charset="0"/>
                <a:ea typeface="Tahoma" pitchFamily="34" charset="0"/>
                <a:cs typeface="Tahoma" pitchFamily="34" charset="0"/>
              </a:rPr>
              <a:t>Bouton</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Démarrage</a:t>
            </a:r>
            <a:endParaRPr lang="sv-SE" sz="1200" b="1" dirty="0">
              <a:latin typeface="Tahoma" pitchFamily="34" charset="0"/>
              <a:ea typeface="Tahoma" pitchFamily="34" charset="0"/>
              <a:cs typeface="Tahoma" pitchFamily="34" charset="0"/>
            </a:endParaRPr>
          </a:p>
        </p:txBody>
      </p:sp>
      <p:grpSp>
        <p:nvGrpSpPr>
          <p:cNvPr id="2" name="Group 14"/>
          <p:cNvGrpSpPr>
            <a:grpSpLocks/>
          </p:cNvGrpSpPr>
          <p:nvPr/>
        </p:nvGrpSpPr>
        <p:grpSpPr bwMode="auto">
          <a:xfrm>
            <a:off x="2109019" y="5372645"/>
            <a:ext cx="2160588" cy="936625"/>
            <a:chOff x="1474" y="1751"/>
            <a:chExt cx="1361" cy="590"/>
          </a:xfrm>
        </p:grpSpPr>
        <p:sp>
          <p:nvSpPr>
            <p:cNvPr id="34823" name="Rectangle 10"/>
            <p:cNvSpPr>
              <a:spLocks noChangeArrowheads="1"/>
            </p:cNvSpPr>
            <p:nvPr/>
          </p:nvSpPr>
          <p:spPr bwMode="auto">
            <a:xfrm>
              <a:off x="1837" y="1751"/>
              <a:ext cx="916" cy="318"/>
            </a:xfrm>
            <a:prstGeom prst="rect">
              <a:avLst/>
            </a:prstGeom>
            <a:solidFill>
              <a:schemeClr val="accent1">
                <a:lumMod val="40000"/>
                <a:lumOff val="60000"/>
              </a:schemeClr>
            </a:solidFill>
            <a:ln w="9525">
              <a:solidFill>
                <a:srgbClr val="000000"/>
              </a:solidFill>
              <a:miter lim="800000"/>
              <a:headEnd/>
              <a:tailEnd/>
            </a:ln>
          </p:spPr>
          <p:txBody>
            <a:bodyPr/>
            <a:lstStyle/>
            <a:p>
              <a:pPr algn="ctr"/>
              <a:r>
                <a:rPr lang="sv-SE" sz="1200" b="1" dirty="0" err="1">
                  <a:latin typeface="Tahoma" pitchFamily="34" charset="0"/>
                  <a:ea typeface="Tahoma" pitchFamily="34" charset="0"/>
                  <a:cs typeface="Tahoma" pitchFamily="34" charset="0"/>
                </a:rPr>
                <a:t>Fichiers</a:t>
              </a:r>
              <a:r>
                <a:rPr lang="sv-SE" sz="1200" b="1" dirty="0">
                  <a:latin typeface="Tahoma" pitchFamily="34" charset="0"/>
                  <a:ea typeface="Tahoma" pitchFamily="34" charset="0"/>
                  <a:cs typeface="Tahoma" pitchFamily="34" charset="0"/>
                </a:rPr>
                <a:t> et </a:t>
              </a:r>
              <a:r>
                <a:rPr lang="sv-SE" sz="1200" b="1" dirty="0" err="1">
                  <a:latin typeface="Tahoma" pitchFamily="34" charset="0"/>
                  <a:ea typeface="Tahoma" pitchFamily="34" charset="0"/>
                  <a:cs typeface="Tahoma" pitchFamily="34" charset="0"/>
                </a:rPr>
                <a:t>logiciels</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ouverts</a:t>
              </a:r>
              <a:endParaRPr lang="sv-SE" sz="1800" b="1" dirty="0">
                <a:latin typeface="Tahoma" pitchFamily="34" charset="0"/>
                <a:ea typeface="Tahoma" pitchFamily="34" charset="0"/>
                <a:cs typeface="Tahoma" pitchFamily="34" charset="0"/>
              </a:endParaRPr>
            </a:p>
          </p:txBody>
        </p:sp>
        <p:sp>
          <p:nvSpPr>
            <p:cNvPr id="34824" name="Line 11"/>
            <p:cNvSpPr>
              <a:spLocks noChangeShapeType="1"/>
            </p:cNvSpPr>
            <p:nvPr/>
          </p:nvSpPr>
          <p:spPr bwMode="auto">
            <a:xfrm flipH="1">
              <a:off x="1474" y="2069"/>
              <a:ext cx="408" cy="227"/>
            </a:xfrm>
            <a:prstGeom prst="line">
              <a:avLst/>
            </a:prstGeom>
            <a:noFill/>
            <a:ln w="9525">
              <a:solidFill>
                <a:schemeClr val="tx1"/>
              </a:solidFill>
              <a:round/>
              <a:headEnd/>
              <a:tailEnd type="triangle" w="med" len="med"/>
            </a:ln>
          </p:spPr>
          <p:txBody>
            <a:bodyPr wrap="none" anchor="ctr">
              <a:spAutoFit/>
            </a:bodyPr>
            <a:lstStyle/>
            <a:p>
              <a:endParaRPr lang="sv-SE">
                <a:latin typeface="Tahoma" pitchFamily="34" charset="0"/>
                <a:ea typeface="Tahoma" pitchFamily="34" charset="0"/>
                <a:cs typeface="Tahoma" pitchFamily="34" charset="0"/>
              </a:endParaRPr>
            </a:p>
          </p:txBody>
        </p:sp>
        <p:sp>
          <p:nvSpPr>
            <p:cNvPr id="34825" name="Line 12"/>
            <p:cNvSpPr>
              <a:spLocks noChangeShapeType="1"/>
            </p:cNvSpPr>
            <p:nvPr/>
          </p:nvSpPr>
          <p:spPr bwMode="auto">
            <a:xfrm flipH="1">
              <a:off x="2245" y="2069"/>
              <a:ext cx="45" cy="272"/>
            </a:xfrm>
            <a:prstGeom prst="line">
              <a:avLst/>
            </a:prstGeom>
            <a:noFill/>
            <a:ln w="9525">
              <a:solidFill>
                <a:schemeClr val="tx1"/>
              </a:solidFill>
              <a:round/>
              <a:headEnd/>
              <a:tailEnd type="triangle" w="med" len="med"/>
            </a:ln>
          </p:spPr>
          <p:txBody>
            <a:bodyPr anchor="ctr">
              <a:spAutoFit/>
            </a:bodyPr>
            <a:lstStyle/>
            <a:p>
              <a:endParaRPr lang="sv-SE">
                <a:latin typeface="Tahoma" pitchFamily="34" charset="0"/>
                <a:ea typeface="Tahoma" pitchFamily="34" charset="0"/>
                <a:cs typeface="Tahoma" pitchFamily="34" charset="0"/>
              </a:endParaRPr>
            </a:p>
          </p:txBody>
        </p:sp>
        <p:sp>
          <p:nvSpPr>
            <p:cNvPr id="34826" name="Line 13"/>
            <p:cNvSpPr>
              <a:spLocks noChangeShapeType="1"/>
            </p:cNvSpPr>
            <p:nvPr/>
          </p:nvSpPr>
          <p:spPr bwMode="auto">
            <a:xfrm>
              <a:off x="2699" y="2069"/>
              <a:ext cx="136" cy="227"/>
            </a:xfrm>
            <a:prstGeom prst="line">
              <a:avLst/>
            </a:prstGeom>
            <a:noFill/>
            <a:ln w="9525">
              <a:solidFill>
                <a:schemeClr val="tx1"/>
              </a:solidFill>
              <a:round/>
              <a:headEnd/>
              <a:tailEnd type="triangle" w="med" len="med"/>
            </a:ln>
          </p:spPr>
          <p:txBody>
            <a:bodyPr wrap="none" anchor="ctr">
              <a:spAutoFit/>
            </a:bodyPr>
            <a:lstStyle/>
            <a:p>
              <a:endParaRPr lang="sv-SE">
                <a:latin typeface="Tahoma" pitchFamily="34" charset="0"/>
                <a:ea typeface="Tahoma" pitchFamily="34" charset="0"/>
                <a:cs typeface="Tahoma" pitchFamily="34" charset="0"/>
              </a:endParaRPr>
            </a:p>
          </p:txBody>
        </p:sp>
      </p:grpSp>
      <p:sp>
        <p:nvSpPr>
          <p:cNvPr id="91151" name="AutoShape 15"/>
          <p:cNvSpPr>
            <a:spLocks noChangeArrowheads="1"/>
          </p:cNvSpPr>
          <p:nvPr/>
        </p:nvSpPr>
        <p:spPr bwMode="auto">
          <a:xfrm>
            <a:off x="4550607" y="5589240"/>
            <a:ext cx="2146287" cy="464443"/>
          </a:xfrm>
          <a:prstGeom prst="wedgeEllipseCallout">
            <a:avLst>
              <a:gd name="adj1" fmla="val 70954"/>
              <a:gd name="adj2" fmla="val 91984"/>
            </a:avLst>
          </a:prstGeom>
          <a:solidFill>
            <a:schemeClr val="accent1">
              <a:lumMod val="40000"/>
              <a:lumOff val="60000"/>
            </a:schemeClr>
          </a:solidFill>
          <a:ln w="9525">
            <a:solidFill>
              <a:srgbClr val="000000"/>
            </a:solidFill>
            <a:miter lim="800000"/>
            <a:headEnd/>
            <a:tailEnd/>
          </a:ln>
        </p:spPr>
        <p:txBody>
          <a:bodyPr/>
          <a:lstStyle/>
          <a:p>
            <a:pPr algn="ctr"/>
            <a:r>
              <a:rPr lang="sv-SE" sz="1200" b="1" dirty="0">
                <a:latin typeface="Tahoma" pitchFamily="34" charset="0"/>
                <a:ea typeface="Tahoma" pitchFamily="34" charset="0"/>
                <a:cs typeface="Tahoma" pitchFamily="34" charset="0"/>
              </a:rPr>
              <a:t>Barre de </a:t>
            </a:r>
            <a:r>
              <a:rPr lang="sv-SE" sz="1200" b="1" dirty="0" err="1">
                <a:latin typeface="Tahoma" pitchFamily="34" charset="0"/>
                <a:ea typeface="Tahoma" pitchFamily="34" charset="0"/>
                <a:cs typeface="Tahoma" pitchFamily="34" charset="0"/>
              </a:rPr>
              <a:t>langue</a:t>
            </a:r>
            <a:endParaRPr lang="sv-SE" sz="1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143"/>
                                        </p:tgtEl>
                                        <p:attrNameLst>
                                          <p:attrName>style.visibility</p:attrName>
                                        </p:attrNameLst>
                                      </p:cBhvr>
                                      <p:to>
                                        <p:strVal val="visible"/>
                                      </p:to>
                                    </p:set>
                                    <p:animEffect transition="in" filter="barn(inVertical)">
                                      <p:cBhvr>
                                        <p:cTn id="7" dur="500"/>
                                        <p:tgtEl>
                                          <p:spTgt spid="911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1145"/>
                                        </p:tgtEl>
                                        <p:attrNameLst>
                                          <p:attrName>style.visibility</p:attrName>
                                        </p:attrNameLst>
                                      </p:cBhvr>
                                      <p:to>
                                        <p:strVal val="visible"/>
                                      </p:to>
                                    </p:set>
                                    <p:animEffect transition="in" filter="barn(inVertical)">
                                      <p:cBhvr>
                                        <p:cTn id="12" dur="500"/>
                                        <p:tgtEl>
                                          <p:spTgt spid="911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1151"/>
                                        </p:tgtEl>
                                        <p:attrNameLst>
                                          <p:attrName>style.visibility</p:attrName>
                                        </p:attrNameLst>
                                      </p:cBhvr>
                                      <p:to>
                                        <p:strVal val="visible"/>
                                      </p:to>
                                    </p:set>
                                    <p:animEffect transition="in" filter="barn(inVertical)">
                                      <p:cBhvr>
                                        <p:cTn id="22" dur="500"/>
                                        <p:tgtEl>
                                          <p:spTgt spid="9115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1156">
                                            <p:txEl>
                                              <p:pRg st="0" end="0"/>
                                            </p:txEl>
                                          </p:spTgt>
                                        </p:tgtEl>
                                        <p:attrNameLst>
                                          <p:attrName>style.visibility</p:attrName>
                                        </p:attrNameLst>
                                      </p:cBhvr>
                                      <p:to>
                                        <p:strVal val="visible"/>
                                      </p:to>
                                    </p:set>
                                    <p:animEffect transition="in" filter="barn(inVertical)">
                                      <p:cBhvr>
                                        <p:cTn id="27" dur="500"/>
                                        <p:tgtEl>
                                          <p:spTgt spid="9115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1156">
                                            <p:txEl>
                                              <p:pRg st="1" end="1"/>
                                            </p:txEl>
                                          </p:spTgt>
                                        </p:tgtEl>
                                        <p:attrNameLst>
                                          <p:attrName>style.visibility</p:attrName>
                                        </p:attrNameLst>
                                      </p:cBhvr>
                                      <p:to>
                                        <p:strVal val="visible"/>
                                      </p:to>
                                    </p:set>
                                    <p:animEffect transition="in" filter="barn(inVertical)">
                                      <p:cBhvr>
                                        <p:cTn id="32" dur="500"/>
                                        <p:tgtEl>
                                          <p:spTgt spid="9115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1156">
                                            <p:txEl>
                                              <p:pRg st="2" end="2"/>
                                            </p:txEl>
                                          </p:spTgt>
                                        </p:tgtEl>
                                        <p:attrNameLst>
                                          <p:attrName>style.visibility</p:attrName>
                                        </p:attrNameLst>
                                      </p:cBhvr>
                                      <p:to>
                                        <p:strVal val="visible"/>
                                      </p:to>
                                    </p:set>
                                    <p:animEffect transition="in" filter="barn(inVertical)">
                                      <p:cBhvr>
                                        <p:cTn id="37" dur="500"/>
                                        <p:tgtEl>
                                          <p:spTgt spid="911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6" grpId="0" uiExpand="1" build="p"/>
      <p:bldP spid="91145" grpId="0" uiExpand="1" animBg="1"/>
      <p:bldP spid="91151" grpId="0" uiExpan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idx="4294967295"/>
          </p:nvPr>
        </p:nvSpPr>
        <p:spPr>
          <a:xfrm>
            <a:off x="179512" y="504056"/>
            <a:ext cx="4938364" cy="1052736"/>
          </a:xfrm>
        </p:spPr>
        <p:txBody>
          <a:bodyPr anchor="ctr" anchorCtr="1">
            <a:normAutofit fontScale="90000"/>
          </a:bodyPr>
          <a:lstStyle/>
          <a:p>
            <a:pPr algn="l" eaLnBrk="1" hangingPunct="1">
              <a:defRPr/>
            </a:pPr>
            <a:r>
              <a:rPr lang="sv-SE" sz="2400" dirty="0" err="1">
                <a:latin typeface="Tahoma" pitchFamily="34" charset="0"/>
                <a:ea typeface="Tahoma" pitchFamily="34" charset="0"/>
                <a:cs typeface="Tahoma" pitchFamily="34" charset="0"/>
              </a:rPr>
              <a:t>Cliquez</a:t>
            </a:r>
            <a:r>
              <a:rPr lang="sv-SE" sz="2400" dirty="0">
                <a:latin typeface="Tahoma" pitchFamily="34" charset="0"/>
                <a:ea typeface="Tahoma" pitchFamily="34" charset="0"/>
                <a:cs typeface="Tahoma" pitchFamily="34" charset="0"/>
              </a:rPr>
              <a:t> sur la Barre des </a:t>
            </a:r>
            <a:r>
              <a:rPr lang="sv-SE" sz="2400" dirty="0" err="1">
                <a:latin typeface="Tahoma" pitchFamily="34" charset="0"/>
                <a:ea typeface="Tahoma" pitchFamily="34" charset="0"/>
                <a:cs typeface="Tahoma" pitchFamily="34" charset="0"/>
              </a:rPr>
              <a:t>tâches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Choisissez</a:t>
            </a:r>
            <a:r>
              <a:rPr lang="sv-SE" sz="2400" dirty="0">
                <a:latin typeface="Tahoma" pitchFamily="34" charset="0"/>
                <a:ea typeface="Tahoma" pitchFamily="34" charset="0"/>
                <a:cs typeface="Tahoma" pitchFamily="34" charset="0"/>
              </a:rPr>
              <a:t> </a:t>
            </a:r>
            <a:r>
              <a:rPr lang="sv-SE" sz="2400" b="1" dirty="0" err="1">
                <a:latin typeface="Tahoma" pitchFamily="34" charset="0"/>
                <a:ea typeface="Tahoma" pitchFamily="34" charset="0"/>
                <a:cs typeface="Tahoma" pitchFamily="34" charset="0"/>
              </a:rPr>
              <a:t>Propriétés</a:t>
            </a:r>
            <a:r>
              <a:rPr lang="sv-SE" sz="2400" dirty="0">
                <a:latin typeface="Tahoma" pitchFamily="34" charset="0"/>
                <a:ea typeface="Tahoma" pitchFamily="34" charset="0"/>
                <a:cs typeface="Tahoma" pitchFamily="34" charset="0"/>
              </a:rPr>
              <a:t>.</a:t>
            </a:r>
            <a:br>
              <a:rPr lang="sv-SE" sz="2400" dirty="0">
                <a:latin typeface="Tahoma" pitchFamily="34" charset="0"/>
                <a:ea typeface="Tahoma" pitchFamily="34" charset="0"/>
                <a:cs typeface="Tahoma" pitchFamily="34" charset="0"/>
              </a:rPr>
            </a:br>
            <a:br>
              <a:rPr lang="sv-SE" sz="2400" dirty="0">
                <a:latin typeface="Tahoma" pitchFamily="34" charset="0"/>
                <a:ea typeface="Tahoma" pitchFamily="34" charset="0"/>
                <a:cs typeface="Tahoma" pitchFamily="34" charset="0"/>
              </a:rPr>
            </a:br>
            <a:r>
              <a:rPr lang="sv-SE" sz="2400" dirty="0" err="1">
                <a:latin typeface="Tahoma" pitchFamily="34" charset="0"/>
                <a:ea typeface="Tahoma" pitchFamily="34" charset="0"/>
                <a:cs typeface="Tahoma" pitchFamily="34" charset="0"/>
              </a:rPr>
              <a:t>Une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boîte</a:t>
            </a:r>
            <a:r>
              <a:rPr lang="sv-SE" sz="2400" dirty="0">
                <a:latin typeface="Tahoma" pitchFamily="34" charset="0"/>
                <a:ea typeface="Tahoma" pitchFamily="34" charset="0"/>
                <a:cs typeface="Tahoma" pitchFamily="34" charset="0"/>
              </a:rPr>
              <a:t> de </a:t>
            </a:r>
            <a:r>
              <a:rPr lang="sv-SE" sz="2400" dirty="0" err="1">
                <a:latin typeface="Tahoma" pitchFamily="34" charset="0"/>
                <a:ea typeface="Tahoma" pitchFamily="34" charset="0"/>
                <a:cs typeface="Tahoma" pitchFamily="34" charset="0"/>
              </a:rPr>
              <a:t>dialogue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s’affiche</a:t>
            </a:r>
            <a:r>
              <a:rPr lang="sv-SE" sz="2400" dirty="0">
                <a:latin typeface="Tahoma" pitchFamily="34" charset="0"/>
                <a:ea typeface="Tahoma" pitchFamily="34" charset="0"/>
                <a:cs typeface="Tahoma" pitchFamily="34" charset="0"/>
              </a:rPr>
              <a:t>:</a:t>
            </a:r>
          </a:p>
        </p:txBody>
      </p:sp>
      <p:sp>
        <p:nvSpPr>
          <p:cNvPr id="96262" name="Rectangle 6"/>
          <p:cNvSpPr>
            <a:spLocks noGrp="1" noChangeArrowheads="1"/>
          </p:cNvSpPr>
          <p:nvPr>
            <p:ph type="body" sz="half" idx="4294967295"/>
          </p:nvPr>
        </p:nvSpPr>
        <p:spPr>
          <a:xfrm>
            <a:off x="4716016" y="1173362"/>
            <a:ext cx="4283968" cy="4847926"/>
          </a:xfrm>
        </p:spPr>
        <p:txBody>
          <a:bodyPr>
            <a:noAutofit/>
          </a:bodyPr>
          <a:lstStyle/>
          <a:p>
            <a:pPr eaLnBrk="1" hangingPunct="1">
              <a:lnSpc>
                <a:spcPct val="90000"/>
              </a:lnSpc>
              <a:defRPr/>
            </a:pPr>
            <a:r>
              <a:rPr lang="sv-SE" sz="2000" b="1" dirty="0" err="1">
                <a:latin typeface="Tahoma" pitchFamily="34" charset="0"/>
                <a:ea typeface="Tahoma" pitchFamily="34" charset="0"/>
                <a:cs typeface="Tahoma" pitchFamily="34" charset="0"/>
              </a:rPr>
              <a:t>Verrouiller</a:t>
            </a:r>
            <a:r>
              <a:rPr lang="sv-SE" sz="2000" b="1" dirty="0">
                <a:latin typeface="Tahoma" pitchFamily="34" charset="0"/>
                <a:ea typeface="Tahoma" pitchFamily="34" charset="0"/>
                <a:cs typeface="Tahoma" pitchFamily="34" charset="0"/>
              </a:rPr>
              <a:t> la Barre des </a:t>
            </a:r>
            <a:r>
              <a:rPr lang="sv-SE" sz="2000" b="1" dirty="0" err="1">
                <a:latin typeface="Tahoma" pitchFamily="34" charset="0"/>
                <a:ea typeface="Tahoma" pitchFamily="34" charset="0"/>
                <a:cs typeface="Tahoma" pitchFamily="34" charset="0"/>
              </a:rPr>
              <a:t>tâches</a:t>
            </a:r>
            <a:r>
              <a:rPr lang="sv-SE" sz="2000" dirty="0">
                <a:latin typeface="Tahoma" pitchFamily="34" charset="0"/>
                <a:ea typeface="Tahoma" pitchFamily="34" charset="0"/>
                <a:cs typeface="Tahoma" pitchFamily="34" charset="0"/>
              </a:rPr>
              <a:t> : </a:t>
            </a:r>
            <a:r>
              <a:rPr lang="sv-SE" sz="2000" dirty="0" err="1">
                <a:latin typeface="Tahoma" pitchFamily="34" charset="0"/>
                <a:ea typeface="Tahoma" pitchFamily="34" charset="0"/>
                <a:cs typeface="Tahoma" pitchFamily="34" charset="0"/>
              </a:rPr>
              <a:t>pour</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qu’elle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ne</a:t>
            </a:r>
            <a:r>
              <a:rPr lang="sv-SE" sz="2000" dirty="0">
                <a:latin typeface="Tahoma" pitchFamily="34" charset="0"/>
                <a:ea typeface="Tahoma" pitchFamily="34" charset="0"/>
                <a:cs typeface="Tahoma" pitchFamily="34" charset="0"/>
              </a:rPr>
              <a:t> se </a:t>
            </a:r>
            <a:r>
              <a:rPr lang="sv-SE" sz="2000" dirty="0" err="1">
                <a:latin typeface="Tahoma" pitchFamily="34" charset="0"/>
                <a:ea typeface="Tahoma" pitchFamily="34" charset="0"/>
                <a:cs typeface="Tahoma" pitchFamily="34" charset="0"/>
              </a:rPr>
              <a:t>déplace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pas</a:t>
            </a:r>
            <a:r>
              <a:rPr lang="sv-SE" sz="2000" dirty="0">
                <a:latin typeface="Tahoma" pitchFamily="34" charset="0"/>
                <a:ea typeface="Tahoma" pitchFamily="34" charset="0"/>
                <a:cs typeface="Tahoma" pitchFamily="34" charset="0"/>
              </a:rPr>
              <a:t>.</a:t>
            </a:r>
          </a:p>
          <a:p>
            <a:pPr>
              <a:lnSpc>
                <a:spcPct val="90000"/>
              </a:lnSpc>
              <a:defRPr/>
            </a:pPr>
            <a:r>
              <a:rPr lang="sv-SE" sz="2000" b="1" dirty="0" err="1">
                <a:latin typeface="Tahoma" pitchFamily="34" charset="0"/>
                <a:ea typeface="Tahoma" pitchFamily="34" charset="0"/>
                <a:cs typeface="Tahoma" pitchFamily="34" charset="0"/>
              </a:rPr>
              <a:t>Cacher</a:t>
            </a:r>
            <a:r>
              <a:rPr lang="sv-SE" sz="2000" b="1" dirty="0">
                <a:latin typeface="Tahoma" pitchFamily="34" charset="0"/>
                <a:ea typeface="Tahoma" pitchFamily="34" charset="0"/>
                <a:cs typeface="Tahoma" pitchFamily="34" charset="0"/>
              </a:rPr>
              <a:t> la Barre des </a:t>
            </a:r>
            <a:r>
              <a:rPr lang="sv-SE" sz="2000" b="1" dirty="0" err="1">
                <a:latin typeface="Tahoma" pitchFamily="34" charset="0"/>
                <a:ea typeface="Tahoma" pitchFamily="34" charset="0"/>
                <a:cs typeface="Tahoma" pitchFamily="34" charset="0"/>
              </a:rPr>
              <a:t>tâches</a:t>
            </a:r>
            <a:r>
              <a:rPr lang="sv-SE" sz="2000" dirty="0">
                <a:latin typeface="Tahoma" pitchFamily="34" charset="0"/>
                <a:ea typeface="Tahoma" pitchFamily="34" charset="0"/>
                <a:cs typeface="Tahoma" pitchFamily="34" charset="0"/>
              </a:rPr>
              <a:t> : la Barre des </a:t>
            </a:r>
            <a:r>
              <a:rPr lang="sv-SE" sz="2000" dirty="0" err="1">
                <a:latin typeface="Tahoma" pitchFamily="34" charset="0"/>
                <a:ea typeface="Tahoma" pitchFamily="34" charset="0"/>
                <a:cs typeface="Tahoma" pitchFamily="34" charset="0"/>
              </a:rPr>
              <a:t>tâches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n’apparaît</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alors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que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lorsque</a:t>
            </a:r>
            <a:r>
              <a:rPr lang="sv-SE" sz="2000" dirty="0">
                <a:latin typeface="Tahoma" pitchFamily="34" charset="0"/>
                <a:ea typeface="Tahoma" pitchFamily="34" charset="0"/>
                <a:cs typeface="Tahoma" pitchFamily="34" charset="0"/>
              </a:rPr>
              <a:t> le </a:t>
            </a:r>
            <a:r>
              <a:rPr lang="sv-SE" sz="2000" dirty="0" err="1">
                <a:latin typeface="Tahoma" pitchFamily="34" charset="0"/>
                <a:ea typeface="Tahoma" pitchFamily="34" charset="0"/>
                <a:cs typeface="Tahoma" pitchFamily="34" charset="0"/>
              </a:rPr>
              <a:t>curseur</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s’en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approche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Lorsque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vous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l’éloignez</a:t>
            </a:r>
            <a:r>
              <a:rPr lang="sv-SE" sz="2000" dirty="0">
                <a:latin typeface="Tahoma" pitchFamily="34" charset="0"/>
                <a:ea typeface="Tahoma" pitchFamily="34" charset="0"/>
                <a:cs typeface="Tahoma" pitchFamily="34" charset="0"/>
              </a:rPr>
              <a:t>, la Barre des </a:t>
            </a:r>
            <a:r>
              <a:rPr lang="sv-SE" sz="2000" dirty="0" err="1">
                <a:latin typeface="Tahoma" pitchFamily="34" charset="0"/>
                <a:ea typeface="Tahoma" pitchFamily="34" charset="0"/>
                <a:cs typeface="Tahoma" pitchFamily="34" charset="0"/>
              </a:rPr>
              <a:t>tâches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disparaît</a:t>
            </a:r>
            <a:r>
              <a:rPr lang="sv-SE" sz="2000" dirty="0">
                <a:latin typeface="Tahoma" pitchFamily="34" charset="0"/>
                <a:ea typeface="Tahoma" pitchFamily="34" charset="0"/>
                <a:cs typeface="Tahoma" pitchFamily="34" charset="0"/>
              </a:rPr>
              <a:t>. </a:t>
            </a:r>
          </a:p>
          <a:p>
            <a:pPr>
              <a:lnSpc>
                <a:spcPct val="90000"/>
              </a:lnSpc>
              <a:defRPr/>
            </a:pPr>
            <a:r>
              <a:rPr lang="sv-SE" sz="2000" b="1" dirty="0" err="1">
                <a:latin typeface="Tahoma" pitchFamily="34" charset="0"/>
                <a:ea typeface="Tahoma" pitchFamily="34" charset="0"/>
                <a:cs typeface="Tahoma" pitchFamily="34" charset="0"/>
              </a:rPr>
              <a:t>Afficher</a:t>
            </a:r>
            <a:r>
              <a:rPr lang="sv-SE" sz="2000" b="1" dirty="0">
                <a:latin typeface="Tahoma" pitchFamily="34" charset="0"/>
                <a:ea typeface="Tahoma" pitchFamily="34" charset="0"/>
                <a:cs typeface="Tahoma" pitchFamily="34" charset="0"/>
              </a:rPr>
              <a:t> toujours la Barre des </a:t>
            </a:r>
            <a:r>
              <a:rPr lang="sv-SE" sz="2000" b="1" dirty="0" err="1">
                <a:latin typeface="Tahoma" pitchFamily="34" charset="0"/>
                <a:ea typeface="Tahoma" pitchFamily="34" charset="0"/>
                <a:cs typeface="Tahoma" pitchFamily="34" charset="0"/>
              </a:rPr>
              <a:t>tâches</a:t>
            </a:r>
            <a:r>
              <a:rPr lang="sv-SE" sz="2000" b="1" dirty="0">
                <a:latin typeface="Tahoma" pitchFamily="34" charset="0"/>
                <a:ea typeface="Tahoma" pitchFamily="34" charset="0"/>
                <a:cs typeface="Tahoma" pitchFamily="34" charset="0"/>
              </a:rPr>
              <a:t> au-</a:t>
            </a:r>
            <a:r>
              <a:rPr lang="sv-SE" sz="2000" b="1" dirty="0" err="1">
                <a:latin typeface="Tahoma" pitchFamily="34" charset="0"/>
                <a:ea typeface="Tahoma" pitchFamily="34" charset="0"/>
                <a:cs typeface="Tahoma" pitchFamily="34" charset="0"/>
              </a:rPr>
              <a:t>dessus</a:t>
            </a:r>
            <a:r>
              <a:rPr lang="sv-SE" sz="2000" b="1" dirty="0">
                <a:latin typeface="Tahoma" pitchFamily="34" charset="0"/>
                <a:ea typeface="Tahoma" pitchFamily="34" charset="0"/>
                <a:cs typeface="Tahoma" pitchFamily="34" charset="0"/>
              </a:rPr>
              <a:t> </a:t>
            </a:r>
            <a:r>
              <a:rPr lang="sv-SE" sz="2000" dirty="0">
                <a:latin typeface="Tahoma" pitchFamily="34" charset="0"/>
                <a:ea typeface="Tahoma" pitchFamily="34" charset="0"/>
                <a:cs typeface="Tahoma" pitchFamily="34" charset="0"/>
              </a:rPr>
              <a:t>: la Barre des </a:t>
            </a:r>
            <a:r>
              <a:rPr lang="sv-SE" sz="2000" dirty="0" err="1">
                <a:latin typeface="Tahoma" pitchFamily="34" charset="0"/>
                <a:ea typeface="Tahoma" pitchFamily="34" charset="0"/>
                <a:cs typeface="Tahoma" pitchFamily="34" charset="0"/>
              </a:rPr>
              <a:t>tâches</a:t>
            </a:r>
            <a:r>
              <a:rPr lang="sv-SE" sz="2000" dirty="0">
                <a:latin typeface="Tahoma" pitchFamily="34" charset="0"/>
                <a:ea typeface="Tahoma" pitchFamily="34" charset="0"/>
                <a:cs typeface="Tahoma" pitchFamily="34" charset="0"/>
              </a:rPr>
              <a:t> est toujours </a:t>
            </a:r>
            <a:r>
              <a:rPr lang="sv-SE" sz="2000" dirty="0" err="1">
                <a:latin typeface="Tahoma" pitchFamily="34" charset="0"/>
                <a:ea typeface="Tahoma" pitchFamily="34" charset="0"/>
                <a:cs typeface="Tahoma" pitchFamily="34" charset="0"/>
              </a:rPr>
              <a:t>visible</a:t>
            </a:r>
            <a:r>
              <a:rPr lang="sv-SE" sz="2000" dirty="0">
                <a:latin typeface="Tahoma" pitchFamily="34" charset="0"/>
                <a:ea typeface="Tahoma" pitchFamily="34" charset="0"/>
                <a:cs typeface="Tahoma" pitchFamily="34" charset="0"/>
              </a:rPr>
              <a:t> sur </a:t>
            </a:r>
            <a:r>
              <a:rPr lang="sv-SE" sz="2000" dirty="0" err="1">
                <a:latin typeface="Tahoma" pitchFamily="34" charset="0"/>
                <a:ea typeface="Tahoma" pitchFamily="34" charset="0"/>
                <a:cs typeface="Tahoma" pitchFamily="34" charset="0"/>
              </a:rPr>
              <a:t>l’écran</a:t>
            </a:r>
            <a:r>
              <a:rPr lang="sv-SE" sz="2000" dirty="0">
                <a:latin typeface="Tahoma" pitchFamily="34" charset="0"/>
                <a:ea typeface="Tahoma" pitchFamily="34" charset="0"/>
                <a:cs typeface="Tahoma" pitchFamily="34" charset="0"/>
              </a:rPr>
              <a:t>. </a:t>
            </a:r>
          </a:p>
          <a:p>
            <a:pPr>
              <a:lnSpc>
                <a:spcPct val="90000"/>
              </a:lnSpc>
              <a:defRPr/>
            </a:pPr>
            <a:r>
              <a:rPr lang="sv-SE" sz="2000" b="1" dirty="0" err="1">
                <a:latin typeface="Tahoma" pitchFamily="34" charset="0"/>
                <a:ea typeface="Tahoma" pitchFamily="34" charset="0"/>
                <a:cs typeface="Tahoma" pitchFamily="34" charset="0"/>
              </a:rPr>
              <a:t>Grouper</a:t>
            </a:r>
            <a:r>
              <a:rPr lang="sv-SE" sz="2000" b="1" dirty="0">
                <a:latin typeface="Tahoma" pitchFamily="34" charset="0"/>
                <a:ea typeface="Tahoma" pitchFamily="34" charset="0"/>
                <a:cs typeface="Tahoma" pitchFamily="34" charset="0"/>
              </a:rPr>
              <a:t> les </a:t>
            </a:r>
            <a:r>
              <a:rPr lang="sv-SE" sz="2000" b="1" dirty="0" err="1">
                <a:latin typeface="Tahoma" pitchFamily="34" charset="0"/>
                <a:ea typeface="Tahoma" pitchFamily="34" charset="0"/>
                <a:cs typeface="Tahoma" pitchFamily="34" charset="0"/>
              </a:rPr>
              <a:t>boutons</a:t>
            </a:r>
            <a:r>
              <a:rPr lang="sv-SE" sz="2000" b="1" dirty="0">
                <a:latin typeface="Tahoma" pitchFamily="34" charset="0"/>
                <a:ea typeface="Tahoma" pitchFamily="34" charset="0"/>
                <a:cs typeface="Tahoma" pitchFamily="34" charset="0"/>
              </a:rPr>
              <a:t> du </a:t>
            </a:r>
            <a:r>
              <a:rPr lang="sv-SE" sz="2000" b="1" dirty="0" err="1">
                <a:latin typeface="Tahoma" pitchFamily="34" charset="0"/>
                <a:ea typeface="Tahoma" pitchFamily="34" charset="0"/>
                <a:cs typeface="Tahoma" pitchFamily="34" charset="0"/>
              </a:rPr>
              <a:t>même</a:t>
            </a:r>
            <a:r>
              <a:rPr lang="sv-SE" sz="2000" b="1" dirty="0">
                <a:latin typeface="Tahoma" pitchFamily="34" charset="0"/>
                <a:ea typeface="Tahoma" pitchFamily="34" charset="0"/>
                <a:cs typeface="Tahoma" pitchFamily="34" charset="0"/>
              </a:rPr>
              <a:t> </a:t>
            </a:r>
            <a:r>
              <a:rPr lang="sv-SE" sz="2000" b="1" dirty="0" err="1">
                <a:latin typeface="Tahoma" pitchFamily="34" charset="0"/>
                <a:ea typeface="Tahoma" pitchFamily="34" charset="0"/>
                <a:cs typeface="Tahoma" pitchFamily="34" charset="0"/>
              </a:rPr>
              <a:t>logiciel</a:t>
            </a:r>
            <a:r>
              <a:rPr lang="sv-SE" sz="2000" b="1" dirty="0">
                <a:latin typeface="Tahoma" pitchFamily="34" charset="0"/>
                <a:ea typeface="Tahoma" pitchFamily="34" charset="0"/>
                <a:cs typeface="Tahoma" pitchFamily="34" charset="0"/>
              </a:rPr>
              <a:t> dans la Barre des </a:t>
            </a:r>
            <a:r>
              <a:rPr lang="sv-SE" sz="2000" b="1" dirty="0" err="1">
                <a:latin typeface="Tahoma" pitchFamily="34" charset="0"/>
                <a:ea typeface="Tahoma" pitchFamily="34" charset="0"/>
                <a:cs typeface="Tahoma" pitchFamily="34" charset="0"/>
              </a:rPr>
              <a:t>tâches</a:t>
            </a:r>
            <a:r>
              <a:rPr lang="fr-FR" sz="2000" b="1" dirty="0">
                <a:latin typeface="Tahoma" pitchFamily="34" charset="0"/>
                <a:ea typeface="Tahoma" pitchFamily="34" charset="0"/>
                <a:cs typeface="Tahoma" pitchFamily="34" charset="0"/>
              </a:rPr>
              <a:t> </a:t>
            </a:r>
            <a:r>
              <a:rPr lang="sv-SE" sz="2000" dirty="0">
                <a:latin typeface="Tahoma" pitchFamily="34" charset="0"/>
                <a:ea typeface="Tahoma" pitchFamily="34" charset="0"/>
                <a:cs typeface="Tahoma" pitchFamily="34" charset="0"/>
              </a:rPr>
              <a:t>: en </a:t>
            </a:r>
            <a:r>
              <a:rPr lang="sv-SE" sz="2000" dirty="0" err="1">
                <a:latin typeface="Tahoma" pitchFamily="34" charset="0"/>
                <a:ea typeface="Tahoma" pitchFamily="34" charset="0"/>
                <a:cs typeface="Tahoma" pitchFamily="34" charset="0"/>
              </a:rPr>
              <a:t>ce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cas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toutes</a:t>
            </a:r>
            <a:r>
              <a:rPr lang="sv-SE" sz="2000" dirty="0">
                <a:latin typeface="Tahoma" pitchFamily="34" charset="0"/>
                <a:ea typeface="Tahoma" pitchFamily="34" charset="0"/>
                <a:cs typeface="Tahoma" pitchFamily="34" charset="0"/>
              </a:rPr>
              <a:t> les pages Internet </a:t>
            </a:r>
            <a:r>
              <a:rPr lang="sv-SE" sz="2000" dirty="0" err="1">
                <a:latin typeface="Tahoma" pitchFamily="34" charset="0"/>
                <a:ea typeface="Tahoma" pitchFamily="34" charset="0"/>
                <a:cs typeface="Tahoma" pitchFamily="34" charset="0"/>
              </a:rPr>
              <a:t>ouvertes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sont</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sous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un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même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bouton</a:t>
            </a:r>
            <a:r>
              <a:rPr lang="sv-SE" sz="2000" dirty="0">
                <a:latin typeface="Tahoma" pitchFamily="34" charset="0"/>
                <a:ea typeface="Tahoma" pitchFamily="34" charset="0"/>
                <a:cs typeface="Tahoma" pitchFamily="34" charset="0"/>
              </a:rPr>
              <a:t> de la Barre des </a:t>
            </a:r>
            <a:r>
              <a:rPr lang="sv-SE" sz="2000" dirty="0" err="1">
                <a:latin typeface="Tahoma" pitchFamily="34" charset="0"/>
                <a:ea typeface="Tahoma" pitchFamily="34" charset="0"/>
                <a:cs typeface="Tahoma" pitchFamily="34" charset="0"/>
              </a:rPr>
              <a:t>tâches</a:t>
            </a:r>
            <a:r>
              <a:rPr lang="sv-SE" sz="2000" dirty="0">
                <a:latin typeface="Tahoma" pitchFamily="34" charset="0"/>
                <a:ea typeface="Tahoma" pitchFamily="34" charset="0"/>
                <a:cs typeface="Tahoma" pitchFamily="34" charset="0"/>
              </a:rPr>
              <a:t>.</a:t>
            </a:r>
          </a:p>
        </p:txBody>
      </p:sp>
      <p:pic>
        <p:nvPicPr>
          <p:cNvPr id="96263"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23528" y="1890774"/>
            <a:ext cx="3456384" cy="3864487"/>
          </a:xfrm>
        </p:spPr>
      </p:pic>
      <p:sp>
        <p:nvSpPr>
          <p:cNvPr id="25612" name="Oval 12"/>
          <p:cNvSpPr>
            <a:spLocks noChangeArrowheads="1"/>
          </p:cNvSpPr>
          <p:nvPr/>
        </p:nvSpPr>
        <p:spPr bwMode="auto">
          <a:xfrm>
            <a:off x="3131841" y="5242634"/>
            <a:ext cx="576063"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2" name="Vänster 1"/>
          <p:cNvSpPr/>
          <p:nvPr/>
        </p:nvSpPr>
        <p:spPr>
          <a:xfrm>
            <a:off x="2267744" y="2780928"/>
            <a:ext cx="72008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Vänster 2"/>
          <p:cNvSpPr/>
          <p:nvPr/>
        </p:nvSpPr>
        <p:spPr>
          <a:xfrm>
            <a:off x="2123728" y="2996952"/>
            <a:ext cx="864096"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Vänster 3"/>
          <p:cNvSpPr/>
          <p:nvPr/>
        </p:nvSpPr>
        <p:spPr>
          <a:xfrm>
            <a:off x="3563888" y="3302610"/>
            <a:ext cx="64807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Vänster 4"/>
          <p:cNvSpPr/>
          <p:nvPr/>
        </p:nvSpPr>
        <p:spPr>
          <a:xfrm>
            <a:off x="3563888" y="3590642"/>
            <a:ext cx="64807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additive="base">
                                        <p:cTn id="7" dur="500" fill="hold"/>
                                        <p:tgtEl>
                                          <p:spTgt spid="96260"/>
                                        </p:tgtEl>
                                        <p:attrNameLst>
                                          <p:attrName>ppt_x</p:attrName>
                                        </p:attrNameLst>
                                      </p:cBhvr>
                                      <p:tavLst>
                                        <p:tav tm="0">
                                          <p:val>
                                            <p:strVal val="#ppt_x"/>
                                          </p:val>
                                        </p:tav>
                                        <p:tav tm="100000">
                                          <p:val>
                                            <p:strVal val="#ppt_x"/>
                                          </p:val>
                                        </p:tav>
                                      </p:tavLst>
                                    </p:anim>
                                    <p:anim calcmode="lin" valueType="num">
                                      <p:cBhvr additive="base">
                                        <p:cTn id="8" dur="500" fill="hold"/>
                                        <p:tgtEl>
                                          <p:spTgt spid="962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6262">
                                            <p:txEl>
                                              <p:pRg st="0" end="0"/>
                                            </p:txEl>
                                          </p:spTgt>
                                        </p:tgtEl>
                                        <p:attrNameLst>
                                          <p:attrName>style.visibility</p:attrName>
                                        </p:attrNameLst>
                                      </p:cBhvr>
                                      <p:to>
                                        <p:strVal val="visible"/>
                                      </p:to>
                                    </p:set>
                                    <p:animEffect transition="in" filter="fade">
                                      <p:cBhvr>
                                        <p:cTn id="13" dur="1000"/>
                                        <p:tgtEl>
                                          <p:spTgt spid="96262">
                                            <p:txEl>
                                              <p:pRg st="0" end="0"/>
                                            </p:txEl>
                                          </p:spTgt>
                                        </p:tgtEl>
                                      </p:cBhvr>
                                    </p:animEffect>
                                    <p:anim calcmode="lin" valueType="num">
                                      <p:cBhvr>
                                        <p:cTn id="14" dur="1000" fill="hold"/>
                                        <p:tgtEl>
                                          <p:spTgt spid="9626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62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6262">
                                            <p:txEl>
                                              <p:pRg st="1" end="1"/>
                                            </p:txEl>
                                          </p:spTgt>
                                        </p:tgtEl>
                                        <p:attrNameLst>
                                          <p:attrName>style.visibility</p:attrName>
                                        </p:attrNameLst>
                                      </p:cBhvr>
                                      <p:to>
                                        <p:strVal val="visible"/>
                                      </p:to>
                                    </p:set>
                                    <p:animEffect transition="in" filter="fade">
                                      <p:cBhvr>
                                        <p:cTn id="20" dur="1000"/>
                                        <p:tgtEl>
                                          <p:spTgt spid="96262">
                                            <p:txEl>
                                              <p:pRg st="1" end="1"/>
                                            </p:txEl>
                                          </p:spTgt>
                                        </p:tgtEl>
                                      </p:cBhvr>
                                    </p:animEffect>
                                    <p:anim calcmode="lin" valueType="num">
                                      <p:cBhvr>
                                        <p:cTn id="21" dur="1000" fill="hold"/>
                                        <p:tgtEl>
                                          <p:spTgt spid="9626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962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6262">
                                            <p:txEl>
                                              <p:pRg st="2" end="2"/>
                                            </p:txEl>
                                          </p:spTgt>
                                        </p:tgtEl>
                                        <p:attrNameLst>
                                          <p:attrName>style.visibility</p:attrName>
                                        </p:attrNameLst>
                                      </p:cBhvr>
                                      <p:to>
                                        <p:strVal val="visible"/>
                                      </p:to>
                                    </p:set>
                                    <p:animEffect transition="in" filter="fade">
                                      <p:cBhvr>
                                        <p:cTn id="27" dur="1000"/>
                                        <p:tgtEl>
                                          <p:spTgt spid="96262">
                                            <p:txEl>
                                              <p:pRg st="2" end="2"/>
                                            </p:txEl>
                                          </p:spTgt>
                                        </p:tgtEl>
                                      </p:cBhvr>
                                    </p:animEffect>
                                    <p:anim calcmode="lin" valueType="num">
                                      <p:cBhvr>
                                        <p:cTn id="28" dur="1000" fill="hold"/>
                                        <p:tgtEl>
                                          <p:spTgt spid="9626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962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6262">
                                            <p:txEl>
                                              <p:pRg st="3" end="3"/>
                                            </p:txEl>
                                          </p:spTgt>
                                        </p:tgtEl>
                                        <p:attrNameLst>
                                          <p:attrName>style.visibility</p:attrName>
                                        </p:attrNameLst>
                                      </p:cBhvr>
                                      <p:to>
                                        <p:strVal val="visible"/>
                                      </p:to>
                                    </p:set>
                                    <p:animEffect transition="in" filter="fade">
                                      <p:cBhvr>
                                        <p:cTn id="34" dur="1000"/>
                                        <p:tgtEl>
                                          <p:spTgt spid="96262">
                                            <p:txEl>
                                              <p:pRg st="3" end="3"/>
                                            </p:txEl>
                                          </p:spTgt>
                                        </p:tgtEl>
                                      </p:cBhvr>
                                    </p:animEffect>
                                    <p:anim calcmode="lin" valueType="num">
                                      <p:cBhvr>
                                        <p:cTn id="35" dur="1000" fill="hold"/>
                                        <p:tgtEl>
                                          <p:spTgt spid="9626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62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6263"/>
                                        </p:tgtEl>
                                        <p:attrNameLst>
                                          <p:attrName>style.visibility</p:attrName>
                                        </p:attrNameLst>
                                      </p:cBhvr>
                                      <p:to>
                                        <p:strVal val="visible"/>
                                      </p:to>
                                    </p:set>
                                    <p:animEffect transition="in" filter="fade">
                                      <p:cBhvr>
                                        <p:cTn id="41" dur="1000"/>
                                        <p:tgtEl>
                                          <p:spTgt spid="96263"/>
                                        </p:tgtEl>
                                      </p:cBhvr>
                                    </p:animEffect>
                                    <p:anim calcmode="lin" valueType="num">
                                      <p:cBhvr>
                                        <p:cTn id="42" dur="1000" fill="hold"/>
                                        <p:tgtEl>
                                          <p:spTgt spid="96263"/>
                                        </p:tgtEl>
                                        <p:attrNameLst>
                                          <p:attrName>ppt_x</p:attrName>
                                        </p:attrNameLst>
                                      </p:cBhvr>
                                      <p:tavLst>
                                        <p:tav tm="0">
                                          <p:val>
                                            <p:strVal val="#ppt_x"/>
                                          </p:val>
                                        </p:tav>
                                        <p:tav tm="100000">
                                          <p:val>
                                            <p:strVal val="#ppt_x"/>
                                          </p:val>
                                        </p:tav>
                                      </p:tavLst>
                                    </p:anim>
                                    <p:anim calcmode="lin" valueType="num">
                                      <p:cBhvr>
                                        <p:cTn id="43" dur="1000" fill="hold"/>
                                        <p:tgtEl>
                                          <p:spTgt spid="9626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5612"/>
                                        </p:tgtEl>
                                        <p:attrNameLst>
                                          <p:attrName>style.visibility</p:attrName>
                                        </p:attrNameLst>
                                      </p:cBhvr>
                                      <p:to>
                                        <p:strVal val="visible"/>
                                      </p:to>
                                    </p:set>
                                    <p:anim calcmode="lin" valueType="num">
                                      <p:cBhvr additive="base">
                                        <p:cTn id="76" dur="500" fill="hold"/>
                                        <p:tgtEl>
                                          <p:spTgt spid="25612"/>
                                        </p:tgtEl>
                                        <p:attrNameLst>
                                          <p:attrName>ppt_x</p:attrName>
                                        </p:attrNameLst>
                                      </p:cBhvr>
                                      <p:tavLst>
                                        <p:tav tm="0">
                                          <p:val>
                                            <p:strVal val="#ppt_x"/>
                                          </p:val>
                                        </p:tav>
                                        <p:tav tm="100000">
                                          <p:val>
                                            <p:strVal val="#ppt_x"/>
                                          </p:val>
                                        </p:tav>
                                      </p:tavLst>
                                    </p:anim>
                                    <p:anim calcmode="lin" valueType="num">
                                      <p:cBhvr additive="base">
                                        <p:cTn id="77" dur="500" fill="hold"/>
                                        <p:tgtEl>
                                          <p:spTgt spid="25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96262" grpId="0" build="p"/>
      <p:bldP spid="25612" grpId="0" animBg="1"/>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60648"/>
            <a:ext cx="9144000" cy="1143000"/>
          </a:xfrm>
        </p:spPr>
        <p:txBody>
          <a:bodyPr anchor="ctr" anchorCtr="1">
            <a:normAutofit/>
          </a:bodyPr>
          <a:lstStyle/>
          <a:p>
            <a:pPr algn="l" eaLnBrk="1" hangingPunct="1">
              <a:defRPr/>
            </a:pPr>
            <a:r>
              <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Initiation à </a:t>
            </a:r>
            <a:r>
              <a:rPr lang="sv-S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l’ordinateur</a:t>
            </a:r>
            <a:endPar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0243" name="Rectangle 3"/>
          <p:cNvSpPr>
            <a:spLocks noGrp="1" noChangeArrowheads="1"/>
          </p:cNvSpPr>
          <p:nvPr>
            <p:ph type="body" idx="4294967295"/>
          </p:nvPr>
        </p:nvSpPr>
        <p:spPr>
          <a:xfrm>
            <a:off x="827584" y="1556792"/>
            <a:ext cx="7416800" cy="4320480"/>
          </a:xfrm>
        </p:spPr>
        <p:txBody>
          <a:bodyPr>
            <a:normAutofit/>
          </a:bodyPr>
          <a:lstStyle/>
          <a:p>
            <a:pPr eaLnBrk="1" hangingPunct="1">
              <a:defRPr/>
            </a:pPr>
            <a:r>
              <a:rPr lang="sv-SE" sz="2400" dirty="0" err="1">
                <a:latin typeface="Tahoma" pitchFamily="34" charset="0"/>
                <a:ea typeface="Tahoma" pitchFamily="34" charset="0"/>
                <a:cs typeface="Tahoma" pitchFamily="34" charset="0"/>
              </a:rPr>
              <a:t>L’ordinateur</a:t>
            </a:r>
            <a:r>
              <a:rPr lang="sv-SE" sz="2400" dirty="0">
                <a:latin typeface="Tahoma" pitchFamily="34" charset="0"/>
                <a:ea typeface="Tahoma" pitchFamily="34" charset="0"/>
                <a:cs typeface="Tahoma" pitchFamily="34" charset="0"/>
              </a:rPr>
              <a:t> est </a:t>
            </a:r>
            <a:r>
              <a:rPr lang="sv-SE" sz="2400" dirty="0" err="1">
                <a:latin typeface="Tahoma" pitchFamily="34" charset="0"/>
                <a:ea typeface="Tahoma" pitchFamily="34" charset="0"/>
                <a:cs typeface="Tahoma" pitchFamily="34" charset="0"/>
              </a:rPr>
              <a:t>l’une</a:t>
            </a:r>
            <a:r>
              <a:rPr lang="sv-SE" sz="2400" dirty="0">
                <a:latin typeface="Tahoma" pitchFamily="34" charset="0"/>
                <a:ea typeface="Tahoma" pitchFamily="34" charset="0"/>
                <a:cs typeface="Tahoma" pitchFamily="34" charset="0"/>
              </a:rPr>
              <a:t> des </a:t>
            </a:r>
            <a:r>
              <a:rPr lang="sv-SE" sz="2400" dirty="0" err="1">
                <a:latin typeface="Tahoma" pitchFamily="34" charset="0"/>
                <a:ea typeface="Tahoma" pitchFamily="34" charset="0"/>
                <a:cs typeface="Tahoma" pitchFamily="34" charset="0"/>
              </a:rPr>
              <a:t>aides</a:t>
            </a:r>
            <a:r>
              <a:rPr lang="sv-SE" sz="2400" dirty="0">
                <a:latin typeface="Tahoma" pitchFamily="34" charset="0"/>
                <a:ea typeface="Tahoma" pitchFamily="34" charset="0"/>
                <a:cs typeface="Tahoma" pitchFamily="34" charset="0"/>
              </a:rPr>
              <a:t> les plus importantes de </a:t>
            </a:r>
            <a:r>
              <a:rPr lang="sv-SE" sz="2400" dirty="0" err="1">
                <a:latin typeface="Tahoma" pitchFamily="34" charset="0"/>
                <a:ea typeface="Tahoma" pitchFamily="34" charset="0"/>
                <a:cs typeface="Tahoma" pitchFamily="34" charset="0"/>
              </a:rPr>
              <a:t>notre</a:t>
            </a:r>
            <a:r>
              <a:rPr lang="sv-SE" sz="2400" dirty="0">
                <a:latin typeface="Tahoma" pitchFamily="34" charset="0"/>
                <a:ea typeface="Tahoma" pitchFamily="34" charset="0"/>
                <a:cs typeface="Tahoma" pitchFamily="34" charset="0"/>
              </a:rPr>
              <a:t> temps. Il </a:t>
            </a:r>
            <a:r>
              <a:rPr lang="sv-SE" sz="2400" dirty="0" err="1">
                <a:latin typeface="Tahoma" pitchFamily="34" charset="0"/>
                <a:ea typeface="Tahoma" pitchFamily="34" charset="0"/>
                <a:cs typeface="Tahoma" pitchFamily="34" charset="0"/>
              </a:rPr>
              <a:t>permet</a:t>
            </a:r>
            <a:r>
              <a:rPr lang="sv-SE" sz="2400" dirty="0">
                <a:latin typeface="Tahoma" pitchFamily="34" charset="0"/>
                <a:ea typeface="Tahoma" pitchFamily="34" charset="0"/>
                <a:cs typeface="Tahoma" pitchFamily="34" charset="0"/>
              </a:rPr>
              <a:t> de </a:t>
            </a:r>
            <a:r>
              <a:rPr lang="sv-SE" sz="2400" dirty="0" err="1">
                <a:latin typeface="Tahoma" pitchFamily="34" charset="0"/>
                <a:ea typeface="Tahoma" pitchFamily="34" charset="0"/>
                <a:cs typeface="Tahoma" pitchFamily="34" charset="0"/>
              </a:rPr>
              <a:t>sauvegarder</a:t>
            </a:r>
            <a:r>
              <a:rPr lang="sv-SE" sz="2400" dirty="0">
                <a:latin typeface="Tahoma" pitchFamily="34" charset="0"/>
                <a:ea typeface="Tahoma" pitchFamily="34" charset="0"/>
                <a:cs typeface="Tahoma" pitchFamily="34" charset="0"/>
              </a:rPr>
              <a:t>, de </a:t>
            </a:r>
            <a:r>
              <a:rPr lang="sv-SE" sz="2400" dirty="0" err="1">
                <a:latin typeface="Tahoma" pitchFamily="34" charset="0"/>
                <a:ea typeface="Tahoma" pitchFamily="34" charset="0"/>
                <a:cs typeface="Tahoma" pitchFamily="34" charset="0"/>
              </a:rPr>
              <a:t>télécharger</a:t>
            </a:r>
            <a:r>
              <a:rPr lang="sv-SE" sz="2400" dirty="0">
                <a:latin typeface="Tahoma" pitchFamily="34" charset="0"/>
                <a:ea typeface="Tahoma" pitchFamily="34" charset="0"/>
                <a:cs typeface="Tahoma" pitchFamily="34" charset="0"/>
              </a:rPr>
              <a:t> et </a:t>
            </a:r>
            <a:r>
              <a:rPr lang="sv-SE" sz="2400" dirty="0" err="1">
                <a:latin typeface="Tahoma" pitchFamily="34" charset="0"/>
                <a:ea typeface="Tahoma" pitchFamily="34" charset="0"/>
                <a:cs typeface="Tahoma" pitchFamily="34" charset="0"/>
              </a:rPr>
              <a:t>d’analyser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une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grande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quantité</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d’informations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L’ordinateur</a:t>
            </a:r>
            <a:r>
              <a:rPr lang="sv-SE" sz="2400" dirty="0">
                <a:latin typeface="Tahoma" pitchFamily="34" charset="0"/>
                <a:ea typeface="Tahoma" pitchFamily="34" charset="0"/>
                <a:cs typeface="Tahoma" pitchFamily="34" charset="0"/>
              </a:rPr>
              <a:t> est </a:t>
            </a:r>
            <a:r>
              <a:rPr lang="sv-SE" sz="2400" dirty="0" err="1">
                <a:latin typeface="Tahoma" pitchFamily="34" charset="0"/>
                <a:ea typeface="Tahoma" pitchFamily="34" charset="0"/>
                <a:cs typeface="Tahoma" pitchFamily="34" charset="0"/>
              </a:rPr>
              <a:t>très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rapide</a:t>
            </a:r>
            <a:r>
              <a:rPr lang="sv-SE" sz="2400" dirty="0">
                <a:latin typeface="Tahoma" pitchFamily="34" charset="0"/>
                <a:ea typeface="Tahoma" pitchFamily="34" charset="0"/>
                <a:cs typeface="Tahoma" pitchFamily="34" charset="0"/>
              </a:rPr>
              <a:t> et </a:t>
            </a:r>
            <a:r>
              <a:rPr lang="sv-SE" sz="2400" dirty="0" err="1">
                <a:latin typeface="Tahoma" pitchFamily="34" charset="0"/>
                <a:ea typeface="Tahoma" pitchFamily="34" charset="0"/>
                <a:cs typeface="Tahoma" pitchFamily="34" charset="0"/>
              </a:rPr>
              <a:t>très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précis</a:t>
            </a:r>
            <a:r>
              <a:rPr lang="sv-SE" sz="2400" dirty="0">
                <a:latin typeface="Tahoma" pitchFamily="34" charset="0"/>
                <a:ea typeface="Tahoma" pitchFamily="34" charset="0"/>
                <a:cs typeface="Tahoma" pitchFamily="34" charset="0"/>
              </a:rPr>
              <a:t>.</a:t>
            </a:r>
          </a:p>
          <a:p>
            <a:pPr eaLnBrk="1" hangingPunct="1">
              <a:defRPr/>
            </a:pPr>
            <a:endParaRPr lang="sv-SE" sz="2400" dirty="0">
              <a:latin typeface="Tahoma" pitchFamily="34" charset="0"/>
              <a:ea typeface="Tahoma" pitchFamily="34" charset="0"/>
              <a:cs typeface="Tahoma" pitchFamily="34" charset="0"/>
            </a:endParaRPr>
          </a:p>
          <a:p>
            <a:pPr eaLnBrk="1" hangingPunct="1">
              <a:defRPr/>
            </a:pPr>
            <a:r>
              <a:rPr lang="sv-SE" sz="2400" dirty="0" err="1">
                <a:latin typeface="Tahoma" pitchFamily="34" charset="0"/>
                <a:ea typeface="Tahoma" pitchFamily="34" charset="0"/>
                <a:cs typeface="Tahoma" pitchFamily="34" charset="0"/>
              </a:rPr>
              <a:t>L’ordinateur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existe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désormais</a:t>
            </a:r>
            <a:r>
              <a:rPr lang="sv-SE" sz="2400" dirty="0">
                <a:latin typeface="Tahoma" pitchFamily="34" charset="0"/>
                <a:ea typeface="Tahoma" pitchFamily="34" charset="0"/>
                <a:cs typeface="Tahoma" pitchFamily="34" charset="0"/>
              </a:rPr>
              <a:t> dans la </a:t>
            </a:r>
            <a:r>
              <a:rPr lang="sv-SE" sz="2400" dirty="0" err="1">
                <a:latin typeface="Tahoma" pitchFamily="34" charset="0"/>
                <a:ea typeface="Tahoma" pitchFamily="34" charset="0"/>
                <a:cs typeface="Tahoma" pitchFamily="34" charset="0"/>
              </a:rPr>
              <a:t>plupart</a:t>
            </a:r>
            <a:r>
              <a:rPr lang="sv-SE" sz="2400" dirty="0">
                <a:latin typeface="Tahoma" pitchFamily="34" charset="0"/>
                <a:ea typeface="Tahoma" pitchFamily="34" charset="0"/>
                <a:cs typeface="Tahoma" pitchFamily="34" charset="0"/>
              </a:rPr>
              <a:t> des </a:t>
            </a:r>
            <a:r>
              <a:rPr lang="sv-SE" sz="2400" dirty="0" err="1">
                <a:latin typeface="Tahoma" pitchFamily="34" charset="0"/>
                <a:ea typeface="Tahoma" pitchFamily="34" charset="0"/>
                <a:cs typeface="Tahoma" pitchFamily="34" charset="0"/>
              </a:rPr>
              <a:t>domaines</a:t>
            </a:r>
            <a:r>
              <a:rPr lang="sv-SE" sz="2400" dirty="0">
                <a:latin typeface="Tahoma" pitchFamily="34" charset="0"/>
                <a:ea typeface="Tahoma" pitchFamily="34" charset="0"/>
                <a:cs typeface="Tahoma" pitchFamily="34" charset="0"/>
              </a:rPr>
              <a:t> et il est </a:t>
            </a:r>
            <a:r>
              <a:rPr lang="sv-SE" sz="2400" dirty="0" err="1">
                <a:latin typeface="Tahoma" pitchFamily="34" charset="0"/>
                <a:ea typeface="Tahoma" pitchFamily="34" charset="0"/>
                <a:cs typeface="Tahoma" pitchFamily="34" charset="0"/>
              </a:rPr>
              <a:t>utilisé</a:t>
            </a:r>
            <a:r>
              <a:rPr lang="sv-SE" sz="2400" dirty="0">
                <a:latin typeface="Tahoma" pitchFamily="34" charset="0"/>
                <a:ea typeface="Tahoma" pitchFamily="34" charset="0"/>
                <a:cs typeface="Tahoma" pitchFamily="34" charset="0"/>
              </a:rPr>
              <a:t> par des </a:t>
            </a:r>
            <a:r>
              <a:rPr lang="sv-SE" sz="2400" dirty="0" err="1">
                <a:latin typeface="Tahoma" pitchFamily="34" charset="0"/>
                <a:ea typeface="Tahoma" pitchFamily="34" charset="0"/>
                <a:cs typeface="Tahoma" pitchFamily="34" charset="0"/>
              </a:rPr>
              <a:t>personnes</a:t>
            </a:r>
            <a:r>
              <a:rPr lang="sv-SE" sz="2400" dirty="0">
                <a:latin typeface="Tahoma" pitchFamily="34" charset="0"/>
                <a:ea typeface="Tahoma" pitchFamily="34" charset="0"/>
                <a:cs typeface="Tahoma" pitchFamily="34" charset="0"/>
              </a:rPr>
              <a:t> dans </a:t>
            </a:r>
            <a:r>
              <a:rPr lang="sv-SE" sz="2400" dirty="0" err="1">
                <a:latin typeface="Tahoma" pitchFamily="34" charset="0"/>
                <a:ea typeface="Tahoma" pitchFamily="34" charset="0"/>
                <a:cs typeface="Tahoma" pitchFamily="34" charset="0"/>
              </a:rPr>
              <a:t>différentes</a:t>
            </a:r>
            <a:r>
              <a:rPr lang="sv-SE" sz="2400" dirty="0">
                <a:latin typeface="Tahoma" pitchFamily="34" charset="0"/>
                <a:ea typeface="Tahoma" pitchFamily="34" charset="0"/>
                <a:cs typeface="Tahoma" pitchFamily="34" charset="0"/>
              </a:rPr>
              <a:t> situations. Il est </a:t>
            </a:r>
            <a:r>
              <a:rPr lang="sv-SE" sz="2400" dirty="0" err="1">
                <a:latin typeface="Tahoma" pitchFamily="34" charset="0"/>
                <a:ea typeface="Tahoma" pitchFamily="34" charset="0"/>
                <a:cs typeface="Tahoma" pitchFamily="34" charset="0"/>
              </a:rPr>
              <a:t>notamment</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utilisé</a:t>
            </a:r>
            <a:r>
              <a:rPr lang="sv-SE" sz="2400" dirty="0">
                <a:latin typeface="Tahoma" pitchFamily="34" charset="0"/>
                <a:ea typeface="Tahoma" pitchFamily="34" charset="0"/>
                <a:cs typeface="Tahoma" pitchFamily="34" charset="0"/>
              </a:rPr>
              <a:t> dans les </a:t>
            </a:r>
            <a:r>
              <a:rPr lang="sv-SE" sz="2400" dirty="0" err="1">
                <a:latin typeface="Tahoma" pitchFamily="34" charset="0"/>
                <a:ea typeface="Tahoma" pitchFamily="34" charset="0"/>
                <a:cs typeface="Tahoma" pitchFamily="34" charset="0"/>
              </a:rPr>
              <a:t>écoles</a:t>
            </a:r>
            <a:r>
              <a:rPr lang="sv-SE" sz="2400" dirty="0">
                <a:latin typeface="Tahoma" pitchFamily="34" charset="0"/>
                <a:ea typeface="Tahoma" pitchFamily="34" charset="0"/>
                <a:cs typeface="Tahoma" pitchFamily="34" charset="0"/>
              </a:rPr>
              <a:t>, les </a:t>
            </a:r>
            <a:r>
              <a:rPr lang="sv-SE" sz="2400" dirty="0" err="1">
                <a:latin typeface="Tahoma" pitchFamily="34" charset="0"/>
                <a:ea typeface="Tahoma" pitchFamily="34" charset="0"/>
                <a:cs typeface="Tahoma" pitchFamily="34" charset="0"/>
              </a:rPr>
              <a:t>universités</a:t>
            </a:r>
            <a:r>
              <a:rPr lang="sv-SE" sz="2400" dirty="0">
                <a:latin typeface="Tahoma" pitchFamily="34" charset="0"/>
                <a:ea typeface="Tahoma" pitchFamily="34" charset="0"/>
                <a:cs typeface="Tahoma" pitchFamily="34" charset="0"/>
              </a:rPr>
              <a:t>, les </a:t>
            </a:r>
            <a:r>
              <a:rPr lang="sv-SE" sz="2400" dirty="0" err="1">
                <a:latin typeface="Tahoma" pitchFamily="34" charset="0"/>
                <a:ea typeface="Tahoma" pitchFamily="34" charset="0"/>
                <a:cs typeface="Tahoma" pitchFamily="34" charset="0"/>
              </a:rPr>
              <a:t>usines</a:t>
            </a:r>
            <a:r>
              <a:rPr lang="sv-SE" sz="2400" dirty="0">
                <a:latin typeface="Tahoma" pitchFamily="34" charset="0"/>
                <a:ea typeface="Tahoma" pitchFamily="34" charset="0"/>
                <a:cs typeface="Tahoma" pitchFamily="34" charset="0"/>
              </a:rPr>
              <a:t>, les institutions et à la </a:t>
            </a:r>
            <a:r>
              <a:rPr lang="sv-SE" sz="2400" dirty="0" err="1">
                <a:latin typeface="Tahoma" pitchFamily="34" charset="0"/>
                <a:ea typeface="Tahoma" pitchFamily="34" charset="0"/>
                <a:cs typeface="Tahoma" pitchFamily="34" charset="0"/>
              </a:rPr>
              <a:t>maison</a:t>
            </a:r>
            <a:endParaRPr lang="sv-SE"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in)">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box(in)">
                                      <p:cBhvr>
                                        <p:cTn id="12"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idx="4294967295"/>
          </p:nvPr>
        </p:nvSpPr>
        <p:spPr>
          <a:xfrm>
            <a:off x="0" y="188640"/>
            <a:ext cx="9144000" cy="1143000"/>
          </a:xfrm>
        </p:spPr>
        <p:txBody>
          <a:bodyPr anchor="ctr" anchorCtr="1"/>
          <a:lstStyle/>
          <a:p>
            <a:pPr rtl="1" eaLnBrk="1" hangingPunct="1">
              <a:defRPr/>
            </a:pPr>
            <a:r>
              <a:rPr lang="sv-SE" dirty="0">
                <a:solidFill>
                  <a:schemeClr val="accent1"/>
                </a:solidFill>
                <a:latin typeface="Tahoma" pitchFamily="34" charset="0"/>
                <a:ea typeface="Tahoma" pitchFamily="34" charset="0"/>
                <a:cs typeface="Tahoma" pitchFamily="34" charset="0"/>
              </a:rPr>
              <a:t>Le </a:t>
            </a:r>
            <a:r>
              <a:rPr lang="sv-SE" dirty="0" err="1">
                <a:solidFill>
                  <a:schemeClr val="accent1"/>
                </a:solidFill>
                <a:latin typeface="Tahoma" pitchFamily="34" charset="0"/>
                <a:ea typeface="Tahoma" pitchFamily="34" charset="0"/>
                <a:cs typeface="Tahoma" pitchFamily="34" charset="0"/>
              </a:rPr>
              <a:t>bouton</a:t>
            </a:r>
            <a:r>
              <a:rPr lang="sv-SE" dirty="0">
                <a:solidFill>
                  <a:schemeClr val="accent1"/>
                </a:solidFill>
                <a:latin typeface="Tahoma" pitchFamily="34" charset="0"/>
                <a:ea typeface="Tahoma" pitchFamily="34" charset="0"/>
                <a:cs typeface="Tahoma" pitchFamily="34" charset="0"/>
              </a:rPr>
              <a:t> </a:t>
            </a:r>
            <a:r>
              <a:rPr lang="sv-SE" dirty="0" err="1">
                <a:solidFill>
                  <a:schemeClr val="accent1"/>
                </a:solidFill>
                <a:latin typeface="Tahoma" pitchFamily="34" charset="0"/>
                <a:ea typeface="Tahoma" pitchFamily="34" charset="0"/>
                <a:cs typeface="Tahoma" pitchFamily="34" charset="0"/>
              </a:rPr>
              <a:t>Démarrage</a:t>
            </a:r>
            <a:r>
              <a:rPr lang="sv-SE" dirty="0">
                <a:solidFill>
                  <a:schemeClr val="accent1"/>
                </a:solidFill>
                <a:latin typeface="Tahoma" pitchFamily="34" charset="0"/>
                <a:ea typeface="Tahoma" pitchFamily="34" charset="0"/>
                <a:cs typeface="Tahoma" pitchFamily="34" charset="0"/>
              </a:rPr>
              <a:t> </a:t>
            </a:r>
            <a:r>
              <a:rPr lang="sv-SE" dirty="0">
                <a:solidFill>
                  <a:schemeClr val="bg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98310" name="Rectangle 6"/>
          <p:cNvSpPr>
            <a:spLocks noGrp="1" noChangeArrowheads="1"/>
          </p:cNvSpPr>
          <p:nvPr>
            <p:ph type="body" sz="half" idx="4294967295"/>
          </p:nvPr>
        </p:nvSpPr>
        <p:spPr>
          <a:xfrm>
            <a:off x="4067944" y="1268760"/>
            <a:ext cx="4788024" cy="5328592"/>
          </a:xfrm>
        </p:spPr>
        <p:txBody>
          <a:bodyPr>
            <a:noAutofit/>
          </a:bodyPr>
          <a:lstStyle/>
          <a:p>
            <a:pPr eaLnBrk="1" hangingPunct="1">
              <a:defRPr/>
            </a:pPr>
            <a:r>
              <a:rPr lang="fr-FR" sz="2200" dirty="0">
                <a:effectLst>
                  <a:outerShdw blurRad="38100" dist="38100" dir="2700000" algn="tl">
                    <a:srgbClr val="C0C0C0"/>
                  </a:outerShdw>
                </a:effectLst>
                <a:latin typeface="Tahoma" pitchFamily="34" charset="0"/>
                <a:ea typeface="Tahoma" pitchFamily="34" charset="0"/>
                <a:cs typeface="Tahoma" pitchFamily="34" charset="0"/>
              </a:rPr>
              <a:t>Le bouton Démarrage se trouve  tout à gauche dans la Barre des tâches. Lorsque vous cliquez dessus, un menu particulier s’ouvre concernant le système d’exploitation et les logiciels. </a:t>
            </a:r>
          </a:p>
          <a:p>
            <a:pPr eaLnBrk="1" hangingPunct="1">
              <a:defRPr/>
            </a:pPr>
            <a:r>
              <a:rPr lang="fr-FR" sz="2200" dirty="0">
                <a:effectLst>
                  <a:outerShdw blurRad="38100" dist="38100" dir="2700000" algn="tl">
                    <a:srgbClr val="C0C0C0"/>
                  </a:outerShdw>
                </a:effectLst>
                <a:latin typeface="Tahoma" pitchFamily="34" charset="0"/>
                <a:ea typeface="Tahoma" pitchFamily="34" charset="0"/>
                <a:cs typeface="Tahoma" pitchFamily="34" charset="0"/>
              </a:rPr>
              <a:t>Vous pouvez paramétrer le bouton Démarrage en faisant un clic droit sur le bouton Démarrage. Choisissez Propriétés dans le menu contextuel qui s’affiche. Choisissez ensuite </a:t>
            </a:r>
            <a:r>
              <a:rPr lang="fr-FR" sz="2200" b="1" dirty="0">
                <a:effectLst>
                  <a:outerShdw blurRad="38100" dist="38100" dir="2700000" algn="tl">
                    <a:srgbClr val="C0C0C0"/>
                  </a:outerShdw>
                </a:effectLst>
                <a:latin typeface="Tahoma" pitchFamily="34" charset="0"/>
                <a:ea typeface="Tahoma" pitchFamily="34" charset="0"/>
                <a:cs typeface="Tahoma" pitchFamily="34" charset="0"/>
              </a:rPr>
              <a:t>Menu de démarrage.</a:t>
            </a:r>
            <a:endParaRPr lang="fr-FR" sz="2200" dirty="0">
              <a:solidFill>
                <a:srgbClr val="CC3300"/>
              </a:solidFill>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98312" name="Picture 8"/>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39552" y="1956048"/>
            <a:ext cx="3294063" cy="3683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barn(inVertical)">
                                      <p:cBhvr>
                                        <p:cTn id="7" dur="500"/>
                                        <p:tgtEl>
                                          <p:spTgt spid="983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8310">
                                            <p:txEl>
                                              <p:pRg st="0" end="0"/>
                                            </p:txEl>
                                          </p:spTgt>
                                        </p:tgtEl>
                                        <p:attrNameLst>
                                          <p:attrName>style.visibility</p:attrName>
                                        </p:attrNameLst>
                                      </p:cBhvr>
                                      <p:to>
                                        <p:strVal val="visible"/>
                                      </p:to>
                                    </p:set>
                                    <p:animEffect transition="in" filter="barn(inVertical)">
                                      <p:cBhvr>
                                        <p:cTn id="12" dur="500"/>
                                        <p:tgtEl>
                                          <p:spTgt spid="983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8310">
                                            <p:txEl>
                                              <p:pRg st="1" end="1"/>
                                            </p:txEl>
                                          </p:spTgt>
                                        </p:tgtEl>
                                        <p:attrNameLst>
                                          <p:attrName>style.visibility</p:attrName>
                                        </p:attrNameLst>
                                      </p:cBhvr>
                                      <p:to>
                                        <p:strVal val="visible"/>
                                      </p:to>
                                    </p:set>
                                    <p:animEffect transition="in" filter="barn(inVertical)">
                                      <p:cBhvr>
                                        <p:cTn id="17" dur="500"/>
                                        <p:tgtEl>
                                          <p:spTgt spid="983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idx="4294967295"/>
          </p:nvPr>
        </p:nvSpPr>
        <p:spPr>
          <a:xfrm>
            <a:off x="0" y="692696"/>
            <a:ext cx="9144000" cy="1008088"/>
          </a:xfrm>
        </p:spPr>
        <p:txBody>
          <a:bodyPr anchor="ctr" anchorCtr="1">
            <a:normAutofit fontScale="90000"/>
          </a:bodyPr>
          <a:lstStyle/>
          <a:p>
            <a:pPr algn="l" eaLnBrk="1" hangingPunct="1">
              <a:defRPr/>
            </a:pPr>
            <a:br>
              <a:rPr lang="sv-SE" sz="3200" dirty="0">
                <a:effectLst>
                  <a:outerShdw blurRad="38100" dist="38100" dir="2700000" algn="tl">
                    <a:srgbClr val="C0C0C0"/>
                  </a:outerShdw>
                </a:effectLst>
                <a:latin typeface="Tahoma" pitchFamily="34" charset="0"/>
                <a:ea typeface="Tahoma" pitchFamily="34" charset="0"/>
                <a:cs typeface="Tahoma" pitchFamily="34" charset="0"/>
              </a:rPr>
            </a:br>
            <a:r>
              <a:rPr lang="sv-SE" sz="2400"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Lorsque</a:t>
            </a:r>
            <a:r>
              <a:rPr lang="sv-SE" sz="24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vous</a:t>
            </a:r>
            <a:r>
              <a:rPr lang="sv-SE" sz="24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cliquez</a:t>
            </a:r>
            <a:r>
              <a:rPr lang="sv-SE" sz="24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sur </a:t>
            </a:r>
            <a:r>
              <a:rPr lang="sv-SE" sz="2400"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Démarrage</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s’affiche</a:t>
            </a:r>
            <a:r>
              <a:rPr lang="sv-SE" sz="2400" dirty="0">
                <a:effectLst>
                  <a:outerShdw blurRad="38100" dist="38100" dir="2700000" algn="tl">
                    <a:srgbClr val="C0C0C0"/>
                  </a:outerShdw>
                </a:effectLst>
                <a:latin typeface="Tahoma" pitchFamily="34" charset="0"/>
                <a:ea typeface="Tahoma" pitchFamily="34" charset="0"/>
                <a:cs typeface="Tahoma" pitchFamily="34" charset="0"/>
              </a:rPr>
              <a:t> le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menu</a:t>
            </a:r>
            <a:r>
              <a:rPr lang="sv-SE" sz="2400" dirty="0">
                <a:effectLst>
                  <a:outerShdw blurRad="38100" dist="38100" dir="2700000" algn="tl">
                    <a:srgbClr val="C0C0C0"/>
                  </a:outerShdw>
                </a:effectLst>
                <a:latin typeface="Tahoma" pitchFamily="34" charset="0"/>
                <a:ea typeface="Tahoma" pitchFamily="34" charset="0"/>
                <a:cs typeface="Tahoma" pitchFamily="34" charset="0"/>
              </a:rPr>
              <a:t> le plus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important</a:t>
            </a:r>
            <a:r>
              <a:rPr lang="sv-SE" sz="2400" dirty="0">
                <a:effectLst>
                  <a:outerShdw blurRad="38100" dist="38100" dir="2700000" algn="tl">
                    <a:srgbClr val="C0C0C0"/>
                  </a:outerShdw>
                </a:effectLst>
                <a:latin typeface="Tahoma" pitchFamily="34" charset="0"/>
                <a:ea typeface="Tahoma" pitchFamily="34" charset="0"/>
                <a:cs typeface="Tahoma" pitchFamily="34" charset="0"/>
              </a:rPr>
              <a:t> du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système</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d’exploitation</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Windows, </a:t>
            </a:r>
            <a:r>
              <a:rPr lang="sv-SE" sz="2400"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qu</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e</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l’on</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appelle</a:t>
            </a:r>
            <a:r>
              <a:rPr lang="sv-SE" sz="2400" dirty="0">
                <a:effectLst>
                  <a:outerShdw blurRad="38100" dist="38100" dir="2700000" algn="tl">
                    <a:srgbClr val="C0C0C0"/>
                  </a:outerShdw>
                </a:effectLst>
                <a:latin typeface="Tahoma" pitchFamily="34" charset="0"/>
                <a:ea typeface="Tahoma" pitchFamily="34" charset="0"/>
                <a:cs typeface="Tahoma" pitchFamily="34" charset="0"/>
              </a:rPr>
              <a:t> le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Menu</a:t>
            </a:r>
            <a:r>
              <a:rPr lang="sv-SE" sz="2400" dirty="0">
                <a:effectLst>
                  <a:outerShdw blurRad="38100" dist="38100" dir="2700000" algn="tl">
                    <a:srgbClr val="C0C0C0"/>
                  </a:outerShdw>
                </a:effectLst>
                <a:latin typeface="Tahoma" pitchFamily="34" charset="0"/>
                <a:ea typeface="Tahoma" pitchFamily="34" charset="0"/>
                <a:cs typeface="Tahoma" pitchFamily="34" charset="0"/>
              </a:rPr>
              <a:t> de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démarrage</a:t>
            </a:r>
            <a:r>
              <a:rPr lang="sv-SE" sz="24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a:t>
            </a:r>
          </a:p>
        </p:txBody>
      </p:sp>
      <p:sp>
        <p:nvSpPr>
          <p:cNvPr id="100357" name="Rectangle 5"/>
          <p:cNvSpPr>
            <a:spLocks noGrp="1" noChangeArrowheads="1"/>
          </p:cNvSpPr>
          <p:nvPr>
            <p:ph type="body" sz="half" idx="4294967295"/>
          </p:nvPr>
        </p:nvSpPr>
        <p:spPr>
          <a:xfrm>
            <a:off x="467544" y="2060848"/>
            <a:ext cx="3589338" cy="4321175"/>
          </a:xfrm>
        </p:spPr>
        <p:txBody>
          <a:bodyPr>
            <a:noAutofit/>
          </a:bodyPr>
          <a:lstStyle/>
          <a:p>
            <a:pPr eaLnBrk="1" hangingPunct="1">
              <a:defRPr/>
            </a:pPr>
            <a:r>
              <a:rPr lang="sv-SE" sz="2000" b="1" dirty="0" err="1">
                <a:effectLst>
                  <a:outerShdw blurRad="38100" dist="38100" dir="2700000" algn="tl">
                    <a:srgbClr val="C0C0C0"/>
                  </a:outerShdw>
                </a:effectLst>
                <a:latin typeface="Tahoma" pitchFamily="34" charset="0"/>
                <a:ea typeface="Tahoma" pitchFamily="34" charset="0"/>
                <a:cs typeface="Tahoma" pitchFamily="34" charset="0"/>
              </a:rPr>
              <a:t>Tous</a:t>
            </a:r>
            <a:r>
              <a:rPr lang="sv-SE" sz="2000" b="1" dirty="0">
                <a:effectLst>
                  <a:outerShdw blurRad="38100" dist="38100" dir="2700000" algn="tl">
                    <a:srgbClr val="C0C0C0"/>
                  </a:outerShdw>
                </a:effectLst>
                <a:latin typeface="Tahoma" pitchFamily="34" charset="0"/>
                <a:ea typeface="Tahoma" pitchFamily="34" charset="0"/>
                <a:cs typeface="Tahoma" pitchFamily="34" charset="0"/>
              </a:rPr>
              <a:t> les </a:t>
            </a:r>
            <a:r>
              <a:rPr lang="sv-SE" sz="2000" b="1" dirty="0" err="1">
                <a:effectLst>
                  <a:outerShdw blurRad="38100" dist="38100" dir="2700000" algn="tl">
                    <a:srgbClr val="C0C0C0"/>
                  </a:outerShdw>
                </a:effectLst>
                <a:latin typeface="Tahoma" pitchFamily="34" charset="0"/>
                <a:ea typeface="Tahoma" pitchFamily="34" charset="0"/>
                <a:cs typeface="Tahoma" pitchFamily="34" charset="0"/>
              </a:rPr>
              <a:t>programmes</a:t>
            </a:r>
            <a:endParaRPr lang="ar-IQ" sz="2000" dirty="0">
              <a:effectLst>
                <a:outerShdw blurRad="38100" dist="38100" dir="2700000" algn="tl">
                  <a:srgbClr val="C0C0C0"/>
                </a:outerShdw>
              </a:effectLst>
              <a:latin typeface="Tahoma" pitchFamily="34" charset="0"/>
              <a:ea typeface="Tahoma" pitchFamily="34" charset="0"/>
              <a:cs typeface="Tahoma" pitchFamily="34" charset="0"/>
            </a:endParaRPr>
          </a:p>
          <a:p>
            <a:pPr marL="0" indent="0" eaLnBrk="1" hangingPunct="1">
              <a:buFont typeface="Wingdings" pitchFamily="2" charset="2"/>
              <a:buNone/>
              <a:defRPr/>
            </a:pPr>
            <a:r>
              <a:rPr lang="sv-SE" sz="20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avez</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ici</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une</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liste</a:t>
            </a:r>
            <a:r>
              <a:rPr lang="sv-SE" sz="2000" dirty="0">
                <a:effectLst>
                  <a:outerShdw blurRad="38100" dist="38100" dir="2700000" algn="tl">
                    <a:srgbClr val="C0C0C0"/>
                  </a:outerShdw>
                </a:effectLst>
                <a:latin typeface="Tahoma" pitchFamily="34" charset="0"/>
                <a:ea typeface="Tahoma" pitchFamily="34" charset="0"/>
                <a:cs typeface="Tahoma" pitchFamily="34" charset="0"/>
              </a:rPr>
              <a:t> de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raccourcis</a:t>
            </a:r>
            <a:r>
              <a:rPr lang="sv-SE" sz="2000" dirty="0">
                <a:effectLst>
                  <a:outerShdw blurRad="38100" dist="38100" dir="2700000" algn="tl">
                    <a:srgbClr val="C0C0C0"/>
                  </a:outerShdw>
                </a:effectLst>
                <a:latin typeface="Tahoma" pitchFamily="34" charset="0"/>
                <a:ea typeface="Tahoma" pitchFamily="34" charset="0"/>
                <a:cs typeface="Tahoma" pitchFamily="34" charset="0"/>
              </a:rPr>
              <a:t> vers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tous</a:t>
            </a:r>
            <a:r>
              <a:rPr lang="sv-SE" sz="2000" dirty="0">
                <a:effectLst>
                  <a:outerShdw blurRad="38100" dist="38100" dir="2700000" algn="tl">
                    <a:srgbClr val="C0C0C0"/>
                  </a:outerShdw>
                </a:effectLst>
                <a:latin typeface="Tahoma" pitchFamily="34" charset="0"/>
                <a:ea typeface="Tahoma" pitchFamily="34" charset="0"/>
                <a:cs typeface="Tahoma" pitchFamily="34" charset="0"/>
              </a:rPr>
              <a:t> les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logiciels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installés</a:t>
            </a:r>
            <a:r>
              <a:rPr lang="sv-SE" sz="2000" dirty="0">
                <a:effectLst>
                  <a:outerShdw blurRad="38100" dist="38100" dir="2700000" algn="tl">
                    <a:srgbClr val="C0C0C0"/>
                  </a:outerShdw>
                </a:effectLst>
                <a:latin typeface="Tahoma" pitchFamily="34" charset="0"/>
                <a:ea typeface="Tahoma" pitchFamily="34" charset="0"/>
                <a:cs typeface="Tahoma" pitchFamily="34" charset="0"/>
              </a:rPr>
              <a:t> sur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l’ordinateur</a:t>
            </a:r>
            <a:r>
              <a:rPr lang="sv-SE" sz="2000" dirty="0">
                <a:effectLst>
                  <a:outerShdw blurRad="38100" dist="38100" dir="2700000" algn="tl">
                    <a:srgbClr val="C0C0C0"/>
                  </a:outerShdw>
                </a:effectLst>
                <a:latin typeface="Tahoma" pitchFamily="34" charset="0"/>
                <a:ea typeface="Tahoma" pitchFamily="34" charset="0"/>
                <a:cs typeface="Tahoma" pitchFamily="34" charset="0"/>
              </a:rPr>
              <a:t>.</a:t>
            </a:r>
          </a:p>
          <a:p>
            <a:pPr marL="0" indent="0" eaLnBrk="1" hangingPunct="1">
              <a:buFont typeface="Wingdings" pitchFamily="2" charset="2"/>
              <a:buNone/>
              <a:defRPr/>
            </a:pPr>
            <a:endParaRPr lang="sv-SE" sz="2000" dirty="0">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defRPr/>
            </a:pPr>
            <a:r>
              <a:rPr lang="sv-SE" sz="2000" b="1" dirty="0" err="1">
                <a:effectLst>
                  <a:outerShdw blurRad="38100" dist="38100" dir="2700000" algn="tl">
                    <a:srgbClr val="C0C0C0"/>
                  </a:outerShdw>
                </a:effectLst>
                <a:latin typeface="Tahoma" pitchFamily="34" charset="0"/>
                <a:ea typeface="Tahoma" pitchFamily="34" charset="0"/>
                <a:cs typeface="Tahoma" pitchFamily="34" charset="0"/>
              </a:rPr>
              <a:t>Utilisés</a:t>
            </a:r>
            <a:r>
              <a:rPr lang="sv-SE" sz="2000" b="1" dirty="0">
                <a:effectLst>
                  <a:outerShdw blurRad="38100" dist="38100" dir="2700000" algn="tl">
                    <a:srgbClr val="C0C0C0"/>
                  </a:outerShdw>
                </a:effectLst>
                <a:latin typeface="Tahoma" pitchFamily="34" charset="0"/>
                <a:ea typeface="Tahoma" pitchFamily="34" charset="0"/>
                <a:cs typeface="Tahoma" pitchFamily="34" charset="0"/>
              </a:rPr>
              <a:t> en </a:t>
            </a:r>
            <a:r>
              <a:rPr lang="sv-SE" sz="2000" b="1" dirty="0" err="1">
                <a:effectLst>
                  <a:outerShdw blurRad="38100" dist="38100" dir="2700000" algn="tl">
                    <a:srgbClr val="C0C0C0"/>
                  </a:outerShdw>
                </a:effectLst>
                <a:latin typeface="Tahoma" pitchFamily="34" charset="0"/>
                <a:ea typeface="Tahoma" pitchFamily="34" charset="0"/>
                <a:cs typeface="Tahoma" pitchFamily="34" charset="0"/>
              </a:rPr>
              <a:t>dernier</a:t>
            </a:r>
            <a:endParaRPr lang="sv-SE" sz="2000" b="1" dirty="0">
              <a:effectLst>
                <a:outerShdw blurRad="38100" dist="38100" dir="2700000" algn="tl">
                  <a:srgbClr val="C0C0C0"/>
                </a:outerShdw>
              </a:effectLst>
              <a:latin typeface="Tahoma" pitchFamily="34" charset="0"/>
              <a:ea typeface="Tahoma" pitchFamily="34" charset="0"/>
              <a:cs typeface="Tahoma" pitchFamily="34" charset="0"/>
            </a:endParaRPr>
          </a:p>
          <a:p>
            <a:pPr marL="0" indent="0" eaLnBrk="1" hangingPunct="1">
              <a:buFont typeface="Wingdings" pitchFamily="2" charset="2"/>
              <a:buNone/>
              <a:defRPr/>
            </a:pPr>
            <a:r>
              <a:rPr lang="sv-SE" sz="20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trouvez</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ici</a:t>
            </a:r>
            <a:r>
              <a:rPr lang="sv-SE" sz="2000" dirty="0">
                <a:effectLst>
                  <a:outerShdw blurRad="38100" dist="38100" dir="2700000" algn="tl">
                    <a:srgbClr val="C0C0C0"/>
                  </a:outerShdw>
                </a:effectLst>
                <a:latin typeface="Tahoma" pitchFamily="34" charset="0"/>
                <a:ea typeface="Tahoma" pitchFamily="34" charset="0"/>
                <a:cs typeface="Tahoma" pitchFamily="34" charset="0"/>
              </a:rPr>
              <a:t> les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logiciels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utilisés</a:t>
            </a:r>
            <a:r>
              <a:rPr lang="sv-SE" sz="2000" dirty="0">
                <a:effectLst>
                  <a:outerShdw blurRad="38100" dist="38100" dir="2700000" algn="tl">
                    <a:srgbClr val="C0C0C0"/>
                  </a:outerShdw>
                </a:effectLst>
                <a:latin typeface="Tahoma" pitchFamily="34" charset="0"/>
                <a:ea typeface="Tahoma" pitchFamily="34" charset="0"/>
                <a:cs typeface="Tahoma" pitchFamily="34" charset="0"/>
              </a:rPr>
              <a:t> en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dernier</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pouvez</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aller</a:t>
            </a:r>
            <a:r>
              <a:rPr lang="sv-SE" sz="2000" dirty="0">
                <a:effectLst>
                  <a:outerShdw blurRad="38100" dist="38100" dir="2700000" algn="tl">
                    <a:srgbClr val="C0C0C0"/>
                  </a:outerShdw>
                </a:effectLst>
                <a:latin typeface="Tahoma" pitchFamily="34" charset="0"/>
                <a:ea typeface="Tahoma" pitchFamily="34" charset="0"/>
                <a:cs typeface="Tahoma" pitchFamily="34" charset="0"/>
              </a:rPr>
              <a:t> sur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Paramètres</a:t>
            </a:r>
            <a:r>
              <a:rPr lang="sv-SE" sz="2000" dirty="0">
                <a:effectLst>
                  <a:outerShdw blurRad="38100" dist="38100" dir="2700000" algn="tl">
                    <a:srgbClr val="C0C0C0"/>
                  </a:outerShdw>
                </a:effectLst>
                <a:latin typeface="Tahoma" pitchFamily="34" charset="0"/>
                <a:ea typeface="Tahoma" pitchFamily="34" charset="0"/>
                <a:cs typeface="Tahoma" pitchFamily="34" charset="0"/>
              </a:rPr>
              <a:t> du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menu</a:t>
            </a:r>
            <a:r>
              <a:rPr lang="sv-SE" sz="2000" dirty="0">
                <a:effectLst>
                  <a:outerShdw blurRad="38100" dist="38100" dir="2700000" algn="tl">
                    <a:srgbClr val="C0C0C0"/>
                  </a:outerShdw>
                </a:effectLst>
                <a:latin typeface="Tahoma" pitchFamily="34" charset="0"/>
                <a:ea typeface="Tahoma" pitchFamily="34" charset="0"/>
                <a:cs typeface="Tahoma" pitchFamily="34" charset="0"/>
              </a:rPr>
              <a:t> de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Démarrage</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pour</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régler</a:t>
            </a:r>
            <a:r>
              <a:rPr lang="sv-SE" sz="2000" dirty="0">
                <a:effectLst>
                  <a:outerShdw blurRad="38100" dist="38100" dir="2700000" algn="tl">
                    <a:srgbClr val="C0C0C0"/>
                  </a:outerShdw>
                </a:effectLst>
                <a:latin typeface="Tahoma" pitchFamily="34" charset="0"/>
                <a:ea typeface="Tahoma" pitchFamily="34" charset="0"/>
                <a:cs typeface="Tahoma" pitchFamily="34" charset="0"/>
              </a:rPr>
              <a:t> le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nombre</a:t>
            </a:r>
            <a:r>
              <a:rPr lang="sv-SE" sz="2000" dirty="0">
                <a:effectLst>
                  <a:outerShdw blurRad="38100" dist="38100" dir="2700000" algn="tl">
                    <a:srgbClr val="C0C0C0"/>
                  </a:outerShdw>
                </a:effectLst>
                <a:latin typeface="Tahoma" pitchFamily="34" charset="0"/>
                <a:ea typeface="Tahoma" pitchFamily="34" charset="0"/>
                <a:cs typeface="Tahoma" pitchFamily="34" charset="0"/>
              </a:rPr>
              <a:t> de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logiciels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que</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désirez</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afficher</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ici</a:t>
            </a:r>
            <a:r>
              <a:rPr lang="sv-SE" sz="2000" dirty="0">
                <a:effectLst>
                  <a:outerShdw blurRad="38100" dist="38100" dir="2700000" algn="tl">
                    <a:srgbClr val="C0C0C0"/>
                  </a:outerShdw>
                </a:effectLst>
                <a:latin typeface="Tahoma" pitchFamily="34" charset="0"/>
                <a:ea typeface="Tahoma" pitchFamily="34" charset="0"/>
                <a:cs typeface="Tahoma" pitchFamily="34" charset="0"/>
              </a:rPr>
              <a:t>.</a:t>
            </a:r>
          </a:p>
        </p:txBody>
      </p:sp>
      <p:pic>
        <p:nvPicPr>
          <p:cNvPr id="100359"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741175" y="1916832"/>
            <a:ext cx="3448730" cy="4637088"/>
          </a:xfrm>
        </p:spPr>
      </p:pic>
      <p:sp>
        <p:nvSpPr>
          <p:cNvPr id="9" name="Rectangle 4"/>
          <p:cNvSpPr txBox="1">
            <a:spLocks noChangeArrowheads="1"/>
          </p:cNvSpPr>
          <p:nvPr/>
        </p:nvSpPr>
        <p:spPr bwMode="auto">
          <a:xfrm>
            <a:off x="0" y="332656"/>
            <a:ext cx="9144000" cy="433387"/>
          </a:xfrm>
          <a:prstGeom prst="rect">
            <a:avLst/>
          </a:prstGeom>
          <a:noFill/>
          <a:ln w="9525">
            <a:noFill/>
            <a:miter lim="800000"/>
            <a:headEnd/>
            <a:tailEnd/>
          </a:ln>
          <a:effectLst/>
        </p:spPr>
        <p:txBody>
          <a:bodyPr anchor="ctr" anchorCtr="1"/>
          <a:lstStyle/>
          <a:p>
            <a:pPr algn="ctr" rtl="1">
              <a:defRPr/>
            </a:pPr>
            <a:r>
              <a:rPr lang="sv-SE"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Le </a:t>
            </a:r>
            <a:r>
              <a:rPr lang="sv-SE" sz="44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contenu</a:t>
            </a:r>
            <a:r>
              <a:rPr lang="sv-SE"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du </a:t>
            </a:r>
            <a:r>
              <a:rPr lang="sv-SE" sz="44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Menu</a:t>
            </a:r>
            <a:r>
              <a:rPr lang="sv-SE"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de </a:t>
            </a:r>
            <a:r>
              <a:rPr lang="sv-SE" sz="44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démarrage</a:t>
            </a:r>
            <a:endParaRPr lang="sv-SE"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38919" name="Oval 9"/>
          <p:cNvSpPr>
            <a:spLocks noChangeArrowheads="1"/>
          </p:cNvSpPr>
          <p:nvPr/>
        </p:nvSpPr>
        <p:spPr bwMode="auto">
          <a:xfrm>
            <a:off x="4860009" y="5421437"/>
            <a:ext cx="1512888" cy="561975"/>
          </a:xfrm>
          <a:prstGeom prst="ellipse">
            <a:avLst/>
          </a:prstGeom>
          <a:solidFill>
            <a:schemeClr val="accent1">
              <a:alpha val="0"/>
            </a:schemeClr>
          </a:solidFill>
          <a:ln w="38100" algn="ctr">
            <a:solidFill>
              <a:schemeClr val="hlink"/>
            </a:solidFill>
            <a:round/>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10" name="AutoShape 12"/>
          <p:cNvSpPr>
            <a:spLocks noChangeArrowheads="1"/>
          </p:cNvSpPr>
          <p:nvPr/>
        </p:nvSpPr>
        <p:spPr bwMode="auto">
          <a:xfrm>
            <a:off x="4952909" y="2348880"/>
            <a:ext cx="1728192" cy="442674"/>
          </a:xfrm>
          <a:prstGeom prst="roundRect">
            <a:avLst>
              <a:gd name="adj" fmla="val 16667"/>
            </a:avLst>
          </a:prstGeom>
          <a:solidFill>
            <a:schemeClr val="accent1">
              <a:alpha val="0"/>
            </a:schemeClr>
          </a:solidFill>
          <a:ln w="254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barn(inVertical)">
                                      <p:cBhvr>
                                        <p:cTn id="7" dur="500"/>
                                        <p:tgtEl>
                                          <p:spTgt spid="1003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359"/>
                                        </p:tgtEl>
                                        <p:attrNameLst>
                                          <p:attrName>style.visibility</p:attrName>
                                        </p:attrNameLst>
                                      </p:cBhvr>
                                      <p:to>
                                        <p:strVal val="visible"/>
                                      </p:to>
                                    </p:set>
                                    <p:animEffect transition="in" filter="barn(inVertical)">
                                      <p:cBhvr>
                                        <p:cTn id="12" dur="500"/>
                                        <p:tgtEl>
                                          <p:spTgt spid="1003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0357">
                                            <p:txEl>
                                              <p:pRg st="0" end="0"/>
                                            </p:txEl>
                                          </p:spTgt>
                                        </p:tgtEl>
                                        <p:attrNameLst>
                                          <p:attrName>style.visibility</p:attrName>
                                        </p:attrNameLst>
                                      </p:cBhvr>
                                      <p:to>
                                        <p:strVal val="visible"/>
                                      </p:to>
                                    </p:set>
                                    <p:animEffect transition="in" filter="barn(inVertical)">
                                      <p:cBhvr>
                                        <p:cTn id="17" dur="500"/>
                                        <p:tgtEl>
                                          <p:spTgt spid="100357">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0357">
                                            <p:txEl>
                                              <p:pRg st="1" end="1"/>
                                            </p:txEl>
                                          </p:spTgt>
                                        </p:tgtEl>
                                        <p:attrNameLst>
                                          <p:attrName>style.visibility</p:attrName>
                                        </p:attrNameLst>
                                      </p:cBhvr>
                                      <p:to>
                                        <p:strVal val="visible"/>
                                      </p:to>
                                    </p:set>
                                    <p:animEffect transition="in" filter="barn(inVertical)">
                                      <p:cBhvr>
                                        <p:cTn id="20" dur="500"/>
                                        <p:tgtEl>
                                          <p:spTgt spid="100357">
                                            <p:txEl>
                                              <p:pRg st="1" end="1"/>
                                            </p:txEl>
                                          </p:spTgt>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38919"/>
                                        </p:tgtEl>
                                        <p:attrNameLst>
                                          <p:attrName>style.visibility</p:attrName>
                                        </p:attrNameLst>
                                      </p:cBhvr>
                                      <p:to>
                                        <p:strVal val="visible"/>
                                      </p:to>
                                    </p:set>
                                    <p:anim calcmode="lin" valueType="num">
                                      <p:cBhvr additive="base">
                                        <p:cTn id="23" dur="500" fill="hold"/>
                                        <p:tgtEl>
                                          <p:spTgt spid="38919"/>
                                        </p:tgtEl>
                                        <p:attrNameLst>
                                          <p:attrName>ppt_x</p:attrName>
                                        </p:attrNameLst>
                                      </p:cBhvr>
                                      <p:tavLst>
                                        <p:tav tm="0">
                                          <p:val>
                                            <p:strVal val="#ppt_x"/>
                                          </p:val>
                                        </p:tav>
                                        <p:tav tm="100000">
                                          <p:val>
                                            <p:strVal val="#ppt_x"/>
                                          </p:val>
                                        </p:tav>
                                      </p:tavLst>
                                    </p:anim>
                                    <p:anim calcmode="lin" valueType="num">
                                      <p:cBhvr additive="base">
                                        <p:cTn id="24" dur="500" fill="hold"/>
                                        <p:tgtEl>
                                          <p:spTgt spid="389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0357">
                                            <p:txEl>
                                              <p:pRg st="3" end="3"/>
                                            </p:txEl>
                                          </p:spTgt>
                                        </p:tgtEl>
                                        <p:attrNameLst>
                                          <p:attrName>style.visibility</p:attrName>
                                        </p:attrNameLst>
                                      </p:cBhvr>
                                      <p:to>
                                        <p:strVal val="visible"/>
                                      </p:to>
                                    </p:set>
                                    <p:animEffect transition="in" filter="barn(inVertical)">
                                      <p:cBhvr>
                                        <p:cTn id="29" dur="500"/>
                                        <p:tgtEl>
                                          <p:spTgt spid="100357">
                                            <p:txEl>
                                              <p:pRg st="3" end="3"/>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0357">
                                            <p:txEl>
                                              <p:pRg st="4" end="4"/>
                                            </p:txEl>
                                          </p:spTgt>
                                        </p:tgtEl>
                                        <p:attrNameLst>
                                          <p:attrName>style.visibility</p:attrName>
                                        </p:attrNameLst>
                                      </p:cBhvr>
                                      <p:to>
                                        <p:strVal val="visible"/>
                                      </p:to>
                                    </p:set>
                                    <p:animEffect transition="in" filter="barn(inVertical)">
                                      <p:cBhvr>
                                        <p:cTn id="32" dur="500"/>
                                        <p:tgtEl>
                                          <p:spTgt spid="100357">
                                            <p:txEl>
                                              <p:pRg st="4" end="4"/>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uiExpand="1" build="p"/>
      <p:bldP spid="3891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8" name="Rectangle 8"/>
          <p:cNvSpPr>
            <a:spLocks noGrp="1" noChangeArrowheads="1"/>
          </p:cNvSpPr>
          <p:nvPr>
            <p:ph type="body" sz="half" idx="4294967295"/>
          </p:nvPr>
        </p:nvSpPr>
        <p:spPr>
          <a:xfrm>
            <a:off x="0" y="332656"/>
            <a:ext cx="9144000" cy="1428750"/>
          </a:xfrm>
        </p:spPr>
        <p:txBody>
          <a:bodyPr>
            <a:normAutofit fontScale="77500" lnSpcReduction="20000"/>
          </a:bodyPr>
          <a:lstStyle/>
          <a:p>
            <a:pPr algn="ctr" eaLnBrk="1" hangingPunct="1">
              <a:lnSpc>
                <a:spcPct val="90000"/>
              </a:lnSpc>
              <a:buNone/>
              <a:defRPr/>
            </a:pPr>
            <a:r>
              <a:rPr lang="sv-SE" sz="28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sv-SE" sz="52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Documents</a:t>
            </a:r>
            <a:r>
              <a:rPr lang="sv-SE" sz="52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sv-SE" sz="52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récement</a:t>
            </a:r>
            <a:r>
              <a:rPr lang="sv-SE" sz="52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sv-SE" sz="52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utilisés</a:t>
            </a:r>
            <a:r>
              <a:rPr lang="sv-SE" sz="52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br>
              <a:rPr lang="sv-SE"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br>
            <a:endParaRPr lang="sv-SE"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lnSpc>
                <a:spcPct val="90000"/>
              </a:lnSpc>
              <a:buNone/>
              <a:defRPr/>
            </a:pPr>
            <a:r>
              <a:rPr lang="sv-SE" sz="28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Les </a:t>
            </a:r>
            <a:r>
              <a:rPr lang="sv-SE" sz="28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documents</a:t>
            </a:r>
            <a:r>
              <a:rPr lang="sv-SE" sz="28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sv-SE" sz="28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ouverts</a:t>
            </a:r>
            <a:r>
              <a:rPr lang="sv-SE" sz="28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en </a:t>
            </a:r>
            <a:r>
              <a:rPr lang="sv-SE" sz="28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dernier</a:t>
            </a:r>
            <a:r>
              <a:rPr lang="sv-SE" sz="28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son </a:t>
            </a:r>
            <a:r>
              <a:rPr lang="sv-SE" sz="28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affichés</a:t>
            </a:r>
            <a:r>
              <a:rPr lang="sv-SE" sz="28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sv-SE" sz="28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lorsque</a:t>
            </a:r>
            <a:r>
              <a:rPr lang="sv-SE" sz="28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sv-SE" sz="28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vous</a:t>
            </a:r>
            <a:r>
              <a:rPr lang="sv-SE" sz="28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sv-SE" sz="28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appuyez</a:t>
            </a:r>
            <a:r>
              <a:rPr lang="sv-SE" sz="28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sur </a:t>
            </a:r>
            <a:r>
              <a:rPr lang="sv-SE" sz="28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Logiciels</a:t>
            </a:r>
            <a:r>
              <a:rPr lang="sv-SE" sz="28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sv-SE" sz="28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utilisés</a:t>
            </a:r>
            <a:r>
              <a:rPr lang="sv-SE" sz="28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en </a:t>
            </a:r>
            <a:r>
              <a:rPr lang="sv-SE" sz="2800"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dernier</a:t>
            </a:r>
            <a:r>
              <a:rPr lang="sv-SE" sz="28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a:t>
            </a:r>
            <a:r>
              <a:rPr lang="sv-SE" sz="2800" dirty="0">
                <a:effectLst>
                  <a:outerShdw blurRad="38100" dist="38100" dir="2700000" algn="tl">
                    <a:srgbClr val="C0C0C0"/>
                  </a:outerShdw>
                </a:effectLst>
                <a:latin typeface="Tahoma" pitchFamily="34" charset="0"/>
                <a:ea typeface="Tahoma" pitchFamily="34" charset="0"/>
                <a:cs typeface="Tahoma" pitchFamily="34" charset="0"/>
              </a:rPr>
              <a:t> </a:t>
            </a:r>
            <a:endParaRPr lang="ar-SA" sz="25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02410" name="Picture 2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943217" y="2420888"/>
            <a:ext cx="3126201" cy="3565525"/>
          </a:xfrm>
        </p:spPr>
      </p:pic>
      <p:sp>
        <p:nvSpPr>
          <p:cNvPr id="3" name="Höger 2"/>
          <p:cNvSpPr/>
          <p:nvPr/>
        </p:nvSpPr>
        <p:spPr>
          <a:xfrm>
            <a:off x="1627910" y="2780928"/>
            <a:ext cx="12961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10"/>
                                        </p:tgtEl>
                                        <p:attrNameLst>
                                          <p:attrName>style.visibility</p:attrName>
                                        </p:attrNameLst>
                                      </p:cBhvr>
                                      <p:to>
                                        <p:strVal val="visible"/>
                                      </p:to>
                                    </p:set>
                                    <p:animEffect transition="in" filter="barn(inVertical)">
                                      <p:cBhvr>
                                        <p:cTn id="7" dur="500"/>
                                        <p:tgtEl>
                                          <p:spTgt spid="102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idx="4294967295"/>
          </p:nvPr>
        </p:nvSpPr>
        <p:spPr>
          <a:xfrm>
            <a:off x="0" y="0"/>
            <a:ext cx="9144000" cy="836613"/>
          </a:xfrm>
        </p:spPr>
        <p:txBody>
          <a:bodyPr anchor="ctr" anchorCtr="1"/>
          <a:lstStyle/>
          <a:p>
            <a:pPr eaLnBrk="1" hangingPunct="1">
              <a:defRPr/>
            </a:pPr>
            <a:r>
              <a:rPr lang="sv-SE" sz="4000"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r>
              <a:rPr lang="sv-SE" dirty="0">
                <a:solidFill>
                  <a:schemeClr val="accent1"/>
                </a:solidFill>
                <a:latin typeface="Tahoma" pitchFamily="34" charset="0"/>
                <a:ea typeface="Tahoma" pitchFamily="34" charset="0"/>
                <a:cs typeface="Tahoma" pitchFamily="34" charset="0"/>
              </a:rPr>
              <a:t>Rechercher</a:t>
            </a:r>
            <a:r>
              <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105478" name="Rectangle 6"/>
          <p:cNvSpPr>
            <a:spLocks noGrp="1" noChangeArrowheads="1"/>
          </p:cNvSpPr>
          <p:nvPr>
            <p:ph type="body" sz="half" idx="4294967295"/>
          </p:nvPr>
        </p:nvSpPr>
        <p:spPr>
          <a:xfrm>
            <a:off x="4762282" y="1196752"/>
            <a:ext cx="4355976" cy="3312368"/>
          </a:xfrm>
          <a:ln>
            <a:noFill/>
          </a:ln>
        </p:spPr>
        <p:style>
          <a:lnRef idx="2">
            <a:schemeClr val="dk1"/>
          </a:lnRef>
          <a:fillRef idx="1">
            <a:schemeClr val="lt1"/>
          </a:fillRef>
          <a:effectRef idx="0">
            <a:schemeClr val="dk1"/>
          </a:effectRef>
          <a:fontRef idx="minor">
            <a:schemeClr val="dk1"/>
          </a:fontRef>
        </p:style>
        <p:txBody>
          <a:bodyPr>
            <a:normAutofit fontScale="92500"/>
          </a:bodyPr>
          <a:lstStyle/>
          <a:p>
            <a:pPr eaLnBrk="1" hangingPunct="1">
              <a:lnSpc>
                <a:spcPct val="80000"/>
              </a:lnSpc>
              <a:defRPr/>
            </a:pPr>
            <a:r>
              <a:rPr lang="sv-SE" sz="2200" dirty="0" err="1">
                <a:latin typeface="Tahoma" pitchFamily="34" charset="0"/>
                <a:ea typeface="Tahoma" pitchFamily="34" charset="0"/>
                <a:cs typeface="Tahoma" pitchFamily="34" charset="0"/>
              </a:rPr>
              <a:t>Recherche</a:t>
            </a:r>
            <a:r>
              <a:rPr lang="sv-SE" sz="2200" dirty="0">
                <a:latin typeface="Tahoma" pitchFamily="34" charset="0"/>
                <a:ea typeface="Tahoma" pitchFamily="34" charset="0"/>
                <a:cs typeface="Tahoma" pitchFamily="34" charset="0"/>
              </a:rPr>
              <a:t> se </a:t>
            </a:r>
            <a:r>
              <a:rPr lang="sv-SE" sz="2200" dirty="0" err="1">
                <a:latin typeface="Tahoma" pitchFamily="34" charset="0"/>
                <a:ea typeface="Tahoma" pitchFamily="34" charset="0"/>
                <a:cs typeface="Tahoma" pitchFamily="34" charset="0"/>
              </a:rPr>
              <a:t>trouve</a:t>
            </a:r>
            <a:r>
              <a:rPr lang="sv-SE" sz="2200" dirty="0">
                <a:latin typeface="Tahoma" pitchFamily="34" charset="0"/>
                <a:ea typeface="Tahoma" pitchFamily="34" charset="0"/>
                <a:cs typeface="Tahoma" pitchFamily="34" charset="0"/>
              </a:rPr>
              <a:t> dans le </a:t>
            </a:r>
            <a:r>
              <a:rPr lang="sv-SE" sz="2200" dirty="0" err="1">
                <a:latin typeface="Tahoma" pitchFamily="34" charset="0"/>
                <a:ea typeface="Tahoma" pitchFamily="34" charset="0"/>
                <a:cs typeface="Tahoma" pitchFamily="34" charset="0"/>
              </a:rPr>
              <a:t>Menu</a:t>
            </a:r>
            <a:r>
              <a:rPr lang="sv-SE" sz="2200" dirty="0">
                <a:latin typeface="Tahoma" pitchFamily="34" charset="0"/>
                <a:ea typeface="Tahoma" pitchFamily="34" charset="0"/>
                <a:cs typeface="Tahoma" pitchFamily="34" charset="0"/>
              </a:rPr>
              <a:t> de </a:t>
            </a:r>
            <a:r>
              <a:rPr lang="sv-SE" sz="2200" dirty="0" err="1">
                <a:latin typeface="Tahoma" pitchFamily="34" charset="0"/>
                <a:ea typeface="Tahoma" pitchFamily="34" charset="0"/>
                <a:cs typeface="Tahoma" pitchFamily="34" charset="0"/>
              </a:rPr>
              <a:t>démarrage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Cette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fonction</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vous</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aide</a:t>
            </a:r>
            <a:r>
              <a:rPr lang="sv-SE" sz="2200" dirty="0">
                <a:latin typeface="Tahoma" pitchFamily="34" charset="0"/>
                <a:ea typeface="Tahoma" pitchFamily="34" charset="0"/>
                <a:cs typeface="Tahoma" pitchFamily="34" charset="0"/>
              </a:rPr>
              <a:t> à rechercher </a:t>
            </a:r>
            <a:r>
              <a:rPr lang="sv-SE" sz="2200" dirty="0" err="1">
                <a:latin typeface="Tahoma" pitchFamily="34" charset="0"/>
                <a:ea typeface="Tahoma" pitchFamily="34" charset="0"/>
                <a:cs typeface="Tahoma" pitchFamily="34" charset="0"/>
              </a:rPr>
              <a:t>un</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fichier</a:t>
            </a:r>
            <a:r>
              <a:rPr lang="sv-SE" sz="2200" dirty="0">
                <a:latin typeface="Tahoma" pitchFamily="34" charset="0"/>
                <a:ea typeface="Tahoma" pitchFamily="34" charset="0"/>
                <a:cs typeface="Tahoma" pitchFamily="34" charset="0"/>
              </a:rPr>
              <a:t> dans </a:t>
            </a:r>
            <a:r>
              <a:rPr lang="sv-SE" sz="2200" dirty="0" err="1">
                <a:latin typeface="Tahoma" pitchFamily="34" charset="0"/>
                <a:ea typeface="Tahoma" pitchFamily="34" charset="0"/>
                <a:cs typeface="Tahoma" pitchFamily="34" charset="0"/>
              </a:rPr>
              <a:t>l’ordinateur</a:t>
            </a:r>
            <a:r>
              <a:rPr lang="sv-SE" sz="2200" dirty="0">
                <a:latin typeface="Tahoma" pitchFamily="34" charset="0"/>
                <a:ea typeface="Tahoma" pitchFamily="34" charset="0"/>
                <a:cs typeface="Tahoma" pitchFamily="34" charset="0"/>
              </a:rPr>
              <a:t>, par </a:t>
            </a:r>
            <a:r>
              <a:rPr lang="sv-SE" sz="2200" dirty="0" err="1">
                <a:latin typeface="Tahoma" pitchFamily="34" charset="0"/>
                <a:ea typeface="Tahoma" pitchFamily="34" charset="0"/>
                <a:cs typeface="Tahoma" pitchFamily="34" charset="0"/>
              </a:rPr>
              <a:t>exemple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un</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fichier</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texte</a:t>
            </a:r>
            <a:r>
              <a:rPr lang="sv-SE" sz="2200" dirty="0">
                <a:latin typeface="Tahoma" pitchFamily="34" charset="0"/>
                <a:ea typeface="Tahoma" pitchFamily="34" charset="0"/>
                <a:cs typeface="Tahoma" pitchFamily="34" charset="0"/>
              </a:rPr>
              <a:t>, image </a:t>
            </a:r>
            <a:r>
              <a:rPr lang="sv-SE" sz="2200" dirty="0" err="1">
                <a:latin typeface="Tahoma" pitchFamily="34" charset="0"/>
                <a:ea typeface="Tahoma" pitchFamily="34" charset="0"/>
                <a:cs typeface="Tahoma" pitchFamily="34" charset="0"/>
              </a:rPr>
              <a:t>ou</a:t>
            </a:r>
            <a:r>
              <a:rPr lang="sv-SE" sz="2200" dirty="0">
                <a:latin typeface="Tahoma" pitchFamily="34" charset="0"/>
                <a:ea typeface="Tahoma" pitchFamily="34" charset="0"/>
                <a:cs typeface="Tahoma" pitchFamily="34" charset="0"/>
              </a:rPr>
              <a:t> son, etc. </a:t>
            </a:r>
            <a:r>
              <a:rPr lang="sv-SE" sz="2200" dirty="0" err="1">
                <a:latin typeface="Tahoma" pitchFamily="34" charset="0"/>
                <a:ea typeface="Tahoma" pitchFamily="34" charset="0"/>
                <a:cs typeface="Tahoma" pitchFamily="34" charset="0"/>
              </a:rPr>
              <a:t>Vous</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inscrivez</a:t>
            </a:r>
            <a:r>
              <a:rPr lang="sv-SE" sz="2200" dirty="0">
                <a:latin typeface="Tahoma" pitchFamily="34" charset="0"/>
                <a:ea typeface="Tahoma" pitchFamily="34" charset="0"/>
                <a:cs typeface="Tahoma" pitchFamily="34" charset="0"/>
              </a:rPr>
              <a:t> :</a:t>
            </a:r>
          </a:p>
          <a:p>
            <a:pPr eaLnBrk="1" hangingPunct="1">
              <a:lnSpc>
                <a:spcPct val="80000"/>
              </a:lnSpc>
              <a:defRPr/>
            </a:pPr>
            <a:endParaRPr lang="sv-SE" sz="2200" dirty="0">
              <a:latin typeface="Tahoma" pitchFamily="34" charset="0"/>
              <a:ea typeface="Tahoma" pitchFamily="34" charset="0"/>
              <a:cs typeface="Tahoma" pitchFamily="34" charset="0"/>
            </a:endParaRPr>
          </a:p>
          <a:p>
            <a:pPr eaLnBrk="1" hangingPunct="1">
              <a:lnSpc>
                <a:spcPct val="80000"/>
              </a:lnSpc>
              <a:defRPr/>
            </a:pPr>
            <a:r>
              <a:rPr lang="sv-SE" sz="2200" dirty="0">
                <a:latin typeface="Tahoma" pitchFamily="34" charset="0"/>
                <a:ea typeface="Tahoma" pitchFamily="34" charset="0"/>
                <a:cs typeface="Tahoma" pitchFamily="34" charset="0"/>
              </a:rPr>
              <a:t>Le nom </a:t>
            </a:r>
            <a:r>
              <a:rPr lang="sv-SE" sz="2200" dirty="0" err="1">
                <a:latin typeface="Tahoma" pitchFamily="34" charset="0"/>
                <a:ea typeface="Tahoma" pitchFamily="34" charset="0"/>
                <a:cs typeface="Tahoma" pitchFamily="34" charset="0"/>
              </a:rPr>
              <a:t>ou</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une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partie</a:t>
            </a:r>
            <a:r>
              <a:rPr lang="sv-SE" sz="2200" dirty="0">
                <a:latin typeface="Tahoma" pitchFamily="34" charset="0"/>
                <a:ea typeface="Tahoma" pitchFamily="34" charset="0"/>
                <a:cs typeface="Tahoma" pitchFamily="34" charset="0"/>
              </a:rPr>
              <a:t> du nom du </a:t>
            </a:r>
            <a:r>
              <a:rPr lang="sv-SE" sz="2200" dirty="0" err="1">
                <a:latin typeface="Tahoma" pitchFamily="34" charset="0"/>
                <a:ea typeface="Tahoma" pitchFamily="34" charset="0"/>
                <a:cs typeface="Tahoma" pitchFamily="34" charset="0"/>
              </a:rPr>
              <a:t>fichier</a:t>
            </a:r>
            <a:r>
              <a:rPr lang="sv-SE" sz="2200" dirty="0">
                <a:latin typeface="Tahoma" pitchFamily="34" charset="0"/>
                <a:ea typeface="Tahoma" pitchFamily="34" charset="0"/>
                <a:cs typeface="Tahoma" pitchFamily="34" charset="0"/>
              </a:rPr>
              <a:t>.</a:t>
            </a:r>
          </a:p>
          <a:p>
            <a:pPr eaLnBrk="1" hangingPunct="1">
              <a:lnSpc>
                <a:spcPct val="80000"/>
              </a:lnSpc>
              <a:defRPr/>
            </a:pPr>
            <a:endParaRPr lang="sv-SE" sz="2200" dirty="0">
              <a:latin typeface="Tahoma" pitchFamily="34" charset="0"/>
              <a:ea typeface="Tahoma" pitchFamily="34" charset="0"/>
              <a:cs typeface="Tahoma" pitchFamily="34" charset="0"/>
            </a:endParaRPr>
          </a:p>
          <a:p>
            <a:pPr eaLnBrk="1" hangingPunct="1">
              <a:lnSpc>
                <a:spcPct val="80000"/>
              </a:lnSpc>
              <a:defRPr/>
            </a:pPr>
            <a:r>
              <a:rPr lang="sv-SE" sz="2200" dirty="0" err="1">
                <a:latin typeface="Tahoma" pitchFamily="34" charset="0"/>
                <a:ea typeface="Tahoma" pitchFamily="34" charset="0"/>
                <a:cs typeface="Tahoma" pitchFamily="34" charset="0"/>
              </a:rPr>
              <a:t>Une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phrase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ou</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une</a:t>
            </a:r>
            <a:r>
              <a:rPr lang="sv-SE" sz="2200" dirty="0">
                <a:latin typeface="Tahoma" pitchFamily="34" charset="0"/>
                <a:ea typeface="Tahoma" pitchFamily="34" charset="0"/>
                <a:cs typeface="Tahoma" pitchFamily="34" charset="0"/>
              </a:rPr>
              <a:t> expression </a:t>
            </a:r>
            <a:r>
              <a:rPr lang="sv-SE" sz="2200" dirty="0" err="1">
                <a:latin typeface="Tahoma" pitchFamily="34" charset="0"/>
                <a:ea typeface="Tahoma" pitchFamily="34" charset="0"/>
                <a:cs typeface="Tahoma" pitchFamily="34" charset="0"/>
              </a:rPr>
              <a:t>qui</a:t>
            </a:r>
            <a:r>
              <a:rPr lang="sv-SE" sz="2200" dirty="0">
                <a:latin typeface="Tahoma" pitchFamily="34" charset="0"/>
                <a:ea typeface="Tahoma" pitchFamily="34" charset="0"/>
                <a:cs typeface="Tahoma" pitchFamily="34" charset="0"/>
              </a:rPr>
              <a:t> se </a:t>
            </a:r>
            <a:r>
              <a:rPr lang="sv-SE" sz="2200" dirty="0" err="1">
                <a:latin typeface="Tahoma" pitchFamily="34" charset="0"/>
                <a:ea typeface="Tahoma" pitchFamily="34" charset="0"/>
                <a:cs typeface="Tahoma" pitchFamily="34" charset="0"/>
              </a:rPr>
              <a:t>trouvent</a:t>
            </a:r>
            <a:r>
              <a:rPr lang="sv-SE" sz="2200" dirty="0">
                <a:latin typeface="Tahoma" pitchFamily="34" charset="0"/>
                <a:ea typeface="Tahoma" pitchFamily="34" charset="0"/>
                <a:cs typeface="Tahoma" pitchFamily="34" charset="0"/>
              </a:rPr>
              <a:t> dans </a:t>
            </a:r>
            <a:r>
              <a:rPr lang="sv-SE" sz="2200" dirty="0" err="1">
                <a:latin typeface="Tahoma" pitchFamily="34" charset="0"/>
                <a:ea typeface="Tahoma" pitchFamily="34" charset="0"/>
                <a:cs typeface="Tahoma" pitchFamily="34" charset="0"/>
              </a:rPr>
              <a:t>ce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fichier</a:t>
            </a:r>
            <a:r>
              <a:rPr lang="sv-SE" sz="2200" dirty="0">
                <a:latin typeface="Tahoma" pitchFamily="34" charset="0"/>
                <a:ea typeface="Tahoma" pitchFamily="34" charset="0"/>
                <a:cs typeface="Tahoma" pitchFamily="34" charset="0"/>
              </a:rPr>
              <a:t>.</a:t>
            </a:r>
          </a:p>
          <a:p>
            <a:pPr marL="0" indent="0" eaLnBrk="1" hangingPunct="1">
              <a:lnSpc>
                <a:spcPct val="80000"/>
              </a:lnSpc>
              <a:buNone/>
              <a:defRPr/>
            </a:pPr>
            <a:endParaRPr lang="sv-SE" sz="2200" dirty="0">
              <a:latin typeface="Tahoma" pitchFamily="34" charset="0"/>
              <a:ea typeface="Tahoma" pitchFamily="34" charset="0"/>
              <a:cs typeface="Tahoma" pitchFamily="34" charset="0"/>
            </a:endParaRPr>
          </a:p>
          <a:p>
            <a:pPr marL="0" indent="0" eaLnBrk="1" hangingPunct="1">
              <a:lnSpc>
                <a:spcPct val="80000"/>
              </a:lnSpc>
              <a:buNone/>
              <a:defRPr/>
            </a:pPr>
            <a:endParaRPr lang="sv-SE" sz="2200" dirty="0">
              <a:latin typeface="Tahoma" pitchFamily="34" charset="0"/>
              <a:ea typeface="Tahoma" pitchFamily="34" charset="0"/>
              <a:cs typeface="Tahoma" pitchFamily="34" charset="0"/>
            </a:endParaRPr>
          </a:p>
          <a:p>
            <a:pPr eaLnBrk="1" hangingPunct="1">
              <a:lnSpc>
                <a:spcPct val="80000"/>
              </a:lnSpc>
              <a:buFont typeface="Wingdings" pitchFamily="2" charset="2"/>
              <a:buNone/>
              <a:defRPr/>
            </a:pPr>
            <a:endParaRPr lang="sv-SE" sz="1600" dirty="0">
              <a:latin typeface="Tahoma" pitchFamily="34" charset="0"/>
              <a:ea typeface="Tahoma" pitchFamily="34" charset="0"/>
              <a:cs typeface="Tahoma" pitchFamily="34" charset="0"/>
            </a:endParaRPr>
          </a:p>
        </p:txBody>
      </p:sp>
      <p:pic>
        <p:nvPicPr>
          <p:cNvPr id="105479" name="Picture 21"/>
          <p:cNvPicPr preferRelativeResize="0">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46138" y="1124744"/>
            <a:ext cx="3802929" cy="5113337"/>
          </a:xfrm>
          <a:solidFill>
            <a:schemeClr val="accent1">
              <a:alpha val="0"/>
            </a:schemeClr>
          </a:solidFill>
          <a:ln>
            <a:solidFill>
              <a:schemeClr val="hlink"/>
            </a:solidFill>
          </a:ln>
        </p:spPr>
      </p:pic>
      <p:sp>
        <p:nvSpPr>
          <p:cNvPr id="29708" name="Oval 12"/>
          <p:cNvSpPr>
            <a:spLocks noChangeArrowheads="1"/>
          </p:cNvSpPr>
          <p:nvPr/>
        </p:nvSpPr>
        <p:spPr bwMode="auto">
          <a:xfrm>
            <a:off x="395536" y="5301208"/>
            <a:ext cx="2808312"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arn(inVertical)">
                                      <p:cBhvr>
                                        <p:cTn id="7" dur="500"/>
                                        <p:tgtEl>
                                          <p:spTgt spid="1054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5478">
                                            <p:txEl>
                                              <p:pRg st="0" end="0"/>
                                            </p:txEl>
                                          </p:spTgt>
                                        </p:tgtEl>
                                        <p:attrNameLst>
                                          <p:attrName>style.visibility</p:attrName>
                                        </p:attrNameLst>
                                      </p:cBhvr>
                                      <p:to>
                                        <p:strVal val="visible"/>
                                      </p:to>
                                    </p:set>
                                    <p:animEffect transition="in" filter="barn(inVertical)">
                                      <p:cBhvr>
                                        <p:cTn id="12" dur="500"/>
                                        <p:tgtEl>
                                          <p:spTgt spid="10547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708"/>
                                        </p:tgtEl>
                                        <p:attrNameLst>
                                          <p:attrName>style.visibility</p:attrName>
                                        </p:attrNameLst>
                                      </p:cBhvr>
                                      <p:to>
                                        <p:strVal val="visible"/>
                                      </p:to>
                                    </p:set>
                                    <p:animEffect transition="in" filter="barn(inVertical)">
                                      <p:cBhvr>
                                        <p:cTn id="15" dur="500"/>
                                        <p:tgtEl>
                                          <p:spTgt spid="2970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5478">
                                            <p:txEl>
                                              <p:pRg st="2" end="2"/>
                                            </p:txEl>
                                          </p:spTgt>
                                        </p:tgtEl>
                                        <p:attrNameLst>
                                          <p:attrName>style.visibility</p:attrName>
                                        </p:attrNameLst>
                                      </p:cBhvr>
                                      <p:to>
                                        <p:strVal val="visible"/>
                                      </p:to>
                                    </p:set>
                                    <p:animEffect transition="in" filter="barn(inVertical)">
                                      <p:cBhvr>
                                        <p:cTn id="20" dur="500"/>
                                        <p:tgtEl>
                                          <p:spTgt spid="10547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5478">
                                            <p:txEl>
                                              <p:pRg st="4" end="4"/>
                                            </p:txEl>
                                          </p:spTgt>
                                        </p:tgtEl>
                                        <p:attrNameLst>
                                          <p:attrName>style.visibility</p:attrName>
                                        </p:attrNameLst>
                                      </p:cBhvr>
                                      <p:to>
                                        <p:strVal val="visible"/>
                                      </p:to>
                                    </p:set>
                                    <p:animEffect transition="in" filter="barn(inVertical)">
                                      <p:cBhvr>
                                        <p:cTn id="25" dur="500"/>
                                        <p:tgtEl>
                                          <p:spTgt spid="1054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uiExpand="1" build="p"/>
      <p:bldP spid="2970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3" name="Rectangle 5"/>
          <p:cNvSpPr>
            <a:spLocks noGrp="1" noChangeArrowheads="1"/>
          </p:cNvSpPr>
          <p:nvPr>
            <p:ph type="body" sz="half" idx="4294967295"/>
          </p:nvPr>
        </p:nvSpPr>
        <p:spPr>
          <a:xfrm>
            <a:off x="0" y="188640"/>
            <a:ext cx="9144000" cy="1008063"/>
          </a:xfrm>
        </p:spPr>
        <p:txBody>
          <a:bodyPr>
            <a:normAutofit fontScale="85000" lnSpcReduction="10000"/>
          </a:bodyPr>
          <a:lstStyle/>
          <a:p>
            <a:pPr eaLnBrk="1" hangingPunct="1">
              <a:lnSpc>
                <a:spcPct val="110000"/>
              </a:lnSpc>
              <a:buFont typeface="Wingdings" pitchFamily="2" charset="2"/>
              <a:buNone/>
              <a:defRPr/>
            </a:pPr>
            <a:r>
              <a:rPr lang="ar-IQ" sz="2200" dirty="0">
                <a:effectLst>
                  <a:outerShdw blurRad="38100" dist="38100" dir="2700000" algn="tl">
                    <a:srgbClr val="C0C0C0"/>
                  </a:outerShdw>
                </a:effectLst>
              </a:rPr>
              <a:t>   </a:t>
            </a:r>
            <a:r>
              <a:rPr lang="sv-SE" sz="2200" dirty="0">
                <a:effectLst>
                  <a:outerShdw blurRad="38100" dist="38100" dir="2700000" algn="tl">
                    <a:srgbClr val="C0C0C0"/>
                  </a:outerShdw>
                </a:effectLst>
              </a:rPr>
              <a:t>	</a:t>
            </a:r>
            <a:r>
              <a:rPr lang="sv-SE" sz="2200" dirty="0" err="1">
                <a:effectLst>
                  <a:outerShdw blurRad="38100" dist="38100" dir="2700000" algn="tl">
                    <a:srgbClr val="C0C0C0"/>
                  </a:outerShdw>
                </a:effectLst>
              </a:rPr>
              <a:t>Lorsque</a:t>
            </a:r>
            <a:r>
              <a:rPr lang="sv-SE" sz="2200" dirty="0">
                <a:effectLst>
                  <a:outerShdw blurRad="38100" dist="38100" dir="2700000" algn="tl">
                    <a:srgbClr val="C0C0C0"/>
                  </a:outerShdw>
                </a:effectLst>
              </a:rPr>
              <a:t> </a:t>
            </a:r>
            <a:r>
              <a:rPr lang="sv-SE" sz="2200" dirty="0" err="1">
                <a:effectLst>
                  <a:outerShdw blurRad="38100" dist="38100" dir="2700000" algn="tl">
                    <a:srgbClr val="C0C0C0"/>
                  </a:outerShdw>
                </a:effectLst>
              </a:rPr>
              <a:t>vous</a:t>
            </a:r>
            <a:r>
              <a:rPr lang="sv-SE" sz="2200" dirty="0">
                <a:effectLst>
                  <a:outerShdw blurRad="38100" dist="38100" dir="2700000" algn="tl">
                    <a:srgbClr val="C0C0C0"/>
                  </a:outerShdw>
                </a:effectLst>
              </a:rPr>
              <a:t> </a:t>
            </a:r>
            <a:r>
              <a:rPr lang="sv-SE" sz="2200" dirty="0" err="1">
                <a:effectLst>
                  <a:outerShdw blurRad="38100" dist="38100" dir="2700000" algn="tl">
                    <a:srgbClr val="C0C0C0"/>
                  </a:outerShdw>
                </a:effectLst>
              </a:rPr>
              <a:t>avez</a:t>
            </a:r>
            <a:r>
              <a:rPr lang="sv-SE" sz="2200" dirty="0">
                <a:effectLst>
                  <a:outerShdw blurRad="38100" dist="38100" dir="2700000" algn="tl">
                    <a:srgbClr val="C0C0C0"/>
                  </a:outerShdw>
                </a:effectLst>
              </a:rPr>
              <a:t> </a:t>
            </a:r>
            <a:r>
              <a:rPr lang="sv-SE" sz="2200" dirty="0" err="1">
                <a:effectLst>
                  <a:outerShdw blurRad="38100" dist="38100" dir="2700000" algn="tl">
                    <a:srgbClr val="C0C0C0"/>
                  </a:outerShdw>
                </a:effectLst>
              </a:rPr>
              <a:t>appuyé</a:t>
            </a:r>
            <a:r>
              <a:rPr lang="sv-SE" sz="2200" dirty="0">
                <a:effectLst>
                  <a:outerShdw blurRad="38100" dist="38100" dir="2700000" algn="tl">
                    <a:srgbClr val="C0C0C0"/>
                  </a:outerShdw>
                </a:effectLst>
              </a:rPr>
              <a:t> sur </a:t>
            </a:r>
            <a:r>
              <a:rPr lang="sv-SE" sz="2200" b="1" dirty="0">
                <a:effectLst>
                  <a:outerShdw blurRad="38100" dist="38100" dir="2700000" algn="tl">
                    <a:srgbClr val="C0C0C0"/>
                  </a:outerShdw>
                </a:effectLst>
              </a:rPr>
              <a:t>OK, le </a:t>
            </a:r>
            <a:r>
              <a:rPr lang="sv-SE" sz="2200" b="1" dirty="0" err="1">
                <a:effectLst>
                  <a:outerShdw blurRad="38100" dist="38100" dir="2700000" algn="tl">
                    <a:srgbClr val="C0C0C0"/>
                  </a:outerShdw>
                </a:effectLst>
              </a:rPr>
              <a:t>clavier</a:t>
            </a:r>
            <a:r>
              <a:rPr lang="sv-SE" sz="2200" b="1" dirty="0">
                <a:effectLst>
                  <a:outerShdw blurRad="38100" dist="38100" dir="2700000" algn="tl">
                    <a:srgbClr val="C0C0C0"/>
                  </a:outerShdw>
                </a:effectLst>
              </a:rPr>
              <a:t> </a:t>
            </a:r>
            <a:r>
              <a:rPr lang="sv-SE" sz="2200" b="1" dirty="0" err="1">
                <a:effectLst>
                  <a:outerShdw blurRad="38100" dist="38100" dir="2700000" algn="tl">
                    <a:srgbClr val="C0C0C0"/>
                  </a:outerShdw>
                </a:effectLst>
              </a:rPr>
              <a:t>s’affiche</a:t>
            </a:r>
            <a:r>
              <a:rPr lang="sv-SE" sz="2200" b="1" dirty="0">
                <a:effectLst>
                  <a:outerShdw blurRad="38100" dist="38100" dir="2700000" algn="tl">
                    <a:srgbClr val="C0C0C0"/>
                  </a:outerShdw>
                </a:effectLst>
              </a:rPr>
              <a:t> sur </a:t>
            </a:r>
            <a:r>
              <a:rPr lang="sv-SE" sz="2200" b="1" dirty="0" err="1">
                <a:effectLst>
                  <a:outerShdw blurRad="38100" dist="38100" dir="2700000" algn="tl">
                    <a:srgbClr val="C0C0C0"/>
                  </a:outerShdw>
                </a:effectLst>
              </a:rPr>
              <a:t>l’écran</a:t>
            </a:r>
            <a:r>
              <a:rPr lang="sv-SE" sz="2200" b="1" dirty="0">
                <a:effectLst>
                  <a:outerShdw blurRad="38100" dist="38100" dir="2700000" algn="tl">
                    <a:srgbClr val="C0C0C0"/>
                  </a:outerShdw>
                </a:effectLst>
              </a:rPr>
              <a:t>. </a:t>
            </a:r>
            <a:r>
              <a:rPr lang="sv-SE" sz="2200" b="1" dirty="0" err="1">
                <a:effectLst>
                  <a:outerShdw blurRad="38100" dist="38100" dir="2700000" algn="tl">
                    <a:srgbClr val="C0C0C0"/>
                  </a:outerShdw>
                </a:effectLst>
              </a:rPr>
              <a:t>Vous</a:t>
            </a:r>
            <a:r>
              <a:rPr lang="sv-SE" sz="2200" b="1" dirty="0">
                <a:effectLst>
                  <a:outerShdw blurRad="38100" dist="38100" dir="2700000" algn="tl">
                    <a:srgbClr val="C0C0C0"/>
                  </a:outerShdw>
                </a:effectLst>
              </a:rPr>
              <a:t> </a:t>
            </a:r>
            <a:r>
              <a:rPr lang="sv-SE" sz="2200" b="1" dirty="0" err="1">
                <a:effectLst>
                  <a:outerShdw blurRad="38100" dist="38100" dir="2700000" algn="tl">
                    <a:srgbClr val="C0C0C0"/>
                  </a:outerShdw>
                </a:effectLst>
              </a:rPr>
              <a:t>pouvez</a:t>
            </a:r>
            <a:r>
              <a:rPr lang="sv-SE" sz="2200" b="1" dirty="0">
                <a:effectLst>
                  <a:outerShdw blurRad="38100" dist="38100" dir="2700000" algn="tl">
                    <a:srgbClr val="C0C0C0"/>
                  </a:outerShdw>
                </a:effectLst>
              </a:rPr>
              <a:t> </a:t>
            </a:r>
            <a:r>
              <a:rPr lang="sv-SE" sz="2200" b="1" dirty="0" err="1">
                <a:effectLst>
                  <a:outerShdw blurRad="38100" dist="38100" dir="2700000" algn="tl">
                    <a:srgbClr val="C0C0C0"/>
                  </a:outerShdw>
                </a:effectLst>
              </a:rPr>
              <a:t>changer</a:t>
            </a:r>
            <a:r>
              <a:rPr lang="sv-SE" sz="2200" b="1" dirty="0">
                <a:effectLst>
                  <a:outerShdw blurRad="38100" dist="38100" dir="2700000" algn="tl">
                    <a:srgbClr val="C0C0C0"/>
                  </a:outerShdw>
                </a:effectLst>
              </a:rPr>
              <a:t> de </a:t>
            </a:r>
            <a:r>
              <a:rPr lang="sv-SE" sz="2200" b="1" dirty="0" err="1">
                <a:effectLst>
                  <a:outerShdw blurRad="38100" dist="38100" dir="2700000" algn="tl">
                    <a:srgbClr val="C0C0C0"/>
                  </a:outerShdw>
                </a:effectLst>
              </a:rPr>
              <a:t>clavier</a:t>
            </a:r>
            <a:r>
              <a:rPr lang="sv-SE" sz="2200" b="1" dirty="0">
                <a:effectLst>
                  <a:outerShdw blurRad="38100" dist="38100" dir="2700000" algn="tl">
                    <a:srgbClr val="C0C0C0"/>
                  </a:outerShdw>
                </a:effectLst>
              </a:rPr>
              <a:t> en </a:t>
            </a:r>
            <a:r>
              <a:rPr lang="sv-SE" sz="2200" b="1" dirty="0" err="1">
                <a:effectLst>
                  <a:outerShdw blurRad="38100" dist="38100" dir="2700000" algn="tl">
                    <a:srgbClr val="C0C0C0"/>
                  </a:outerShdw>
                </a:effectLst>
              </a:rPr>
              <a:t>changeant</a:t>
            </a:r>
            <a:r>
              <a:rPr lang="sv-SE" sz="2200" b="1" dirty="0">
                <a:effectLst>
                  <a:outerShdw blurRad="38100" dist="38100" dir="2700000" algn="tl">
                    <a:srgbClr val="C0C0C0"/>
                  </a:outerShdw>
                </a:effectLst>
              </a:rPr>
              <a:t> de </a:t>
            </a:r>
            <a:r>
              <a:rPr lang="sv-SE" sz="2200" b="1" dirty="0" err="1">
                <a:effectLst>
                  <a:outerShdw blurRad="38100" dist="38100" dir="2700000" algn="tl">
                    <a:srgbClr val="C0C0C0"/>
                  </a:outerShdw>
                </a:effectLst>
              </a:rPr>
              <a:t>languer</a:t>
            </a:r>
            <a:r>
              <a:rPr lang="sv-SE" sz="2200" b="1" dirty="0">
                <a:effectLst>
                  <a:outerShdw blurRad="38100" dist="38100" dir="2700000" algn="tl">
                    <a:srgbClr val="C0C0C0"/>
                  </a:outerShdw>
                </a:effectLst>
              </a:rPr>
              <a:t> dans la Barre des </a:t>
            </a:r>
            <a:r>
              <a:rPr lang="sv-SE" sz="2200" b="1" dirty="0" err="1">
                <a:effectLst>
                  <a:outerShdw blurRad="38100" dist="38100" dir="2700000" algn="tl">
                    <a:srgbClr val="C0C0C0"/>
                  </a:outerShdw>
                </a:effectLst>
              </a:rPr>
              <a:t>tâches</a:t>
            </a:r>
            <a:r>
              <a:rPr lang="sv-SE" sz="2200" b="1" dirty="0">
                <a:effectLst>
                  <a:outerShdw blurRad="38100" dist="38100" dir="2700000" algn="tl">
                    <a:srgbClr val="C0C0C0"/>
                  </a:outerShdw>
                </a:effectLst>
              </a:rPr>
              <a:t>. </a:t>
            </a:r>
            <a:r>
              <a:rPr lang="sv-SE" sz="2200" b="1" dirty="0" err="1">
                <a:effectLst>
                  <a:outerShdw blurRad="38100" dist="38100" dir="2700000" algn="tl">
                    <a:srgbClr val="C0C0C0"/>
                  </a:outerShdw>
                </a:effectLst>
              </a:rPr>
              <a:t>Vous</a:t>
            </a:r>
            <a:r>
              <a:rPr lang="sv-SE" sz="2200" b="1" dirty="0">
                <a:effectLst>
                  <a:outerShdw blurRad="38100" dist="38100" dir="2700000" algn="tl">
                    <a:srgbClr val="C0C0C0"/>
                  </a:outerShdw>
                </a:effectLst>
              </a:rPr>
              <a:t> </a:t>
            </a:r>
            <a:r>
              <a:rPr lang="sv-SE" sz="2200" b="1" dirty="0" err="1">
                <a:effectLst>
                  <a:outerShdw blurRad="38100" dist="38100" dir="2700000" algn="tl">
                    <a:srgbClr val="C0C0C0"/>
                  </a:outerShdw>
                </a:effectLst>
              </a:rPr>
              <a:t>pouvez</a:t>
            </a:r>
            <a:r>
              <a:rPr lang="sv-SE" sz="2200" b="1" dirty="0">
                <a:effectLst>
                  <a:outerShdw blurRad="38100" dist="38100" dir="2700000" algn="tl">
                    <a:srgbClr val="C0C0C0"/>
                  </a:outerShdw>
                </a:effectLst>
              </a:rPr>
              <a:t> </a:t>
            </a:r>
            <a:r>
              <a:rPr lang="sv-SE" sz="2200" b="1" dirty="0" err="1">
                <a:effectLst>
                  <a:outerShdw blurRad="38100" dist="38100" dir="2700000" algn="tl">
                    <a:srgbClr val="C0C0C0"/>
                  </a:outerShdw>
                </a:effectLst>
              </a:rPr>
              <a:t>écrire</a:t>
            </a:r>
            <a:r>
              <a:rPr lang="sv-SE" sz="2200" b="1" dirty="0">
                <a:effectLst>
                  <a:outerShdw blurRad="38100" dist="38100" dir="2700000" algn="tl">
                    <a:srgbClr val="C0C0C0"/>
                  </a:outerShdw>
                </a:effectLst>
              </a:rPr>
              <a:t> </a:t>
            </a:r>
            <a:r>
              <a:rPr lang="sv-SE" sz="2200" b="1" dirty="0" err="1">
                <a:effectLst>
                  <a:outerShdw blurRad="38100" dist="38100" dir="2700000" algn="tl">
                    <a:srgbClr val="C0C0C0"/>
                  </a:outerShdw>
                </a:effectLst>
              </a:rPr>
              <a:t>directement</a:t>
            </a:r>
            <a:r>
              <a:rPr lang="sv-SE" sz="2200" b="1" dirty="0">
                <a:effectLst>
                  <a:outerShdw blurRad="38100" dist="38100" dir="2700000" algn="tl">
                    <a:srgbClr val="C0C0C0"/>
                  </a:outerShdw>
                </a:effectLst>
              </a:rPr>
              <a:t> sur </a:t>
            </a:r>
            <a:r>
              <a:rPr lang="sv-SE" sz="2200" b="1" dirty="0" err="1">
                <a:effectLst>
                  <a:outerShdw blurRad="38100" dist="38100" dir="2700000" algn="tl">
                    <a:srgbClr val="C0C0C0"/>
                  </a:outerShdw>
                </a:effectLst>
              </a:rPr>
              <a:t>l’écran</a:t>
            </a:r>
            <a:r>
              <a:rPr lang="sv-SE" sz="2200" b="1" dirty="0">
                <a:effectLst>
                  <a:outerShdw blurRad="38100" dist="38100" dir="2700000" algn="tl">
                    <a:srgbClr val="C0C0C0"/>
                  </a:outerShdw>
                </a:effectLst>
              </a:rPr>
              <a:t> en </a:t>
            </a:r>
            <a:r>
              <a:rPr lang="sv-SE" sz="2200" b="1" dirty="0" err="1">
                <a:effectLst>
                  <a:outerShdw blurRad="38100" dist="38100" dir="2700000" algn="tl">
                    <a:srgbClr val="C0C0C0"/>
                  </a:outerShdw>
                </a:effectLst>
              </a:rPr>
              <a:t>cliquant</a:t>
            </a:r>
            <a:r>
              <a:rPr lang="sv-SE" sz="2200" b="1" dirty="0">
                <a:effectLst>
                  <a:outerShdw blurRad="38100" dist="38100" dir="2700000" algn="tl">
                    <a:srgbClr val="C0C0C0"/>
                  </a:outerShdw>
                </a:effectLst>
              </a:rPr>
              <a:t> sur la </a:t>
            </a:r>
            <a:r>
              <a:rPr lang="sv-SE" sz="2200" b="1" dirty="0" err="1">
                <a:effectLst>
                  <a:outerShdw blurRad="38100" dist="38100" dir="2700000" algn="tl">
                    <a:srgbClr val="C0C0C0"/>
                  </a:outerShdw>
                </a:effectLst>
              </a:rPr>
              <a:t>souris</a:t>
            </a:r>
            <a:r>
              <a:rPr lang="sv-SE" sz="2200" b="1" dirty="0">
                <a:effectLst>
                  <a:outerShdw blurRad="38100" dist="38100" dir="2700000" algn="tl">
                    <a:srgbClr val="C0C0C0"/>
                  </a:outerShdw>
                </a:effectLst>
              </a:rPr>
              <a:t> du </a:t>
            </a:r>
            <a:r>
              <a:rPr lang="sv-SE" sz="2200" b="1" dirty="0" err="1">
                <a:effectLst>
                  <a:outerShdw blurRad="38100" dist="38100" dir="2700000" algn="tl">
                    <a:srgbClr val="C0C0C0"/>
                  </a:outerShdw>
                </a:effectLst>
              </a:rPr>
              <a:t>clavier</a:t>
            </a:r>
            <a:r>
              <a:rPr lang="sv-SE" sz="2200" b="1" dirty="0">
                <a:effectLst>
                  <a:outerShdw blurRad="38100" dist="38100" dir="2700000" algn="tl">
                    <a:srgbClr val="C0C0C0"/>
                  </a:outerShdw>
                </a:effectLst>
              </a:rPr>
              <a:t> sur </a:t>
            </a:r>
            <a:r>
              <a:rPr lang="sv-SE" sz="2200" b="1" dirty="0" err="1">
                <a:effectLst>
                  <a:outerShdw blurRad="38100" dist="38100" dir="2700000" algn="tl">
                    <a:srgbClr val="C0C0C0"/>
                  </a:outerShdw>
                </a:effectLst>
              </a:rPr>
              <a:t>l’écran</a:t>
            </a:r>
            <a:r>
              <a:rPr lang="sv-SE" sz="2200" b="1" dirty="0">
                <a:effectLst>
                  <a:outerShdw blurRad="38100" dist="38100" dir="2700000" algn="tl">
                    <a:srgbClr val="C0C0C0"/>
                  </a:outerShdw>
                </a:effectLst>
              </a:rPr>
              <a:t>.</a:t>
            </a:r>
          </a:p>
        </p:txBody>
      </p:sp>
      <p:pic>
        <p:nvPicPr>
          <p:cNvPr id="109575" name="Picture 24"/>
          <p:cNvPicPr>
            <a:picLocks noGrp="1" noChangeAspect="1" noChangeArrowheads="1"/>
          </p:cNvPicPr>
          <p:nvPr>
            <p:ph sz="half" idx="4294967295"/>
          </p:nvPr>
        </p:nvPicPr>
        <p:blipFill>
          <a:blip r:embed="rId2" cstate="print"/>
          <a:srcRect/>
          <a:stretch>
            <a:fillRect/>
          </a:stretch>
        </p:blipFill>
        <p:spPr>
          <a:xfrm>
            <a:off x="755576" y="1268760"/>
            <a:ext cx="7704137" cy="5400675"/>
          </a:xfrm>
        </p:spPr>
      </p:pic>
      <p:sp>
        <p:nvSpPr>
          <p:cNvPr id="31749" name="AutoShape 5"/>
          <p:cNvSpPr>
            <a:spLocks noChangeArrowheads="1"/>
          </p:cNvSpPr>
          <p:nvPr/>
        </p:nvSpPr>
        <p:spPr bwMode="auto">
          <a:xfrm>
            <a:off x="1547813" y="4945718"/>
            <a:ext cx="1008062" cy="855940"/>
          </a:xfrm>
          <a:prstGeom prst="rightArrow">
            <a:avLst>
              <a:gd name="adj1" fmla="val 50000"/>
              <a:gd name="adj2" fmla="val 58364"/>
            </a:avLst>
          </a:prstGeom>
          <a:solidFill>
            <a:schemeClr val="accent1"/>
          </a:solidFill>
          <a:ln w="9525" algn="ctr">
            <a:solidFill>
              <a:schemeClr val="tx1"/>
            </a:solidFill>
            <a:miter lim="800000"/>
            <a:headEnd/>
            <a:tailEnd/>
          </a:ln>
        </p:spPr>
        <p:txBody>
          <a:bodyPr anchor="ctr">
            <a:spAutoFit/>
          </a:bodyPr>
          <a:lstStyle/>
          <a:p>
            <a:endParaRPr lang="sv-SE"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75"/>
                                        </p:tgtEl>
                                        <p:attrNameLst>
                                          <p:attrName>style.visibility</p:attrName>
                                        </p:attrNameLst>
                                      </p:cBhvr>
                                      <p:to>
                                        <p:strVal val="visible"/>
                                      </p:to>
                                    </p:set>
                                    <p:animEffect transition="in" filter="blinds(horizontal)">
                                      <p:cBhvr>
                                        <p:cTn id="7" dur="500"/>
                                        <p:tgtEl>
                                          <p:spTgt spid="1095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 calcmode="lin" valueType="num">
                                      <p:cBhvr additive="base">
                                        <p:cTn id="12" dur="500" fill="hold"/>
                                        <p:tgtEl>
                                          <p:spTgt spid="31749"/>
                                        </p:tgtEl>
                                        <p:attrNameLst>
                                          <p:attrName>ppt_x</p:attrName>
                                        </p:attrNameLst>
                                      </p:cBhvr>
                                      <p:tavLst>
                                        <p:tav tm="0">
                                          <p:val>
                                            <p:strVal val="#ppt_x"/>
                                          </p:val>
                                        </p:tav>
                                        <p:tav tm="100000">
                                          <p:val>
                                            <p:strVal val="#ppt_x"/>
                                          </p:val>
                                        </p:tav>
                                      </p:tavLst>
                                    </p:anim>
                                    <p:anim calcmode="lin" valueType="num">
                                      <p:cBhvr additive="base">
                                        <p:cTn id="13"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title" idx="4294967295"/>
          </p:nvPr>
        </p:nvSpPr>
        <p:spPr>
          <a:xfrm>
            <a:off x="0" y="332655"/>
            <a:ext cx="9144000" cy="1008113"/>
          </a:xfrm>
        </p:spPr>
        <p:txBody>
          <a:bodyPr anchor="ctr" anchorCtr="1">
            <a:normAutofit/>
          </a:bodyPr>
          <a:lstStyle/>
          <a:p>
            <a:pPr rtl="1" eaLnBrk="1" hangingPunct="1">
              <a:defRPr/>
            </a:pPr>
            <a:r>
              <a:rPr lang="sv-SE" dirty="0" err="1">
                <a:solidFill>
                  <a:schemeClr val="accent1"/>
                </a:solidFill>
                <a:latin typeface="Tahoma" pitchFamily="34" charset="0"/>
                <a:ea typeface="Tahoma" pitchFamily="34" charset="0"/>
                <a:cs typeface="Tahoma" pitchFamily="34" charset="0"/>
              </a:rPr>
              <a:t>Quitter</a:t>
            </a:r>
            <a:r>
              <a:rPr lang="sv-SE" dirty="0">
                <a:solidFill>
                  <a:schemeClr val="accent1"/>
                </a:solidFill>
                <a:latin typeface="Tahoma" pitchFamily="34" charset="0"/>
                <a:ea typeface="Tahoma" pitchFamily="34" charset="0"/>
                <a:cs typeface="Tahoma" pitchFamily="34" charset="0"/>
              </a:rPr>
              <a:t>, </a:t>
            </a:r>
            <a:r>
              <a:rPr lang="sv-SE" dirty="0" err="1">
                <a:solidFill>
                  <a:schemeClr val="accent1"/>
                </a:solidFill>
                <a:latin typeface="Tahoma" pitchFamily="34" charset="0"/>
                <a:ea typeface="Tahoma" pitchFamily="34" charset="0"/>
                <a:cs typeface="Tahoma" pitchFamily="34" charset="0"/>
              </a:rPr>
              <a:t>Fermer</a:t>
            </a:r>
            <a:endParaRPr lang="sv-SE" dirty="0">
              <a:solidFill>
                <a:schemeClr val="accent1"/>
              </a:solidFill>
              <a:latin typeface="Tahoma" pitchFamily="34" charset="0"/>
              <a:ea typeface="Tahoma" pitchFamily="34" charset="0"/>
              <a:cs typeface="Tahoma" pitchFamily="34" charset="0"/>
            </a:endParaRPr>
          </a:p>
        </p:txBody>
      </p:sp>
      <p:sp>
        <p:nvSpPr>
          <p:cNvPr id="111621" name="Rectangle 5"/>
          <p:cNvSpPr>
            <a:spLocks noGrp="1" noChangeArrowheads="1"/>
          </p:cNvSpPr>
          <p:nvPr>
            <p:ph type="body" sz="half" idx="4294967295"/>
          </p:nvPr>
        </p:nvSpPr>
        <p:spPr>
          <a:xfrm>
            <a:off x="0" y="1484784"/>
            <a:ext cx="9144000" cy="1079500"/>
          </a:xfrm>
        </p:spPr>
        <p:txBody>
          <a:bodyPr>
            <a:normAutofit lnSpcReduction="10000"/>
          </a:bodyPr>
          <a:lstStyle/>
          <a:p>
            <a:pPr eaLnBrk="1" hangingPunct="1">
              <a:buNone/>
              <a:defRPr/>
            </a:pPr>
            <a:r>
              <a:rPr lang="sv-SE" sz="2200" dirty="0">
                <a:latin typeface="Tahoma" pitchFamily="34" charset="0"/>
                <a:ea typeface="Tahoma" pitchFamily="34" charset="0"/>
                <a:cs typeface="Tahoma" pitchFamily="34" charset="0"/>
              </a:rPr>
              <a:t>	Si </a:t>
            </a:r>
            <a:r>
              <a:rPr lang="sv-SE" sz="2200" dirty="0" err="1">
                <a:latin typeface="Tahoma" pitchFamily="34" charset="0"/>
                <a:ea typeface="Tahoma" pitchFamily="34" charset="0"/>
                <a:cs typeface="Tahoma" pitchFamily="34" charset="0"/>
              </a:rPr>
              <a:t>l’ordinateur</a:t>
            </a:r>
            <a:r>
              <a:rPr lang="sv-SE" sz="2200" dirty="0">
                <a:latin typeface="Tahoma" pitchFamily="34" charset="0"/>
                <a:ea typeface="Tahoma" pitchFamily="34" charset="0"/>
                <a:cs typeface="Tahoma" pitchFamily="34" charset="0"/>
              </a:rPr>
              <a:t> est </a:t>
            </a:r>
            <a:r>
              <a:rPr lang="sv-SE" sz="2200" dirty="0" err="1">
                <a:latin typeface="Tahoma" pitchFamily="34" charset="0"/>
                <a:ea typeface="Tahoma" pitchFamily="34" charset="0"/>
                <a:cs typeface="Tahoma" pitchFamily="34" charset="0"/>
              </a:rPr>
              <a:t>utilisé</a:t>
            </a:r>
            <a:r>
              <a:rPr lang="sv-SE" sz="2200" dirty="0">
                <a:latin typeface="Tahoma" pitchFamily="34" charset="0"/>
                <a:ea typeface="Tahoma" pitchFamily="34" charset="0"/>
                <a:cs typeface="Tahoma" pitchFamily="34" charset="0"/>
              </a:rPr>
              <a:t> par </a:t>
            </a:r>
            <a:r>
              <a:rPr lang="sv-SE" sz="2200" dirty="0" err="1">
                <a:latin typeface="Tahoma" pitchFamily="34" charset="0"/>
                <a:ea typeface="Tahoma" pitchFamily="34" charset="0"/>
                <a:cs typeface="Tahoma" pitchFamily="34" charset="0"/>
              </a:rPr>
              <a:t>plusieurs</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personnes</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un</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utilisateur</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peut</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sortir</a:t>
            </a:r>
            <a:r>
              <a:rPr lang="sv-SE" sz="2200" dirty="0">
                <a:latin typeface="Tahoma" pitchFamily="34" charset="0"/>
                <a:ea typeface="Tahoma" pitchFamily="34" charset="0"/>
                <a:cs typeface="Tahoma" pitchFamily="34" charset="0"/>
              </a:rPr>
              <a:t> et </a:t>
            </a:r>
            <a:r>
              <a:rPr lang="sv-SE" sz="2200" dirty="0" err="1">
                <a:latin typeface="Tahoma" pitchFamily="34" charset="0"/>
                <a:ea typeface="Tahoma" pitchFamily="34" charset="0"/>
                <a:cs typeface="Tahoma" pitchFamily="34" charset="0"/>
              </a:rPr>
              <a:t>un</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autre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utilisateur</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peut</a:t>
            </a:r>
            <a:r>
              <a:rPr lang="sv-SE" sz="2200" dirty="0">
                <a:latin typeface="Tahoma" pitchFamily="34" charset="0"/>
                <a:ea typeface="Tahoma" pitchFamily="34" charset="0"/>
                <a:cs typeface="Tahoma" pitchFamily="34" charset="0"/>
              </a:rPr>
              <a:t> se </a:t>
            </a:r>
            <a:r>
              <a:rPr lang="sv-SE" sz="2200" dirty="0" err="1">
                <a:latin typeface="Tahoma" pitchFamily="34" charset="0"/>
                <a:ea typeface="Tahoma" pitchFamily="34" charset="0"/>
                <a:cs typeface="Tahoma" pitchFamily="34" charset="0"/>
              </a:rPr>
              <a:t>connecter</a:t>
            </a:r>
            <a:r>
              <a:rPr lang="sv-SE" sz="2200" dirty="0">
                <a:latin typeface="Tahoma" pitchFamily="34" charset="0"/>
                <a:ea typeface="Tahoma" pitchFamily="34" charset="0"/>
                <a:cs typeface="Tahoma" pitchFamily="34" charset="0"/>
              </a:rPr>
              <a:t> sans </a:t>
            </a:r>
            <a:r>
              <a:rPr lang="sv-SE" sz="2200" dirty="0" err="1">
                <a:latin typeface="Tahoma" pitchFamily="34" charset="0"/>
                <a:ea typeface="Tahoma" pitchFamily="34" charset="0"/>
                <a:cs typeface="Tahoma" pitchFamily="34" charset="0"/>
              </a:rPr>
              <a:t>qu’il</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soit</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nécessaire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d’éteindre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l’ordinateur</a:t>
            </a:r>
            <a:r>
              <a:rPr lang="sv-SE" sz="2200" dirty="0">
                <a:latin typeface="Tahoma" pitchFamily="34" charset="0"/>
                <a:ea typeface="Tahoma" pitchFamily="34" charset="0"/>
                <a:cs typeface="Tahoma" pitchFamily="34" charset="0"/>
              </a:rPr>
              <a:t>.</a:t>
            </a:r>
          </a:p>
          <a:p>
            <a:pPr eaLnBrk="1" hangingPunct="1">
              <a:buNone/>
              <a:defRPr/>
            </a:pPr>
            <a:endParaRPr lang="sv-SE" sz="2200" dirty="0">
              <a:latin typeface="Tahoma" pitchFamily="34" charset="0"/>
              <a:ea typeface="Tahoma" pitchFamily="34" charset="0"/>
              <a:cs typeface="Tahoma" pitchFamily="34" charset="0"/>
            </a:endParaRPr>
          </a:p>
          <a:p>
            <a:pPr eaLnBrk="1" hangingPunct="1">
              <a:buNone/>
              <a:defRPr/>
            </a:pPr>
            <a:endParaRPr lang="sv-SE" sz="2200" dirty="0">
              <a:latin typeface="Tahoma" pitchFamily="34" charset="0"/>
              <a:ea typeface="Tahoma" pitchFamily="34" charset="0"/>
              <a:cs typeface="Tahoma" pitchFamily="34" charset="0"/>
            </a:endParaRPr>
          </a:p>
        </p:txBody>
      </p:sp>
      <p:pic>
        <p:nvPicPr>
          <p:cNvPr id="111623" name="Picture 48"/>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131840" y="2708300"/>
            <a:ext cx="3164936" cy="3609703"/>
          </a:xfrm>
        </p:spPr>
      </p:pic>
      <p:sp>
        <p:nvSpPr>
          <p:cNvPr id="111624" name="Oval 8"/>
          <p:cNvSpPr>
            <a:spLocks noChangeArrowheads="1"/>
          </p:cNvSpPr>
          <p:nvPr/>
        </p:nvSpPr>
        <p:spPr bwMode="auto">
          <a:xfrm>
            <a:off x="4712600" y="5593599"/>
            <a:ext cx="720080" cy="576064"/>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111625" name="Oval 9"/>
          <p:cNvSpPr>
            <a:spLocks noChangeArrowheads="1"/>
          </p:cNvSpPr>
          <p:nvPr/>
        </p:nvSpPr>
        <p:spPr bwMode="auto">
          <a:xfrm>
            <a:off x="2984408" y="6014056"/>
            <a:ext cx="576064" cy="311214"/>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621">
                                            <p:txEl>
                                              <p:pRg st="0" end="0"/>
                                            </p:txEl>
                                          </p:spTgt>
                                        </p:tgtEl>
                                        <p:attrNameLst>
                                          <p:attrName>style.visibility</p:attrName>
                                        </p:attrNameLst>
                                      </p:cBhvr>
                                      <p:to>
                                        <p:strVal val="visible"/>
                                      </p:to>
                                    </p:set>
                                    <p:animEffect transition="in" filter="barn(inVertical)">
                                      <p:cBhvr>
                                        <p:cTn id="7" dur="500"/>
                                        <p:tgtEl>
                                          <p:spTgt spid="1116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1623"/>
                                        </p:tgtEl>
                                        <p:attrNameLst>
                                          <p:attrName>style.visibility</p:attrName>
                                        </p:attrNameLst>
                                      </p:cBhvr>
                                      <p:to>
                                        <p:strVal val="visible"/>
                                      </p:to>
                                    </p:set>
                                    <p:animEffect transition="in" filter="barn(inVertical)">
                                      <p:cBhvr>
                                        <p:cTn id="12" dur="500"/>
                                        <p:tgtEl>
                                          <p:spTgt spid="1116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1625"/>
                                        </p:tgtEl>
                                        <p:attrNameLst>
                                          <p:attrName>style.visibility</p:attrName>
                                        </p:attrNameLst>
                                      </p:cBhvr>
                                      <p:to>
                                        <p:strVal val="visible"/>
                                      </p:to>
                                    </p:set>
                                    <p:animEffect transition="in" filter="barn(inVertical)">
                                      <p:cBhvr>
                                        <p:cTn id="17" dur="500"/>
                                        <p:tgtEl>
                                          <p:spTgt spid="1116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1624"/>
                                        </p:tgtEl>
                                        <p:attrNameLst>
                                          <p:attrName>style.visibility</p:attrName>
                                        </p:attrNameLst>
                                      </p:cBhvr>
                                      <p:to>
                                        <p:strVal val="visible"/>
                                      </p:to>
                                    </p:set>
                                    <p:animEffect transition="in" filter="barn(inVertical)">
                                      <p:cBhvr>
                                        <p:cTn id="22" dur="5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build="p"/>
      <p:bldP spid="111624" grpId="0" animBg="1"/>
      <p:bldP spid="1116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idx="4294967295"/>
          </p:nvPr>
        </p:nvSpPr>
        <p:spPr>
          <a:xfrm>
            <a:off x="395536" y="0"/>
            <a:ext cx="8604448" cy="1183977"/>
          </a:xfrm>
        </p:spPr>
        <p:txBody>
          <a:bodyPr anchor="ctr" anchorCtr="1">
            <a:normAutofit/>
          </a:bodyPr>
          <a:lstStyle/>
          <a:p>
            <a:pPr algn="l" eaLnBrk="1" hangingPunct="1">
              <a:defRPr/>
            </a:pPr>
            <a:r>
              <a:rPr lang="sv-SE" sz="3200"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Lorsque</a:t>
            </a:r>
            <a:r>
              <a:rPr lang="sv-SE" sz="32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t>
            </a:r>
            <a:r>
              <a:rPr lang="sv-SE" sz="3200"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vous</a:t>
            </a:r>
            <a:r>
              <a:rPr lang="sv-SE" sz="32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t>
            </a:r>
            <a:r>
              <a:rPr lang="sv-SE" sz="3200"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cliquez</a:t>
            </a:r>
            <a:r>
              <a:rPr lang="sv-SE" sz="32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sur </a:t>
            </a:r>
            <a:r>
              <a:rPr lang="sv-SE" sz="3200"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Fermer</a:t>
            </a:r>
            <a:r>
              <a:rPr lang="sv-SE" sz="32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t>
            </a:r>
            <a:r>
              <a:rPr lang="sv-SE" sz="3200"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plusieurs</a:t>
            </a:r>
            <a:r>
              <a:rPr lang="sv-SE" sz="32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alternatives </a:t>
            </a:r>
            <a:r>
              <a:rPr lang="sv-SE" sz="3200"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s’offrent</a:t>
            </a:r>
            <a:r>
              <a:rPr lang="sv-SE" sz="32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à </a:t>
            </a:r>
            <a:r>
              <a:rPr lang="sv-SE" sz="3200"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vous</a:t>
            </a:r>
            <a:r>
              <a:rPr lang="sv-SE" sz="3200" dirty="0">
                <a:effectLst>
                  <a:outerShdw blurRad="38100" dist="38100" dir="2700000" algn="tl">
                    <a:srgbClr val="C0C0C0"/>
                  </a:outerShdw>
                </a:effectLst>
                <a:latin typeface="Tahoma" pitchFamily="34" charset="0"/>
                <a:ea typeface="Tahoma" pitchFamily="34" charset="0"/>
                <a:cs typeface="Tahoma" pitchFamily="34" charset="0"/>
              </a:rPr>
              <a:t> :</a:t>
            </a:r>
            <a:endParaRPr lang="sv-SE" sz="32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13670" name="Rectangle 6"/>
          <p:cNvSpPr>
            <a:spLocks noGrp="1" noChangeArrowheads="1"/>
          </p:cNvSpPr>
          <p:nvPr>
            <p:ph type="body" sz="half" idx="4294967295"/>
          </p:nvPr>
        </p:nvSpPr>
        <p:spPr>
          <a:xfrm>
            <a:off x="27285" y="4014888"/>
            <a:ext cx="9109075" cy="2919412"/>
          </a:xfrm>
        </p:spPr>
        <p:txBody>
          <a:bodyPr>
            <a:normAutofit/>
          </a:bodyPr>
          <a:lstStyle/>
          <a:p>
            <a:pPr lvl="1">
              <a:lnSpc>
                <a:spcPct val="80000"/>
              </a:lnSpc>
              <a:buFont typeface="Arial" pitchFamily="34" charset="0"/>
              <a:buChar char="•"/>
              <a:defRPr/>
            </a:pPr>
            <a:r>
              <a:rPr lang="sv-SE" sz="2000" b="1" dirty="0" err="1">
                <a:effectLst>
                  <a:outerShdw blurRad="38100" dist="38100" dir="2700000" algn="tl">
                    <a:srgbClr val="C0C0C0"/>
                  </a:outerShdw>
                </a:effectLst>
                <a:latin typeface="Tahoma" pitchFamily="34" charset="0"/>
                <a:ea typeface="Tahoma" pitchFamily="34" charset="0"/>
                <a:cs typeface="Tahoma" pitchFamily="34" charset="0"/>
              </a:rPr>
              <a:t>Fermer</a:t>
            </a:r>
            <a:r>
              <a:rPr lang="sv-SE" sz="2000" b="1"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L’ordinateur</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sera</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fermé</a:t>
            </a:r>
            <a:r>
              <a:rPr lang="sv-SE" sz="2000" dirty="0">
                <a:effectLst>
                  <a:outerShdw blurRad="38100" dist="38100" dir="2700000" algn="tl">
                    <a:srgbClr val="C0C0C0"/>
                  </a:outerShdw>
                </a:effectLst>
                <a:latin typeface="Tahoma" pitchFamily="34" charset="0"/>
                <a:ea typeface="Tahoma" pitchFamily="34" charset="0"/>
                <a:cs typeface="Tahoma" pitchFamily="34" charset="0"/>
              </a:rPr>
              <a:t> de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manière</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sécurisée</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br>
              <a:rPr lang="sv-SE" sz="2000" dirty="0">
                <a:effectLst>
                  <a:outerShdw blurRad="38100" dist="38100" dir="2700000" algn="tl">
                    <a:srgbClr val="C0C0C0"/>
                  </a:outerShdw>
                </a:effectLst>
                <a:latin typeface="Tahoma" pitchFamily="34" charset="0"/>
                <a:ea typeface="Tahoma" pitchFamily="34" charset="0"/>
                <a:cs typeface="Tahoma" pitchFamily="34" charset="0"/>
              </a:rPr>
            </a:br>
            <a:endParaRPr lang="sv-SE" sz="2000" dirty="0">
              <a:effectLst>
                <a:outerShdw blurRad="38100" dist="38100" dir="2700000" algn="tl">
                  <a:srgbClr val="C0C0C0"/>
                </a:outerShdw>
              </a:effectLst>
              <a:latin typeface="Tahoma" pitchFamily="34" charset="0"/>
              <a:ea typeface="Tahoma" pitchFamily="34" charset="0"/>
              <a:cs typeface="Tahoma" pitchFamily="34" charset="0"/>
            </a:endParaRPr>
          </a:p>
          <a:p>
            <a:pPr lvl="1">
              <a:lnSpc>
                <a:spcPct val="80000"/>
              </a:lnSpc>
              <a:buFont typeface="Arial" pitchFamily="34" charset="0"/>
              <a:buChar char="•"/>
              <a:defRPr/>
            </a:pPr>
            <a:r>
              <a:rPr lang="sv-SE" sz="2000" b="1" dirty="0" err="1">
                <a:effectLst>
                  <a:outerShdw blurRad="38100" dist="38100" dir="2700000" algn="tl">
                    <a:srgbClr val="C0C0C0"/>
                  </a:outerShdw>
                </a:effectLst>
                <a:latin typeface="Tahoma" pitchFamily="34" charset="0"/>
                <a:ea typeface="Tahoma" pitchFamily="34" charset="0"/>
                <a:cs typeface="Tahoma" pitchFamily="34" charset="0"/>
              </a:rPr>
              <a:t>Redémarrer</a:t>
            </a:r>
            <a:r>
              <a:rPr lang="sv-SE" sz="2000" b="1"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L’ordinateur</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sera</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fermé</a:t>
            </a:r>
            <a:r>
              <a:rPr lang="sv-SE" sz="2000" dirty="0">
                <a:effectLst>
                  <a:outerShdw blurRad="38100" dist="38100" dir="2700000" algn="tl">
                    <a:srgbClr val="C0C0C0"/>
                  </a:outerShdw>
                </a:effectLst>
                <a:latin typeface="Tahoma" pitchFamily="34" charset="0"/>
                <a:ea typeface="Tahoma" pitchFamily="34" charset="0"/>
                <a:cs typeface="Tahoma" pitchFamily="34" charset="0"/>
              </a:rPr>
              <a:t> et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redémarrera</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aussiôt</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C’est</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recommandé</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après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une</a:t>
            </a:r>
            <a:r>
              <a:rPr lang="sv-SE" sz="2000" dirty="0">
                <a:effectLst>
                  <a:outerShdw blurRad="38100" dist="38100" dir="2700000" algn="tl">
                    <a:srgbClr val="C0C0C0"/>
                  </a:outerShdw>
                </a:effectLst>
                <a:latin typeface="Tahoma" pitchFamily="34" charset="0"/>
                <a:ea typeface="Tahoma" pitchFamily="34" charset="0"/>
                <a:cs typeface="Tahoma" pitchFamily="34" charset="0"/>
              </a:rPr>
              <a:t> installation</a:t>
            </a:r>
            <a:br>
              <a:rPr lang="sv-SE" sz="2000" dirty="0">
                <a:effectLst>
                  <a:outerShdw blurRad="38100" dist="38100" dir="2700000" algn="tl">
                    <a:srgbClr val="C0C0C0"/>
                  </a:outerShdw>
                </a:effectLst>
                <a:latin typeface="Tahoma" pitchFamily="34" charset="0"/>
                <a:ea typeface="Tahoma" pitchFamily="34" charset="0"/>
                <a:cs typeface="Tahoma" pitchFamily="34" charset="0"/>
              </a:rPr>
            </a:br>
            <a:endParaRPr lang="sv-SE" sz="2000" dirty="0">
              <a:effectLst>
                <a:outerShdw blurRad="38100" dist="38100" dir="2700000" algn="tl">
                  <a:srgbClr val="C0C0C0"/>
                </a:outerShdw>
              </a:effectLst>
              <a:latin typeface="Tahoma" pitchFamily="34" charset="0"/>
              <a:ea typeface="Tahoma" pitchFamily="34" charset="0"/>
              <a:cs typeface="Tahoma" pitchFamily="34" charset="0"/>
            </a:endParaRPr>
          </a:p>
          <a:p>
            <a:pPr lvl="1" eaLnBrk="1" hangingPunct="1">
              <a:buFont typeface="Arial" pitchFamily="34" charset="0"/>
              <a:buChar char="•"/>
              <a:defRPr/>
            </a:pPr>
            <a:r>
              <a:rPr lang="sv-SE" sz="2000" b="1" dirty="0" err="1">
                <a:effectLst>
                  <a:outerShdw blurRad="38100" dist="38100" dir="2700000" algn="tl">
                    <a:srgbClr val="C0C0C0"/>
                  </a:outerShdw>
                </a:effectLst>
                <a:latin typeface="Tahoma" pitchFamily="34" charset="0"/>
                <a:ea typeface="Tahoma" pitchFamily="34" charset="0"/>
                <a:cs typeface="Tahoma" pitchFamily="34" charset="0"/>
              </a:rPr>
              <a:t>Mettre</a:t>
            </a:r>
            <a:r>
              <a:rPr lang="sv-SE" sz="2000" b="1" dirty="0">
                <a:effectLst>
                  <a:outerShdw blurRad="38100" dist="38100" dir="2700000" algn="tl">
                    <a:srgbClr val="C0C0C0"/>
                  </a:outerShdw>
                </a:effectLst>
                <a:latin typeface="Tahoma" pitchFamily="34" charset="0"/>
                <a:ea typeface="Tahoma" pitchFamily="34" charset="0"/>
                <a:cs typeface="Tahoma" pitchFamily="34" charset="0"/>
              </a:rPr>
              <a:t> en </a:t>
            </a:r>
            <a:r>
              <a:rPr lang="sv-SE" sz="2000" b="1" dirty="0" err="1">
                <a:effectLst>
                  <a:outerShdw blurRad="38100" dist="38100" dir="2700000" algn="tl">
                    <a:srgbClr val="C0C0C0"/>
                  </a:outerShdw>
                </a:effectLst>
                <a:latin typeface="Tahoma" pitchFamily="34" charset="0"/>
                <a:ea typeface="Tahoma" pitchFamily="34" charset="0"/>
                <a:cs typeface="Tahoma" pitchFamily="34" charset="0"/>
              </a:rPr>
              <a:t>veille</a:t>
            </a:r>
            <a:r>
              <a:rPr lang="sv-SE" sz="2000" b="1"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Lorsque</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arrêtez</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d’utiliser</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l’ordinateur</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pendant</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un</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court</a:t>
            </a:r>
            <a:r>
              <a:rPr lang="sv-SE" sz="2000" dirty="0">
                <a:effectLst>
                  <a:outerShdw blurRad="38100" dist="38100" dir="2700000" algn="tl">
                    <a:srgbClr val="C0C0C0"/>
                  </a:outerShdw>
                </a:effectLst>
                <a:latin typeface="Tahoma" pitchFamily="34" charset="0"/>
                <a:ea typeface="Tahoma" pitchFamily="34" charset="0"/>
                <a:cs typeface="Tahoma" pitchFamily="34" charset="0"/>
              </a:rPr>
              <a:t> moment.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L’ordinateur</a:t>
            </a:r>
            <a:r>
              <a:rPr lang="sv-SE" sz="2000" dirty="0">
                <a:effectLst>
                  <a:outerShdw blurRad="38100" dist="38100" dir="2700000" algn="tl">
                    <a:srgbClr val="C0C0C0"/>
                  </a:outerShdw>
                </a:effectLst>
                <a:latin typeface="Tahoma" pitchFamily="34" charset="0"/>
                <a:ea typeface="Tahoma" pitchFamily="34" charset="0"/>
                <a:cs typeface="Tahoma" pitchFamily="34" charset="0"/>
              </a:rPr>
              <a:t> se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met</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alors</a:t>
            </a:r>
            <a:r>
              <a:rPr lang="sv-SE" sz="2000" dirty="0">
                <a:effectLst>
                  <a:outerShdw blurRad="38100" dist="38100" dir="2700000" algn="tl">
                    <a:srgbClr val="C0C0C0"/>
                  </a:outerShdw>
                </a:effectLst>
                <a:latin typeface="Tahoma" pitchFamily="34" charset="0"/>
                <a:ea typeface="Tahoma" pitchFamily="34" charset="0"/>
                <a:cs typeface="Tahoma" pitchFamily="34" charset="0"/>
              </a:rPr>
              <a:t> en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veille</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Pour</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reprendre</a:t>
            </a:r>
            <a:r>
              <a:rPr lang="sv-SE" sz="2000" dirty="0">
                <a:effectLst>
                  <a:outerShdw blurRad="38100" dist="38100" dir="2700000" algn="tl">
                    <a:srgbClr val="C0C0C0"/>
                  </a:outerShdw>
                </a:effectLst>
                <a:latin typeface="Tahoma" pitchFamily="34" charset="0"/>
                <a:ea typeface="Tahoma" pitchFamily="34" charset="0"/>
                <a:cs typeface="Tahoma" pitchFamily="34" charset="0"/>
              </a:rPr>
              <a:t> le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travail</a:t>
            </a:r>
            <a:r>
              <a:rPr lang="sv-SE" sz="2000" dirty="0">
                <a:effectLst>
                  <a:outerShdw blurRad="38100" dist="38100" dir="2700000" algn="tl">
                    <a:srgbClr val="C0C0C0"/>
                  </a:outerShdw>
                </a:effectLst>
                <a:latin typeface="Tahoma" pitchFamily="34" charset="0"/>
                <a:ea typeface="Tahoma" pitchFamily="34" charset="0"/>
                <a:cs typeface="Tahoma" pitchFamily="34" charset="0"/>
              </a:rPr>
              <a:t> avec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l’ordinateur</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appuyez</a:t>
            </a:r>
            <a:r>
              <a:rPr lang="sv-SE" sz="2000" dirty="0">
                <a:effectLst>
                  <a:outerShdw blurRad="38100" dist="38100" dir="2700000" algn="tl">
                    <a:srgbClr val="C0C0C0"/>
                  </a:outerShdw>
                </a:effectLst>
                <a:latin typeface="Tahoma" pitchFamily="34" charset="0"/>
                <a:ea typeface="Tahoma" pitchFamily="34" charset="0"/>
                <a:cs typeface="Tahoma" pitchFamily="34" charset="0"/>
              </a:rPr>
              <a:t> sur le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bouton</a:t>
            </a:r>
            <a:r>
              <a:rPr lang="sv-SE" sz="2000" dirty="0">
                <a:effectLst>
                  <a:outerShdw blurRad="38100" dist="38100" dir="2700000" algn="tl">
                    <a:srgbClr val="C0C0C0"/>
                  </a:outerShdw>
                </a:effectLst>
                <a:latin typeface="Tahoma" pitchFamily="34" charset="0"/>
                <a:ea typeface="Tahoma" pitchFamily="34" charset="0"/>
                <a:cs typeface="Tahoma" pitchFamily="34" charset="0"/>
              </a:rPr>
              <a:t> de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démarrage</a:t>
            </a:r>
            <a:r>
              <a:rPr lang="sv-SE" sz="2000" dirty="0">
                <a:effectLst>
                  <a:outerShdw blurRad="38100" dist="38100" dir="2700000" algn="tl">
                    <a:srgbClr val="C0C0C0"/>
                  </a:outerShdw>
                </a:effectLst>
                <a:latin typeface="Tahoma" pitchFamily="34" charset="0"/>
                <a:ea typeface="Tahoma" pitchFamily="34" charset="0"/>
                <a:cs typeface="Tahoma" pitchFamily="34" charset="0"/>
              </a:rPr>
              <a:t> de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l’ordinateur</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endParaRPr lang="en-US" sz="20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13671" name="Picture 39"/>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294697" y="1412776"/>
            <a:ext cx="2555002" cy="2373313"/>
          </a:xfrm>
        </p:spPr>
      </p:pic>
      <p:sp>
        <p:nvSpPr>
          <p:cNvPr id="113672" name="Line 8"/>
          <p:cNvSpPr>
            <a:spLocks noChangeShapeType="1"/>
          </p:cNvSpPr>
          <p:nvPr/>
        </p:nvSpPr>
        <p:spPr bwMode="auto">
          <a:xfrm>
            <a:off x="2700611" y="2996952"/>
            <a:ext cx="503237" cy="0"/>
          </a:xfrm>
          <a:prstGeom prst="line">
            <a:avLst/>
          </a:prstGeom>
          <a:noFill/>
          <a:ln w="38100">
            <a:solidFill>
              <a:schemeClr val="hlink"/>
            </a:solidFill>
            <a:round/>
            <a:headEnd/>
            <a:tailEnd type="triangle" w="med" len="med"/>
          </a:ln>
        </p:spPr>
        <p:txBody>
          <a:bodyPr wrap="none" anchor="ctr">
            <a:spAutoFit/>
          </a:bodyPr>
          <a:lstStyle/>
          <a:p>
            <a:endParaRPr lang="sv-SE" sz="2200">
              <a:latin typeface="Tahoma" pitchFamily="34" charset="0"/>
              <a:ea typeface="Tahoma" pitchFamily="34" charset="0"/>
              <a:cs typeface="Tahoma" pitchFamily="34" charset="0"/>
            </a:endParaRPr>
          </a:p>
        </p:txBody>
      </p:sp>
      <p:sp>
        <p:nvSpPr>
          <p:cNvPr id="113674" name="Line 10"/>
          <p:cNvSpPr>
            <a:spLocks noChangeShapeType="1"/>
          </p:cNvSpPr>
          <p:nvPr/>
        </p:nvSpPr>
        <p:spPr bwMode="auto">
          <a:xfrm>
            <a:off x="3779912" y="2420888"/>
            <a:ext cx="790575" cy="0"/>
          </a:xfrm>
          <a:prstGeom prst="line">
            <a:avLst/>
          </a:prstGeom>
          <a:noFill/>
          <a:ln w="38100">
            <a:solidFill>
              <a:schemeClr val="hlink"/>
            </a:solidFill>
            <a:round/>
            <a:headEnd/>
            <a:tailEnd type="triangle" w="med" len="med"/>
          </a:ln>
        </p:spPr>
        <p:txBody>
          <a:bodyPr anchor="ctr">
            <a:spAutoFit/>
          </a:bodyPr>
          <a:lstStyle/>
          <a:p>
            <a:endParaRPr lang="sv-SE" sz="2200">
              <a:latin typeface="Tahoma" pitchFamily="34" charset="0"/>
              <a:ea typeface="Tahoma" pitchFamily="34" charset="0"/>
              <a:cs typeface="Tahoma" pitchFamily="34" charset="0"/>
            </a:endParaRPr>
          </a:p>
        </p:txBody>
      </p:sp>
      <p:sp>
        <p:nvSpPr>
          <p:cNvPr id="3" name="Vänster 2"/>
          <p:cNvSpPr/>
          <p:nvPr/>
        </p:nvSpPr>
        <p:spPr>
          <a:xfrm>
            <a:off x="5724128" y="2996952"/>
            <a:ext cx="1008112"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3670">
                                            <p:txEl>
                                              <p:pRg st="0" end="0"/>
                                            </p:txEl>
                                          </p:spTgt>
                                        </p:tgtEl>
                                        <p:attrNameLst>
                                          <p:attrName>style.visibility</p:attrName>
                                        </p:attrNameLst>
                                      </p:cBhvr>
                                      <p:to>
                                        <p:strVal val="visible"/>
                                      </p:to>
                                    </p:set>
                                    <p:animEffect transition="in" filter="barn(inVertical)">
                                      <p:cBhvr>
                                        <p:cTn id="7" dur="500"/>
                                        <p:tgtEl>
                                          <p:spTgt spid="113670">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3672"/>
                                        </p:tgtEl>
                                        <p:attrNameLst>
                                          <p:attrName>style.visibility</p:attrName>
                                        </p:attrNameLst>
                                      </p:cBhvr>
                                      <p:to>
                                        <p:strVal val="visible"/>
                                      </p:to>
                                    </p:set>
                                    <p:animEffect transition="in" filter="barn(inVertical)">
                                      <p:cBhvr>
                                        <p:cTn id="10" dur="500"/>
                                        <p:tgtEl>
                                          <p:spTgt spid="11367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3670">
                                            <p:txEl>
                                              <p:pRg st="1" end="1"/>
                                            </p:txEl>
                                          </p:spTgt>
                                        </p:tgtEl>
                                        <p:attrNameLst>
                                          <p:attrName>style.visibility</p:attrName>
                                        </p:attrNameLst>
                                      </p:cBhvr>
                                      <p:to>
                                        <p:strVal val="visible"/>
                                      </p:to>
                                    </p:set>
                                    <p:animEffect transition="in" filter="barn(inVertical)">
                                      <p:cBhvr>
                                        <p:cTn id="15" dur="500"/>
                                        <p:tgtEl>
                                          <p:spTgt spid="113670">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3674"/>
                                        </p:tgtEl>
                                        <p:attrNameLst>
                                          <p:attrName>style.visibility</p:attrName>
                                        </p:attrNameLst>
                                      </p:cBhvr>
                                      <p:to>
                                        <p:strVal val="visible"/>
                                      </p:to>
                                    </p:set>
                                    <p:animEffect transition="in" filter="barn(inVertical)">
                                      <p:cBhvr>
                                        <p:cTn id="18" dur="500"/>
                                        <p:tgtEl>
                                          <p:spTgt spid="11367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3670">
                                            <p:txEl>
                                              <p:pRg st="2" end="2"/>
                                            </p:txEl>
                                          </p:spTgt>
                                        </p:tgtEl>
                                        <p:attrNameLst>
                                          <p:attrName>style.visibility</p:attrName>
                                        </p:attrNameLst>
                                      </p:cBhvr>
                                      <p:to>
                                        <p:strVal val="visible"/>
                                      </p:to>
                                    </p:set>
                                    <p:animEffect transition="in" filter="barn(inVertical)">
                                      <p:cBhvr>
                                        <p:cTn id="23" dur="500"/>
                                        <p:tgtEl>
                                          <p:spTgt spid="113670">
                                            <p:txEl>
                                              <p:pRg st="2" end="2"/>
                                            </p:txEl>
                                          </p:spTgt>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uiExpand="1" build="p"/>
      <p:bldP spid="113672" grpId="0" animBg="1"/>
      <p:bldP spid="113674"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type="body" sz="half" idx="4294967295"/>
          </p:nvPr>
        </p:nvSpPr>
        <p:spPr>
          <a:xfrm>
            <a:off x="755576" y="1124744"/>
            <a:ext cx="8136904" cy="2880320"/>
          </a:xfrm>
        </p:spPr>
        <p:txBody>
          <a:bodyPr>
            <a:noAutofit/>
          </a:bodyPr>
          <a:lstStyle/>
          <a:p>
            <a:pPr eaLnBrk="1" hangingPunct="1">
              <a:lnSpc>
                <a:spcPct val="120000"/>
              </a:lnSpc>
              <a:defRPr/>
            </a:pPr>
            <a:r>
              <a:rPr lang="sv-SE" sz="1800" dirty="0">
                <a:effectLst>
                  <a:outerShdw blurRad="38100" dist="38100" dir="2700000" algn="tl">
                    <a:srgbClr val="C0C0C0"/>
                  </a:outerShdw>
                </a:effectLst>
                <a:latin typeface="Tahoma" pitchFamily="34" charset="0"/>
                <a:ea typeface="Tahoma" pitchFamily="34" charset="0"/>
                <a:cs typeface="Tahoma" pitchFamily="34" charset="0"/>
              </a:rPr>
              <a:t>La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Corbeille</a:t>
            </a:r>
            <a:r>
              <a:rPr lang="sv-SE" sz="1800" dirty="0">
                <a:effectLst>
                  <a:outerShdw blurRad="38100" dist="38100" dir="2700000" algn="tl">
                    <a:srgbClr val="C0C0C0"/>
                  </a:outerShdw>
                </a:effectLst>
                <a:latin typeface="Tahoma" pitchFamily="34" charset="0"/>
                <a:ea typeface="Tahoma" pitchFamily="34" charset="0"/>
                <a:cs typeface="Tahoma" pitchFamily="34" charset="0"/>
              </a:rPr>
              <a:t> est le dossier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qui</a:t>
            </a:r>
            <a:r>
              <a:rPr lang="sv-SE" sz="1800" dirty="0">
                <a:effectLst>
                  <a:outerShdw blurRad="38100" dist="38100" dir="2700000" algn="tl">
                    <a:srgbClr val="C0C0C0"/>
                  </a:outerShdw>
                </a:effectLst>
                <a:latin typeface="Tahoma" pitchFamily="34" charset="0"/>
                <a:ea typeface="Tahoma" pitchFamily="34" charset="0"/>
                <a:cs typeface="Tahoma" pitchFamily="34" charset="0"/>
              </a:rPr>
              <a:t> se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trouve</a:t>
            </a:r>
            <a:r>
              <a:rPr lang="sv-SE" sz="1800" dirty="0">
                <a:effectLst>
                  <a:outerShdw blurRad="38100" dist="38100" dir="2700000" algn="tl">
                    <a:srgbClr val="C0C0C0"/>
                  </a:outerShdw>
                </a:effectLst>
                <a:latin typeface="Tahoma" pitchFamily="34" charset="0"/>
                <a:ea typeface="Tahoma" pitchFamily="34" charset="0"/>
                <a:cs typeface="Tahoma" pitchFamily="34" charset="0"/>
              </a:rPr>
              <a:t> toujours sur le Bureau. Le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système</a:t>
            </a:r>
            <a:r>
              <a:rPr lang="sv-SE" sz="1800" dirty="0">
                <a:effectLst>
                  <a:outerShdw blurRad="38100" dist="38100" dir="2700000" algn="tl">
                    <a:srgbClr val="C0C0C0"/>
                  </a:outerShdw>
                </a:effectLst>
                <a:latin typeface="Tahoma" pitchFamily="34" charset="0"/>
                <a:ea typeface="Tahoma" pitchFamily="34" charset="0"/>
                <a:cs typeface="Tahoma" pitchFamily="34" charset="0"/>
              </a:rPr>
              <a:t> Windows y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conserve</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provisoirement</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tous</a:t>
            </a:r>
            <a:r>
              <a:rPr lang="sv-SE" sz="1800" dirty="0">
                <a:effectLst>
                  <a:outerShdw blurRad="38100" dist="38100" dir="2700000" algn="tl">
                    <a:srgbClr val="C0C0C0"/>
                  </a:outerShdw>
                </a:effectLst>
                <a:latin typeface="Tahoma" pitchFamily="34" charset="0"/>
                <a:ea typeface="Tahoma" pitchFamily="34" charset="0"/>
                <a:cs typeface="Tahoma" pitchFamily="34" charset="0"/>
              </a:rPr>
              <a:t> les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fichiers</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que</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avez</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effacés</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jusqu’à</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ce</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que</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l’utilisateur</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décide</a:t>
            </a:r>
            <a:r>
              <a:rPr lang="sv-SE" sz="1800" dirty="0">
                <a:effectLst>
                  <a:outerShdw blurRad="38100" dist="38100" dir="2700000" algn="tl">
                    <a:srgbClr val="C0C0C0"/>
                  </a:outerShdw>
                </a:effectLst>
                <a:latin typeface="Tahoma" pitchFamily="34" charset="0"/>
                <a:ea typeface="Tahoma" pitchFamily="34" charset="0"/>
                <a:cs typeface="Tahoma" pitchFamily="34" charset="0"/>
              </a:rPr>
              <a:t> de les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supprimer</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définitivement</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p>
          <a:p>
            <a:pPr eaLnBrk="1" hangingPunct="1">
              <a:lnSpc>
                <a:spcPct val="120000"/>
              </a:lnSpc>
              <a:defRPr/>
            </a:pPr>
            <a:r>
              <a:rPr lang="sv-SE" sz="1800" dirty="0">
                <a:effectLst>
                  <a:outerShdw blurRad="38100" dist="38100" dir="2700000" algn="tl">
                    <a:srgbClr val="C0C0C0"/>
                  </a:outerShdw>
                </a:effectLst>
                <a:latin typeface="Tahoma" pitchFamily="34" charset="0"/>
                <a:ea typeface="Tahoma" pitchFamily="34" charset="0"/>
                <a:cs typeface="Tahoma" pitchFamily="34" charset="0"/>
              </a:rPr>
              <a:t>Il est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possible</a:t>
            </a:r>
            <a:r>
              <a:rPr lang="sv-SE" sz="1800" dirty="0">
                <a:effectLst>
                  <a:outerShdw blurRad="38100" dist="38100" dir="2700000" algn="tl">
                    <a:srgbClr val="C0C0C0"/>
                  </a:outerShdw>
                </a:effectLst>
                <a:latin typeface="Tahoma" pitchFamily="34" charset="0"/>
                <a:ea typeface="Tahoma" pitchFamily="34" charset="0"/>
                <a:cs typeface="Tahoma" pitchFamily="34" charset="0"/>
              </a:rPr>
              <a:t> de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restaurer</a:t>
            </a:r>
            <a:r>
              <a:rPr lang="sv-SE" sz="1800" dirty="0">
                <a:effectLst>
                  <a:outerShdw blurRad="38100" dist="38100" dir="2700000" algn="tl">
                    <a:srgbClr val="C0C0C0"/>
                  </a:outerShdw>
                </a:effectLst>
                <a:latin typeface="Tahoma" pitchFamily="34" charset="0"/>
                <a:ea typeface="Tahoma" pitchFamily="34" charset="0"/>
                <a:cs typeface="Tahoma" pitchFamily="34" charset="0"/>
              </a:rPr>
              <a:t> les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fichiers</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supprimés</a:t>
            </a:r>
            <a:r>
              <a:rPr lang="sv-SE" sz="1800" dirty="0">
                <a:effectLst>
                  <a:outerShdw blurRad="38100" dist="38100" dir="2700000" algn="tl">
                    <a:srgbClr val="C0C0C0"/>
                  </a:outerShdw>
                </a:effectLst>
                <a:latin typeface="Tahoma" pitchFamily="34" charset="0"/>
                <a:ea typeface="Tahoma" pitchFamily="34" charset="0"/>
                <a:cs typeface="Tahoma" pitchFamily="34" charset="0"/>
              </a:rPr>
              <a:t> par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mégarde</a:t>
            </a:r>
            <a:r>
              <a:rPr lang="sv-SE" sz="1800" dirty="0">
                <a:effectLst>
                  <a:outerShdw blurRad="38100" dist="38100" dir="2700000" algn="tl">
                    <a:srgbClr val="C0C0C0"/>
                  </a:outerShdw>
                </a:effectLst>
                <a:latin typeface="Tahoma" pitchFamily="34" charset="0"/>
                <a:ea typeface="Tahoma" pitchFamily="34" charset="0"/>
                <a:cs typeface="Tahoma" pitchFamily="34" charset="0"/>
              </a:rPr>
              <a:t> à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partir</a:t>
            </a:r>
            <a:r>
              <a:rPr lang="sv-SE" sz="1800" dirty="0">
                <a:effectLst>
                  <a:outerShdw blurRad="38100" dist="38100" dir="2700000" algn="tl">
                    <a:srgbClr val="C0C0C0"/>
                  </a:outerShdw>
                </a:effectLst>
                <a:latin typeface="Tahoma" pitchFamily="34" charset="0"/>
                <a:ea typeface="Tahoma" pitchFamily="34" charset="0"/>
                <a:cs typeface="Tahoma" pitchFamily="34" charset="0"/>
              </a:rPr>
              <a:t> de la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Corbeille</a:t>
            </a:r>
            <a:r>
              <a:rPr lang="sv-SE" sz="1800" dirty="0">
                <a:effectLst>
                  <a:outerShdw blurRad="38100" dist="38100" dir="2700000" algn="tl">
                    <a:srgbClr val="C0C0C0"/>
                  </a:outerShdw>
                </a:effectLst>
                <a:latin typeface="Tahoma" pitchFamily="34" charset="0"/>
                <a:ea typeface="Tahoma" pitchFamily="34" charset="0"/>
                <a:cs typeface="Tahoma" pitchFamily="34" charset="0"/>
              </a:rPr>
              <a:t> : </a:t>
            </a:r>
            <a:r>
              <a:rPr lang="sv-SE" sz="1800" b="1" dirty="0" err="1">
                <a:effectLst>
                  <a:outerShdw blurRad="38100" dist="38100" dir="2700000" algn="tl">
                    <a:srgbClr val="C0C0C0"/>
                  </a:outerShdw>
                </a:effectLst>
                <a:latin typeface="Tahoma" pitchFamily="34" charset="0"/>
                <a:ea typeface="Tahoma" pitchFamily="34" charset="0"/>
                <a:cs typeface="Tahoma" pitchFamily="34" charset="0"/>
              </a:rPr>
              <a:t>Ouvrez</a:t>
            </a:r>
            <a:r>
              <a:rPr lang="sv-SE" sz="1800" b="1" dirty="0">
                <a:effectLst>
                  <a:outerShdw blurRad="38100" dist="38100" dir="2700000" algn="tl">
                    <a:srgbClr val="C0C0C0"/>
                  </a:outerShdw>
                </a:effectLst>
                <a:latin typeface="Tahoma" pitchFamily="34" charset="0"/>
                <a:ea typeface="Tahoma" pitchFamily="34" charset="0"/>
                <a:cs typeface="Tahoma" pitchFamily="34" charset="0"/>
              </a:rPr>
              <a:t> la </a:t>
            </a:r>
            <a:r>
              <a:rPr lang="sv-SE" sz="1800" b="1" dirty="0" err="1">
                <a:effectLst>
                  <a:outerShdw blurRad="38100" dist="38100" dir="2700000" algn="tl">
                    <a:srgbClr val="C0C0C0"/>
                  </a:outerShdw>
                </a:effectLst>
                <a:latin typeface="Tahoma" pitchFamily="34" charset="0"/>
                <a:ea typeface="Tahoma" pitchFamily="34" charset="0"/>
                <a:cs typeface="Tahoma" pitchFamily="34" charset="0"/>
              </a:rPr>
              <a:t>Corbeille</a:t>
            </a:r>
            <a:r>
              <a:rPr lang="sv-SE" sz="1800" b="1"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a:effectLst>
                  <a:outerShdw blurRad="38100" dist="38100" dir="2700000" algn="tl">
                    <a:srgbClr val="C0C0C0"/>
                  </a:outerShdw>
                </a:effectLst>
                <a:latin typeface="Tahoma" pitchFamily="34" charset="0"/>
                <a:ea typeface="Tahoma" pitchFamily="34" charset="0"/>
                <a:cs typeface="Tahoma" pitchFamily="34" charset="0"/>
              </a:rPr>
              <a:t>(en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faisant</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un</a:t>
            </a:r>
            <a:r>
              <a:rPr lang="sv-SE" sz="1800" dirty="0">
                <a:effectLst>
                  <a:outerShdw blurRad="38100" dist="38100" dir="2700000" algn="tl">
                    <a:srgbClr val="C0C0C0"/>
                  </a:outerShdw>
                </a:effectLst>
                <a:latin typeface="Tahoma" pitchFamily="34" charset="0"/>
                <a:ea typeface="Tahoma" pitchFamily="34" charset="0"/>
                <a:cs typeface="Tahoma" pitchFamily="34" charset="0"/>
              </a:rPr>
              <a:t> double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clic</a:t>
            </a:r>
            <a:r>
              <a:rPr lang="sv-SE" sz="1800" dirty="0">
                <a:effectLst>
                  <a:outerShdw blurRad="38100" dist="38100" dir="2700000" algn="tl">
                    <a:srgbClr val="C0C0C0"/>
                  </a:outerShdw>
                </a:effectLst>
                <a:latin typeface="Tahoma" pitchFamily="34" charset="0"/>
                <a:ea typeface="Tahoma" pitchFamily="34" charset="0"/>
                <a:cs typeface="Tahoma" pitchFamily="34" charset="0"/>
              </a:rPr>
              <a:t> sur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l’icône</a:t>
            </a:r>
            <a:r>
              <a:rPr lang="sv-SE" sz="1800" dirty="0">
                <a:effectLst>
                  <a:outerShdw blurRad="38100" dist="38100" dir="2700000" algn="tl">
                    <a:srgbClr val="C0C0C0"/>
                  </a:outerShdw>
                </a:effectLst>
                <a:latin typeface="Tahoma" pitchFamily="34" charset="0"/>
                <a:ea typeface="Tahoma" pitchFamily="34" charset="0"/>
                <a:cs typeface="Tahoma" pitchFamily="34" charset="0"/>
              </a:rPr>
              <a:t> du Bureau).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Lorsque</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ouvrez</a:t>
            </a:r>
            <a:r>
              <a:rPr lang="sv-SE" sz="1800" dirty="0">
                <a:effectLst>
                  <a:outerShdw blurRad="38100" dist="38100" dir="2700000" algn="tl">
                    <a:srgbClr val="C0C0C0"/>
                  </a:outerShdw>
                </a:effectLst>
                <a:latin typeface="Tahoma" pitchFamily="34" charset="0"/>
                <a:ea typeface="Tahoma" pitchFamily="34" charset="0"/>
                <a:cs typeface="Tahoma" pitchFamily="34" charset="0"/>
              </a:rPr>
              <a:t> la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Corbeille</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tous</a:t>
            </a:r>
            <a:r>
              <a:rPr lang="sv-SE" sz="1800" dirty="0">
                <a:effectLst>
                  <a:outerShdw blurRad="38100" dist="38100" dir="2700000" algn="tl">
                    <a:srgbClr val="C0C0C0"/>
                  </a:outerShdw>
                </a:effectLst>
                <a:latin typeface="Tahoma" pitchFamily="34" charset="0"/>
                <a:ea typeface="Tahoma" pitchFamily="34" charset="0"/>
                <a:cs typeface="Tahoma" pitchFamily="34" charset="0"/>
              </a:rPr>
              <a:t> les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fichiers</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supprimés</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s’affichent</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dedans</a:t>
            </a:r>
            <a:r>
              <a:rPr lang="sv-SE" sz="1800" dirty="0">
                <a:effectLst>
                  <a:outerShdw blurRad="38100" dist="38100" dir="2700000" algn="tl">
                    <a:srgbClr val="C0C0C0"/>
                  </a:outerShdw>
                </a:effectLst>
                <a:latin typeface="Tahoma" pitchFamily="34" charset="0"/>
                <a:ea typeface="Tahoma" pitchFamily="34" charset="0"/>
                <a:cs typeface="Tahoma" pitchFamily="34" charset="0"/>
              </a:rPr>
              <a:t>.</a:t>
            </a:r>
          </a:p>
          <a:p>
            <a:pPr eaLnBrk="1" hangingPunct="1">
              <a:lnSpc>
                <a:spcPct val="120000"/>
              </a:lnSpc>
              <a:defRPr/>
            </a:pPr>
            <a:r>
              <a:rPr lang="sv-SE" sz="1800" dirty="0">
                <a:effectLst>
                  <a:outerShdw blurRad="38100" dist="38100" dir="2700000" algn="tl">
                    <a:srgbClr val="C0C0C0"/>
                  </a:outerShdw>
                </a:effectLst>
                <a:latin typeface="Tahoma" pitchFamily="34" charset="0"/>
                <a:ea typeface="Tahoma" pitchFamily="34" charset="0"/>
                <a:cs typeface="Tahoma" pitchFamily="34" charset="0"/>
              </a:rPr>
              <a:t>Il est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possible</a:t>
            </a:r>
            <a:r>
              <a:rPr lang="sv-SE" sz="1800" dirty="0">
                <a:effectLst>
                  <a:outerShdw blurRad="38100" dist="38100" dir="2700000" algn="tl">
                    <a:srgbClr val="C0C0C0"/>
                  </a:outerShdw>
                </a:effectLst>
                <a:latin typeface="Tahoma" pitchFamily="34" charset="0"/>
                <a:ea typeface="Tahoma" pitchFamily="34" charset="0"/>
                <a:cs typeface="Tahoma" pitchFamily="34" charset="0"/>
              </a:rPr>
              <a:t> de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supprimer</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définitivement</a:t>
            </a:r>
            <a:r>
              <a:rPr lang="sv-SE" sz="1800" dirty="0">
                <a:effectLst>
                  <a:outerShdw blurRad="38100" dist="38100" dir="2700000" algn="tl">
                    <a:srgbClr val="C0C0C0"/>
                  </a:outerShdw>
                </a:effectLst>
                <a:latin typeface="Tahoma" pitchFamily="34" charset="0"/>
                <a:ea typeface="Tahoma" pitchFamily="34" charset="0"/>
                <a:cs typeface="Tahoma" pitchFamily="34" charset="0"/>
              </a:rPr>
              <a:t> les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fichiers</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mis</a:t>
            </a:r>
            <a:r>
              <a:rPr lang="sv-SE" sz="1800" dirty="0">
                <a:effectLst>
                  <a:outerShdw blurRad="38100" dist="38100" dir="2700000" algn="tl">
                    <a:srgbClr val="C0C0C0"/>
                  </a:outerShdw>
                </a:effectLst>
                <a:latin typeface="Tahoma" pitchFamily="34" charset="0"/>
                <a:ea typeface="Tahoma" pitchFamily="34" charset="0"/>
                <a:cs typeface="Tahoma" pitchFamily="34" charset="0"/>
              </a:rPr>
              <a:t> dans la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Corbeille</a:t>
            </a:r>
            <a:r>
              <a:rPr lang="sv-SE" sz="1800" dirty="0">
                <a:effectLst>
                  <a:outerShdw blurRad="38100" dist="38100" dir="2700000" algn="tl">
                    <a:srgbClr val="C0C0C0"/>
                  </a:outerShdw>
                </a:effectLst>
                <a:latin typeface="Tahoma" pitchFamily="34" charset="0"/>
                <a:ea typeface="Tahoma" pitchFamily="34" charset="0"/>
                <a:cs typeface="Tahoma" pitchFamily="34" charset="0"/>
              </a:rPr>
              <a:t> en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vidant</a:t>
            </a:r>
            <a:r>
              <a:rPr lang="sv-SE" sz="1800" dirty="0">
                <a:effectLst>
                  <a:outerShdw blurRad="38100" dist="38100" dir="2700000" algn="tl">
                    <a:srgbClr val="C0C0C0"/>
                  </a:outerShdw>
                </a:effectLst>
                <a:latin typeface="Tahoma" pitchFamily="34" charset="0"/>
                <a:ea typeface="Tahoma" pitchFamily="34" charset="0"/>
                <a:cs typeface="Tahoma" pitchFamily="34" charset="0"/>
              </a:rPr>
              <a:t> la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Corbeille</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pour</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gagner</a:t>
            </a:r>
            <a:r>
              <a:rPr lang="sv-SE" sz="1800" dirty="0">
                <a:effectLst>
                  <a:outerShdw blurRad="38100" dist="38100" dir="2700000" algn="tl">
                    <a:srgbClr val="C0C0C0"/>
                  </a:outerShdw>
                </a:effectLst>
                <a:latin typeface="Tahoma" pitchFamily="34" charset="0"/>
                <a:ea typeface="Tahoma" pitchFamily="34" charset="0"/>
                <a:cs typeface="Tahoma" pitchFamily="34" charset="0"/>
              </a:rPr>
              <a:t> de la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place</a:t>
            </a:r>
            <a:r>
              <a:rPr lang="sv-SE" sz="1800" dirty="0">
                <a:effectLst>
                  <a:outerShdw blurRad="38100" dist="38100" dir="2700000" algn="tl">
                    <a:srgbClr val="C0C0C0"/>
                  </a:outerShdw>
                </a:effectLst>
                <a:latin typeface="Tahoma" pitchFamily="34" charset="0"/>
                <a:ea typeface="Tahoma" pitchFamily="34" charset="0"/>
                <a:cs typeface="Tahoma" pitchFamily="34" charset="0"/>
              </a:rPr>
              <a:t> dans le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disque</a:t>
            </a:r>
            <a:r>
              <a:rPr lang="sv-SE" sz="1800" dirty="0">
                <a:effectLst>
                  <a:outerShdw blurRad="38100" dist="38100" dir="2700000" algn="tl">
                    <a:srgbClr val="C0C0C0"/>
                  </a:outerShdw>
                </a:effectLst>
                <a:latin typeface="Tahoma" pitchFamily="34" charset="0"/>
                <a:ea typeface="Tahoma" pitchFamily="34" charset="0"/>
                <a:cs typeface="Tahoma" pitchFamily="34" charset="0"/>
              </a:rPr>
              <a:t> dur.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Pour</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vider</a:t>
            </a:r>
            <a:r>
              <a:rPr lang="sv-SE" sz="1800" dirty="0">
                <a:effectLst>
                  <a:outerShdw blurRad="38100" dist="38100" dir="2700000" algn="tl">
                    <a:srgbClr val="C0C0C0"/>
                  </a:outerShdw>
                </a:effectLst>
                <a:latin typeface="Tahoma" pitchFamily="34" charset="0"/>
                <a:ea typeface="Tahoma" pitchFamily="34" charset="0"/>
                <a:cs typeface="Tahoma" pitchFamily="34" charset="0"/>
              </a:rPr>
              <a:t> la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Corbeille</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définitivement</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faites</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un</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clic</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droit</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dessus</a:t>
            </a:r>
            <a:r>
              <a:rPr lang="sv-SE" sz="1800" dirty="0">
                <a:effectLst>
                  <a:outerShdw blurRad="38100" dist="38100" dir="2700000" algn="tl">
                    <a:srgbClr val="C0C0C0"/>
                  </a:outerShdw>
                </a:effectLst>
                <a:latin typeface="Tahoma" pitchFamily="34" charset="0"/>
                <a:ea typeface="Tahoma" pitchFamily="34" charset="0"/>
                <a:cs typeface="Tahoma" pitchFamily="34" charset="0"/>
              </a:rPr>
              <a:t> et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choisissez</a:t>
            </a:r>
            <a:r>
              <a:rPr lang="sv-SE" sz="1800" dirty="0">
                <a:effectLst>
                  <a:outerShdw blurRad="38100" dist="38100" dir="2700000" algn="tl">
                    <a:srgbClr val="C0C0C0"/>
                  </a:outerShdw>
                </a:effectLst>
                <a:latin typeface="Tahoma" pitchFamily="34" charset="0"/>
                <a:ea typeface="Tahoma" pitchFamily="34" charset="0"/>
                <a:cs typeface="Tahoma" pitchFamily="34" charset="0"/>
              </a:rPr>
              <a:t> la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commande</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b="1" dirty="0" err="1">
                <a:effectLst>
                  <a:outerShdw blurRad="38100" dist="38100" dir="2700000" algn="tl">
                    <a:srgbClr val="C0C0C0"/>
                  </a:outerShdw>
                </a:effectLst>
                <a:latin typeface="Tahoma" pitchFamily="34" charset="0"/>
                <a:ea typeface="Tahoma" pitchFamily="34" charset="0"/>
                <a:cs typeface="Tahoma" pitchFamily="34" charset="0"/>
              </a:rPr>
              <a:t>Vider</a:t>
            </a:r>
            <a:r>
              <a:rPr lang="sv-SE" sz="1800" b="1" dirty="0">
                <a:effectLst>
                  <a:outerShdw blurRad="38100" dist="38100" dir="2700000" algn="tl">
                    <a:srgbClr val="C0C0C0"/>
                  </a:outerShdw>
                </a:effectLst>
                <a:latin typeface="Tahoma" pitchFamily="34" charset="0"/>
                <a:ea typeface="Tahoma" pitchFamily="34" charset="0"/>
                <a:cs typeface="Tahoma" pitchFamily="34" charset="0"/>
              </a:rPr>
              <a:t> la </a:t>
            </a:r>
            <a:r>
              <a:rPr lang="sv-SE" sz="1800" b="1" dirty="0" err="1">
                <a:effectLst>
                  <a:outerShdw blurRad="38100" dist="38100" dir="2700000" algn="tl">
                    <a:srgbClr val="C0C0C0"/>
                  </a:outerShdw>
                </a:effectLst>
                <a:latin typeface="Tahoma" pitchFamily="34" charset="0"/>
                <a:ea typeface="Tahoma" pitchFamily="34" charset="0"/>
                <a:cs typeface="Tahoma" pitchFamily="34" charset="0"/>
              </a:rPr>
              <a:t>Corbeille</a:t>
            </a:r>
            <a:r>
              <a:rPr lang="sv-SE" sz="1800" b="1" dirty="0">
                <a:effectLst>
                  <a:outerShdw blurRad="38100" dist="38100" dir="2700000" algn="tl">
                    <a:srgbClr val="C0C0C0"/>
                  </a:outerShdw>
                </a:effectLst>
                <a:latin typeface="Tahoma" pitchFamily="34" charset="0"/>
                <a:ea typeface="Tahoma" pitchFamily="34" charset="0"/>
                <a:cs typeface="Tahoma" pitchFamily="34" charset="0"/>
              </a:rPr>
              <a:t>.</a:t>
            </a:r>
            <a:endParaRPr lang="sv-SE" sz="1800" dirty="0">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lnSpc>
                <a:spcPct val="80000"/>
              </a:lnSpc>
              <a:defRPr/>
            </a:pPr>
            <a:endParaRPr lang="sv-SE" sz="10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21863" name="Picture 123"/>
          <p:cNvPicPr>
            <a:picLocks noGrp="1" noChangeAspect="1" noChangeArrowheads="1"/>
          </p:cNvPicPr>
          <p:nvPr>
            <p:ph sz="half" idx="4294967295"/>
          </p:nvPr>
        </p:nvPicPr>
        <p:blipFill>
          <a:blip r:embed="rId2" cstate="print"/>
          <a:srcRect/>
          <a:stretch>
            <a:fillRect/>
          </a:stretch>
        </p:blipFill>
        <p:spPr>
          <a:xfrm>
            <a:off x="467544" y="5301208"/>
            <a:ext cx="2370138" cy="1387475"/>
          </a:xfrm>
        </p:spPr>
      </p:pic>
      <p:sp>
        <p:nvSpPr>
          <p:cNvPr id="121866" name="Rectangle 10"/>
          <p:cNvSpPr>
            <a:spLocks noGrp="1" noChangeArrowheads="1"/>
          </p:cNvSpPr>
          <p:nvPr>
            <p:ph type="title" idx="4294967295"/>
          </p:nvPr>
        </p:nvSpPr>
        <p:spPr>
          <a:xfrm>
            <a:off x="0" y="0"/>
            <a:ext cx="9144000" cy="1143000"/>
          </a:xfrm>
        </p:spPr>
        <p:txBody>
          <a:bodyPr anchor="ctr" anchorCtr="1"/>
          <a:lstStyle/>
          <a:p>
            <a:pPr algn="r" rtl="1" eaLnBrk="1" hangingPunct="1">
              <a:defRPr/>
            </a:pPr>
            <a:r>
              <a:rPr lang="sv-SE" dirty="0">
                <a:solidFill>
                  <a:schemeClr val="accent1"/>
                </a:solidFill>
                <a:latin typeface="Tahoma" pitchFamily="34" charset="0"/>
                <a:ea typeface="Tahoma" pitchFamily="34" charset="0"/>
                <a:cs typeface="Tahoma" pitchFamily="34" charset="0"/>
              </a:rPr>
              <a:t>La </a:t>
            </a:r>
            <a:r>
              <a:rPr lang="sv-SE" dirty="0" err="1">
                <a:solidFill>
                  <a:schemeClr val="accent1"/>
                </a:solidFill>
                <a:latin typeface="Tahoma" pitchFamily="34" charset="0"/>
                <a:ea typeface="Tahoma" pitchFamily="34" charset="0"/>
                <a:cs typeface="Tahoma" pitchFamily="34" charset="0"/>
              </a:rPr>
              <a:t>Corbeille</a:t>
            </a:r>
            <a:endParaRPr lang="sv-SE" dirty="0">
              <a:solidFill>
                <a:schemeClr val="accent1"/>
              </a:solidFill>
              <a:latin typeface="Tahoma" pitchFamily="34" charset="0"/>
              <a:ea typeface="Tahoma" pitchFamily="34" charset="0"/>
              <a:cs typeface="Tahoma" pitchFamily="34" charset="0"/>
            </a:endParaRPr>
          </a:p>
        </p:txBody>
      </p:sp>
      <p:pic>
        <p:nvPicPr>
          <p:cNvPr id="121864" name="Picture 8"/>
          <p:cNvPicPr>
            <a:picLocks noChangeAspect="1" noChangeArrowheads="1"/>
          </p:cNvPicPr>
          <p:nvPr/>
        </p:nvPicPr>
        <p:blipFill>
          <a:blip r:embed="rId3" cstate="print"/>
          <a:srcRect/>
          <a:stretch>
            <a:fillRect/>
          </a:stretch>
        </p:blipFill>
        <p:spPr bwMode="auto">
          <a:xfrm>
            <a:off x="5508104" y="5157192"/>
            <a:ext cx="1728788" cy="1552575"/>
          </a:xfrm>
          <a:prstGeom prst="rect">
            <a:avLst/>
          </a:prstGeom>
          <a:noFill/>
          <a:ln w="9525">
            <a:noFill/>
            <a:miter lim="800000"/>
            <a:headEnd/>
            <a:tailEnd/>
          </a:ln>
        </p:spPr>
      </p:pic>
      <p:sp>
        <p:nvSpPr>
          <p:cNvPr id="34827" name="AutoShape 11"/>
          <p:cNvSpPr>
            <a:spLocks noChangeArrowheads="1"/>
          </p:cNvSpPr>
          <p:nvPr/>
        </p:nvSpPr>
        <p:spPr bwMode="auto">
          <a:xfrm>
            <a:off x="5364088" y="5157192"/>
            <a:ext cx="366960" cy="794802"/>
          </a:xfrm>
          <a:prstGeom prst="rightArrow">
            <a:avLst>
              <a:gd name="adj1" fmla="val 50000"/>
              <a:gd name="adj2" fmla="val 137088"/>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ea typeface="Tahoma" pitchFamily="34" charset="0"/>
              <a:cs typeface="Tahoma" pitchFamily="34" charset="0"/>
            </a:endParaRPr>
          </a:p>
        </p:txBody>
      </p:sp>
      <p:sp>
        <p:nvSpPr>
          <p:cNvPr id="34828" name="AutoShape 12"/>
          <p:cNvSpPr>
            <a:spLocks noChangeArrowheads="1"/>
          </p:cNvSpPr>
          <p:nvPr/>
        </p:nvSpPr>
        <p:spPr bwMode="auto">
          <a:xfrm>
            <a:off x="5148064" y="5589240"/>
            <a:ext cx="792163" cy="794802"/>
          </a:xfrm>
          <a:prstGeom prst="rightArrow">
            <a:avLst>
              <a:gd name="adj1" fmla="val 50000"/>
              <a:gd name="adj2" fmla="val 137088"/>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animEffect transition="in" filter="box(in)">
                                      <p:cBhvr>
                                        <p:cTn id="7" dur="500"/>
                                        <p:tgtEl>
                                          <p:spTgt spid="1218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21863"/>
                                        </p:tgtEl>
                                        <p:attrNameLst>
                                          <p:attrName>style.visibility</p:attrName>
                                        </p:attrNameLst>
                                      </p:cBhvr>
                                      <p:to>
                                        <p:strVal val="visible"/>
                                      </p:to>
                                    </p:set>
                                    <p:animEffect transition="in" filter="wheel(4)">
                                      <p:cBhvr>
                                        <p:cTn id="12" dur="2000"/>
                                        <p:tgtEl>
                                          <p:spTgt spid="1218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1864"/>
                                        </p:tgtEl>
                                        <p:attrNameLst>
                                          <p:attrName>style.visibility</p:attrName>
                                        </p:attrNameLst>
                                      </p:cBhvr>
                                      <p:to>
                                        <p:strVal val="visible"/>
                                      </p:to>
                                    </p:set>
                                    <p:anim calcmode="lin" valueType="num">
                                      <p:cBhvr additive="base">
                                        <p:cTn id="17" dur="500" fill="hold"/>
                                        <p:tgtEl>
                                          <p:spTgt spid="121864"/>
                                        </p:tgtEl>
                                        <p:attrNameLst>
                                          <p:attrName>ppt_x</p:attrName>
                                        </p:attrNameLst>
                                      </p:cBhvr>
                                      <p:tavLst>
                                        <p:tav tm="0">
                                          <p:val>
                                            <p:strVal val="#ppt_x"/>
                                          </p:val>
                                        </p:tav>
                                        <p:tav tm="100000">
                                          <p:val>
                                            <p:strVal val="#ppt_x"/>
                                          </p:val>
                                        </p:tav>
                                      </p:tavLst>
                                    </p:anim>
                                    <p:anim calcmode="lin" valueType="num">
                                      <p:cBhvr additive="base">
                                        <p:cTn id="18" dur="500" fill="hold"/>
                                        <p:tgtEl>
                                          <p:spTgt spid="12186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827"/>
                                        </p:tgtEl>
                                        <p:attrNameLst>
                                          <p:attrName>style.visibility</p:attrName>
                                        </p:attrNameLst>
                                      </p:cBhvr>
                                      <p:to>
                                        <p:strVal val="visible"/>
                                      </p:to>
                                    </p:set>
                                    <p:anim calcmode="lin" valueType="num">
                                      <p:cBhvr additive="base">
                                        <p:cTn id="23" dur="500" fill="hold"/>
                                        <p:tgtEl>
                                          <p:spTgt spid="34827"/>
                                        </p:tgtEl>
                                        <p:attrNameLst>
                                          <p:attrName>ppt_x</p:attrName>
                                        </p:attrNameLst>
                                      </p:cBhvr>
                                      <p:tavLst>
                                        <p:tav tm="0">
                                          <p:val>
                                            <p:strVal val="#ppt_x"/>
                                          </p:val>
                                        </p:tav>
                                        <p:tav tm="100000">
                                          <p:val>
                                            <p:strVal val="#ppt_x"/>
                                          </p:val>
                                        </p:tav>
                                      </p:tavLst>
                                    </p:anim>
                                    <p:anim calcmode="lin" valueType="num">
                                      <p:cBhvr additive="base">
                                        <p:cTn id="24" dur="500" fill="hold"/>
                                        <p:tgtEl>
                                          <p:spTgt spid="348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828"/>
                                        </p:tgtEl>
                                        <p:attrNameLst>
                                          <p:attrName>style.visibility</p:attrName>
                                        </p:attrNameLst>
                                      </p:cBhvr>
                                      <p:to>
                                        <p:strVal val="visible"/>
                                      </p:to>
                                    </p:set>
                                    <p:anim calcmode="lin" valueType="num">
                                      <p:cBhvr additive="base">
                                        <p:cTn id="29" dur="500" fill="hold"/>
                                        <p:tgtEl>
                                          <p:spTgt spid="34828"/>
                                        </p:tgtEl>
                                        <p:attrNameLst>
                                          <p:attrName>ppt_x</p:attrName>
                                        </p:attrNameLst>
                                      </p:cBhvr>
                                      <p:tavLst>
                                        <p:tav tm="0">
                                          <p:val>
                                            <p:strVal val="#ppt_x"/>
                                          </p:val>
                                        </p:tav>
                                        <p:tav tm="100000">
                                          <p:val>
                                            <p:strVal val="#ppt_x"/>
                                          </p:val>
                                        </p:tav>
                                      </p:tavLst>
                                    </p:anim>
                                    <p:anim calcmode="lin" valueType="num">
                                      <p:cBhvr additive="base">
                                        <p:cTn id="30" dur="500" fill="hold"/>
                                        <p:tgtEl>
                                          <p:spTgt spid="348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21861">
                                            <p:txEl>
                                              <p:pRg st="1" end="1"/>
                                            </p:txEl>
                                          </p:spTgt>
                                        </p:tgtEl>
                                        <p:attrNameLst>
                                          <p:attrName>style.visibility</p:attrName>
                                        </p:attrNameLst>
                                      </p:cBhvr>
                                      <p:to>
                                        <p:strVal val="visible"/>
                                      </p:to>
                                    </p:set>
                                    <p:animEffect transition="in" filter="box(in)">
                                      <p:cBhvr>
                                        <p:cTn id="35" dur="500"/>
                                        <p:tgtEl>
                                          <p:spTgt spid="12186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1861">
                                            <p:txEl>
                                              <p:pRg st="2" end="2"/>
                                            </p:txEl>
                                          </p:spTgt>
                                        </p:tgtEl>
                                        <p:attrNameLst>
                                          <p:attrName>style.visibility</p:attrName>
                                        </p:attrNameLst>
                                      </p:cBhvr>
                                      <p:to>
                                        <p:strVal val="visible"/>
                                      </p:to>
                                    </p:set>
                                    <p:animEffect transition="in" filter="box(in)">
                                      <p:cBhvr>
                                        <p:cTn id="40" dur="500"/>
                                        <p:tgtEl>
                                          <p:spTgt spid="1218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uiExpand="1" build="p"/>
      <p:bldP spid="34827" grpId="0" animBg="1"/>
      <p:bldP spid="348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188913"/>
            <a:ext cx="8229600" cy="792162"/>
          </a:xfrm>
        </p:spPr>
        <p:txBody>
          <a:bodyPr anchor="ctr" anchorCtr="1">
            <a:normAutofit fontScale="90000"/>
          </a:bodyPr>
          <a:lstStyle/>
          <a:p>
            <a:pPr rtl="1" eaLnBrk="1" hangingPunct="1">
              <a:defRPr/>
            </a:pPr>
            <a:br>
              <a:rPr lang="ar-SA" sz="3200" dirty="0">
                <a:effectLst>
                  <a:outerShdw blurRad="38100" dist="38100" dir="2700000" algn="tl">
                    <a:srgbClr val="C0C0C0"/>
                  </a:outerShdw>
                </a:effectLst>
                <a:latin typeface="Tahoma" pitchFamily="34" charset="0"/>
                <a:ea typeface="Tahoma" pitchFamily="34" charset="0"/>
                <a:cs typeface="Tahoma" pitchFamily="34" charset="0"/>
              </a:rPr>
            </a:br>
            <a:endParaRPr lang="sv-SE" sz="3200" b="1" dirty="0">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15715" name="Rectangle 3"/>
          <p:cNvSpPr>
            <a:spLocks noGrp="1" noChangeArrowheads="1"/>
          </p:cNvSpPr>
          <p:nvPr>
            <p:ph type="body" sz="half" idx="4294967295"/>
          </p:nvPr>
        </p:nvSpPr>
        <p:spPr>
          <a:xfrm>
            <a:off x="0" y="188913"/>
            <a:ext cx="8229600" cy="1800225"/>
          </a:xfrm>
        </p:spPr>
        <p:txBody>
          <a:bodyPr>
            <a:normAutofit/>
          </a:bodyPr>
          <a:lstStyle/>
          <a:p>
            <a:pPr eaLnBrk="1" hangingPunct="1">
              <a:lnSpc>
                <a:spcPct val="80000"/>
              </a:lnSpc>
              <a:defRPr/>
            </a:pPr>
            <a:r>
              <a:rPr lang="sv-SE" sz="2200" dirty="0" err="1">
                <a:latin typeface="Tahoma" pitchFamily="34" charset="0"/>
                <a:ea typeface="Tahoma" pitchFamily="34" charset="0"/>
                <a:cs typeface="Tahoma" pitchFamily="34" charset="0"/>
              </a:rPr>
              <a:t>Lorsque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vous</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avez</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ouvert</a:t>
            </a:r>
            <a:r>
              <a:rPr lang="sv-SE" sz="2200" dirty="0">
                <a:latin typeface="Tahoma" pitchFamily="34" charset="0"/>
                <a:ea typeface="Tahoma" pitchFamily="34" charset="0"/>
                <a:cs typeface="Tahoma" pitchFamily="34" charset="0"/>
              </a:rPr>
              <a:t> la </a:t>
            </a:r>
            <a:r>
              <a:rPr lang="sv-SE" sz="2200" dirty="0" err="1">
                <a:latin typeface="Tahoma" pitchFamily="34" charset="0"/>
                <a:ea typeface="Tahoma" pitchFamily="34" charset="0"/>
                <a:cs typeface="Tahoma" pitchFamily="34" charset="0"/>
              </a:rPr>
              <a:t>Corbeille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vous</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pouvez</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choisir</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quel</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fichier</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vous</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désirez</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restaurer</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ou</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supprimer</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définitivement</a:t>
            </a:r>
            <a:r>
              <a:rPr lang="sv-SE" sz="2200" dirty="0">
                <a:latin typeface="Tahoma" pitchFamily="34" charset="0"/>
                <a:ea typeface="Tahoma" pitchFamily="34" charset="0"/>
                <a:cs typeface="Tahoma" pitchFamily="34" charset="0"/>
              </a:rPr>
              <a:t> en </a:t>
            </a:r>
            <a:r>
              <a:rPr lang="sv-SE" sz="2200" dirty="0" err="1">
                <a:latin typeface="Tahoma" pitchFamily="34" charset="0"/>
                <a:ea typeface="Tahoma" pitchFamily="34" charset="0"/>
                <a:cs typeface="Tahoma" pitchFamily="34" charset="0"/>
              </a:rPr>
              <a:t>faisant</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un</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clic</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droit</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dessus</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puis</a:t>
            </a:r>
            <a:r>
              <a:rPr lang="sv-SE" sz="2200" dirty="0">
                <a:latin typeface="Tahoma" pitchFamily="34" charset="0"/>
                <a:ea typeface="Tahoma" pitchFamily="34" charset="0"/>
                <a:cs typeface="Tahoma" pitchFamily="34" charset="0"/>
              </a:rPr>
              <a:t> en </a:t>
            </a:r>
            <a:r>
              <a:rPr lang="sv-SE" sz="2200" dirty="0" err="1">
                <a:latin typeface="Tahoma" pitchFamily="34" charset="0"/>
                <a:ea typeface="Tahoma" pitchFamily="34" charset="0"/>
                <a:cs typeface="Tahoma" pitchFamily="34" charset="0"/>
              </a:rPr>
              <a:t>faisant</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l’un</a:t>
            </a:r>
            <a:r>
              <a:rPr lang="sv-SE" sz="2200" dirty="0">
                <a:latin typeface="Tahoma" pitchFamily="34" charset="0"/>
                <a:ea typeface="Tahoma" pitchFamily="34" charset="0"/>
                <a:cs typeface="Tahoma" pitchFamily="34" charset="0"/>
              </a:rPr>
              <a:t> des </a:t>
            </a:r>
            <a:r>
              <a:rPr lang="sv-SE" sz="2200" dirty="0" err="1">
                <a:latin typeface="Tahoma" pitchFamily="34" charset="0"/>
                <a:ea typeface="Tahoma" pitchFamily="34" charset="0"/>
                <a:cs typeface="Tahoma" pitchFamily="34" charset="0"/>
              </a:rPr>
              <a:t>choix</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suivants</a:t>
            </a:r>
            <a:r>
              <a:rPr lang="sv-SE" sz="2200" dirty="0">
                <a:latin typeface="Tahoma" pitchFamily="34" charset="0"/>
                <a:ea typeface="Tahoma" pitchFamily="34" charset="0"/>
                <a:cs typeface="Tahoma" pitchFamily="34" charset="0"/>
              </a:rPr>
              <a:t> :</a:t>
            </a:r>
          </a:p>
        </p:txBody>
      </p:sp>
      <p:pic>
        <p:nvPicPr>
          <p:cNvPr id="47107" name="Picture 5"/>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2975794" y="1556792"/>
            <a:ext cx="3359943" cy="2371725"/>
          </a:xfrm>
        </p:spPr>
      </p:pic>
      <p:sp>
        <p:nvSpPr>
          <p:cNvPr id="115723" name="Rectangle 11"/>
          <p:cNvSpPr>
            <a:spLocks noChangeArrowheads="1"/>
          </p:cNvSpPr>
          <p:nvPr/>
        </p:nvSpPr>
        <p:spPr bwMode="auto">
          <a:xfrm>
            <a:off x="0" y="4149080"/>
            <a:ext cx="8713787" cy="2357438"/>
          </a:xfrm>
          <a:prstGeom prst="rect">
            <a:avLst/>
          </a:prstGeom>
          <a:noFill/>
          <a:ln w="9525">
            <a:noFill/>
            <a:miter lim="800000"/>
            <a:headEnd/>
            <a:tailEnd/>
          </a:ln>
        </p:spPr>
        <p:txBody>
          <a:bodyPr/>
          <a:lstStyle/>
          <a:p>
            <a:pPr marL="342900" indent="-342900">
              <a:lnSpc>
                <a:spcPct val="80000"/>
              </a:lnSpc>
              <a:spcBef>
                <a:spcPct val="20000"/>
              </a:spcBef>
              <a:buSzPct val="80000"/>
              <a:buFont typeface="Arial" pitchFamily="34" charset="0"/>
              <a:buChar char="•"/>
            </a:pPr>
            <a:r>
              <a:rPr lang="sv-SE" sz="1800" b="1" dirty="0" err="1">
                <a:latin typeface="Tahoma" pitchFamily="34" charset="0"/>
                <a:ea typeface="Tahoma" pitchFamily="34" charset="0"/>
                <a:cs typeface="Tahoma" pitchFamily="34" charset="0"/>
              </a:rPr>
              <a:t>Restaurer</a:t>
            </a:r>
            <a:r>
              <a:rPr lang="sv-SE" sz="1800" b="1" dirty="0">
                <a:latin typeface="Tahoma" pitchFamily="34" charset="0"/>
                <a:ea typeface="Tahoma" pitchFamily="34" charset="0"/>
                <a:cs typeface="Tahoma" pitchFamily="34" charset="0"/>
              </a:rPr>
              <a:t> :</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restaure</a:t>
            </a:r>
            <a:r>
              <a:rPr lang="sv-SE" sz="1800" dirty="0">
                <a:latin typeface="Tahoma" pitchFamily="34" charset="0"/>
                <a:ea typeface="Tahoma" pitchFamily="34" charset="0"/>
                <a:cs typeface="Tahoma" pitchFamily="34" charset="0"/>
              </a:rPr>
              <a:t> les </a:t>
            </a:r>
            <a:r>
              <a:rPr lang="sv-SE" sz="1800" dirty="0" err="1">
                <a:latin typeface="Tahoma" pitchFamily="34" charset="0"/>
                <a:ea typeface="Tahoma" pitchFamily="34" charset="0"/>
                <a:cs typeface="Tahoma" pitchFamily="34" charset="0"/>
              </a:rPr>
              <a:t>fichiers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supprimés</a:t>
            </a:r>
            <a:r>
              <a:rPr lang="sv-SE" sz="1800" dirty="0">
                <a:latin typeface="Tahoma" pitchFamily="34" charset="0"/>
                <a:ea typeface="Tahoma" pitchFamily="34" charset="0"/>
                <a:cs typeface="Tahoma" pitchFamily="34" charset="0"/>
              </a:rPr>
              <a:t> par </a:t>
            </a:r>
            <a:r>
              <a:rPr lang="sv-SE" sz="1800" dirty="0" err="1">
                <a:latin typeface="Tahoma" pitchFamily="34" charset="0"/>
                <a:ea typeface="Tahoma" pitchFamily="34" charset="0"/>
                <a:cs typeface="Tahoma" pitchFamily="34" charset="0"/>
              </a:rPr>
              <a:t>mégarde</a:t>
            </a:r>
            <a:r>
              <a:rPr lang="sv-SE" sz="1800" dirty="0">
                <a:latin typeface="Tahoma" pitchFamily="34" charset="0"/>
                <a:ea typeface="Tahoma" pitchFamily="34" charset="0"/>
                <a:cs typeface="Tahoma" pitchFamily="34" charset="0"/>
              </a:rPr>
              <a:t> et les </a:t>
            </a:r>
            <a:r>
              <a:rPr lang="sv-SE" sz="1800" dirty="0" err="1">
                <a:latin typeface="Tahoma" pitchFamily="34" charset="0"/>
                <a:ea typeface="Tahoma" pitchFamily="34" charset="0"/>
                <a:cs typeface="Tahoma" pitchFamily="34" charset="0"/>
              </a:rPr>
              <a:t>remet</a:t>
            </a:r>
            <a:r>
              <a:rPr lang="sv-SE" sz="1800" dirty="0">
                <a:latin typeface="Tahoma" pitchFamily="34" charset="0"/>
                <a:ea typeface="Tahoma" pitchFamily="34" charset="0"/>
                <a:cs typeface="Tahoma" pitchFamily="34" charset="0"/>
              </a:rPr>
              <a:t> à </a:t>
            </a:r>
            <a:r>
              <a:rPr lang="sv-SE" sz="1800" dirty="0" err="1">
                <a:latin typeface="Tahoma" pitchFamily="34" charset="0"/>
                <a:ea typeface="Tahoma" pitchFamily="34" charset="0"/>
                <a:cs typeface="Tahoma" pitchFamily="34" charset="0"/>
              </a:rPr>
              <a:t>leurs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emplacements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initiaux</a:t>
            </a:r>
            <a:r>
              <a:rPr lang="sv-SE" sz="1800" dirty="0">
                <a:latin typeface="Tahoma" pitchFamily="34" charset="0"/>
                <a:ea typeface="Tahoma" pitchFamily="34" charset="0"/>
                <a:cs typeface="Tahoma" pitchFamily="34" charset="0"/>
              </a:rPr>
              <a:t>. </a:t>
            </a:r>
          </a:p>
          <a:p>
            <a:pPr marL="342900" indent="-342900">
              <a:lnSpc>
                <a:spcPct val="80000"/>
              </a:lnSpc>
              <a:spcBef>
                <a:spcPct val="20000"/>
              </a:spcBef>
              <a:buSzPct val="80000"/>
              <a:buFont typeface="Arial" pitchFamily="34" charset="0"/>
              <a:buChar char="•"/>
            </a:pPr>
            <a:endParaRPr lang="sv-SE" sz="1800" dirty="0">
              <a:latin typeface="Tahoma" pitchFamily="34" charset="0"/>
              <a:ea typeface="Tahoma" pitchFamily="34" charset="0"/>
              <a:cs typeface="Tahoma" pitchFamily="34" charset="0"/>
            </a:endParaRPr>
          </a:p>
          <a:p>
            <a:pPr marL="342900" indent="-342900">
              <a:lnSpc>
                <a:spcPct val="80000"/>
              </a:lnSpc>
              <a:spcBef>
                <a:spcPct val="20000"/>
              </a:spcBef>
              <a:buSzPct val="80000"/>
              <a:buFont typeface="Arial" pitchFamily="34" charset="0"/>
              <a:buChar char="•"/>
            </a:pPr>
            <a:r>
              <a:rPr lang="sv-SE" sz="1800" b="1" dirty="0">
                <a:latin typeface="Tahoma" pitchFamily="34" charset="0"/>
                <a:ea typeface="Tahoma" pitchFamily="34" charset="0"/>
                <a:cs typeface="Tahoma" pitchFamily="34" charset="0"/>
              </a:rPr>
              <a:t>Couper :</a:t>
            </a:r>
            <a:r>
              <a:rPr lang="sv-SE" sz="1800" dirty="0">
                <a:latin typeface="Tahoma" pitchFamily="34" charset="0"/>
                <a:ea typeface="Tahoma" pitchFamily="34" charset="0"/>
                <a:cs typeface="Tahoma" pitchFamily="34" charset="0"/>
              </a:rPr>
              <a:t> Coupe le </a:t>
            </a:r>
            <a:r>
              <a:rPr lang="sv-SE" sz="1800" dirty="0" err="1">
                <a:latin typeface="Tahoma" pitchFamily="34" charset="0"/>
                <a:ea typeface="Tahoma" pitchFamily="34" charset="0"/>
                <a:cs typeface="Tahoma" pitchFamily="34" charset="0"/>
              </a:rPr>
              <a:t>fichier</a:t>
            </a:r>
            <a:r>
              <a:rPr lang="sv-SE" sz="1800" dirty="0">
                <a:latin typeface="Tahoma" pitchFamily="34" charset="0"/>
                <a:ea typeface="Tahoma" pitchFamily="34" charset="0"/>
                <a:cs typeface="Tahoma" pitchFamily="34" charset="0"/>
              </a:rPr>
              <a:t> de la </a:t>
            </a:r>
            <a:r>
              <a:rPr lang="sv-SE" sz="1800" dirty="0" err="1">
                <a:latin typeface="Tahoma" pitchFamily="34" charset="0"/>
                <a:ea typeface="Tahoma" pitchFamily="34" charset="0"/>
                <a:cs typeface="Tahoma" pitchFamily="34" charset="0"/>
              </a:rPr>
              <a:t>Corbeille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puis</a:t>
            </a:r>
            <a:r>
              <a:rPr lang="sv-SE" sz="1800" dirty="0">
                <a:latin typeface="Tahoma" pitchFamily="34" charset="0"/>
                <a:ea typeface="Tahoma" pitchFamily="34" charset="0"/>
                <a:cs typeface="Tahoma" pitchFamily="34" charset="0"/>
              </a:rPr>
              <a:t> le </a:t>
            </a:r>
            <a:r>
              <a:rPr lang="sv-SE" sz="1800" dirty="0" err="1">
                <a:latin typeface="Tahoma" pitchFamily="34" charset="0"/>
                <a:ea typeface="Tahoma" pitchFamily="34" charset="0"/>
                <a:cs typeface="Tahoma" pitchFamily="34" charset="0"/>
              </a:rPr>
              <a:t>colle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n’importe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où</a:t>
            </a:r>
            <a:r>
              <a:rPr lang="sv-SE" sz="1800" dirty="0">
                <a:latin typeface="Tahoma" pitchFamily="34" charset="0"/>
                <a:ea typeface="Tahoma" pitchFamily="34" charset="0"/>
                <a:cs typeface="Tahoma" pitchFamily="34" charset="0"/>
              </a:rPr>
              <a:t>.</a:t>
            </a:r>
          </a:p>
          <a:p>
            <a:pPr marL="342900" indent="-342900">
              <a:lnSpc>
                <a:spcPct val="80000"/>
              </a:lnSpc>
              <a:spcBef>
                <a:spcPct val="20000"/>
              </a:spcBef>
              <a:buSzPct val="80000"/>
              <a:buFont typeface="Arial" pitchFamily="34" charset="0"/>
              <a:buChar char="•"/>
            </a:pPr>
            <a:endParaRPr lang="sv-SE" sz="1800" dirty="0">
              <a:latin typeface="Tahoma" pitchFamily="34" charset="0"/>
              <a:ea typeface="Tahoma" pitchFamily="34" charset="0"/>
              <a:cs typeface="Tahoma" pitchFamily="34" charset="0"/>
            </a:endParaRPr>
          </a:p>
          <a:p>
            <a:pPr marL="342900" indent="-342900">
              <a:lnSpc>
                <a:spcPct val="80000"/>
              </a:lnSpc>
              <a:spcBef>
                <a:spcPct val="20000"/>
              </a:spcBef>
              <a:buSzPct val="80000"/>
              <a:buFont typeface="Arial" pitchFamily="34" charset="0"/>
              <a:buChar char="•"/>
            </a:pPr>
            <a:r>
              <a:rPr lang="sv-SE" sz="1800" b="1" dirty="0" err="1">
                <a:latin typeface="Tahoma" pitchFamily="34" charset="0"/>
                <a:ea typeface="Tahoma" pitchFamily="34" charset="0"/>
                <a:cs typeface="Tahoma" pitchFamily="34" charset="0"/>
              </a:rPr>
              <a:t>Supprimer</a:t>
            </a:r>
            <a:r>
              <a:rPr lang="fr-FR" sz="1800" b="1" dirty="0">
                <a:latin typeface="Tahoma" pitchFamily="34" charset="0"/>
                <a:ea typeface="Tahoma" pitchFamily="34" charset="0"/>
                <a:cs typeface="Tahoma" pitchFamily="34" charset="0"/>
              </a:rPr>
              <a:t> </a:t>
            </a:r>
            <a:r>
              <a:rPr lang="sv-SE" sz="1800" b="1"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Supprime</a:t>
            </a:r>
            <a:r>
              <a:rPr lang="sv-SE" sz="1800" dirty="0">
                <a:latin typeface="Tahoma" pitchFamily="34" charset="0"/>
                <a:ea typeface="Tahoma" pitchFamily="34" charset="0"/>
                <a:cs typeface="Tahoma" pitchFamily="34" charset="0"/>
              </a:rPr>
              <a:t> le </a:t>
            </a:r>
            <a:r>
              <a:rPr lang="sv-SE" sz="1800" dirty="0" err="1">
                <a:latin typeface="Tahoma" pitchFamily="34" charset="0"/>
                <a:ea typeface="Tahoma" pitchFamily="34" charset="0"/>
                <a:cs typeface="Tahoma" pitchFamily="34" charset="0"/>
              </a:rPr>
              <a:t>fichier</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définitivement</a:t>
            </a:r>
            <a:r>
              <a:rPr lang="sv-SE" sz="1800" dirty="0">
                <a:latin typeface="Tahoma" pitchFamily="34" charset="0"/>
                <a:ea typeface="Tahoma" pitchFamily="34" charset="0"/>
                <a:cs typeface="Tahoma" pitchFamily="34" charset="0"/>
              </a:rPr>
              <a:t> de la </a:t>
            </a:r>
            <a:r>
              <a:rPr lang="sv-SE" sz="1800" dirty="0" err="1">
                <a:latin typeface="Tahoma" pitchFamily="34" charset="0"/>
                <a:ea typeface="Tahoma" pitchFamily="34" charset="0"/>
                <a:cs typeface="Tahoma" pitchFamily="34" charset="0"/>
              </a:rPr>
              <a:t>Corbeille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Ensuite</a:t>
            </a:r>
            <a:r>
              <a:rPr lang="sv-SE" sz="1800" dirty="0">
                <a:latin typeface="Tahoma" pitchFamily="34" charset="0"/>
                <a:ea typeface="Tahoma" pitchFamily="34" charset="0"/>
                <a:cs typeface="Tahoma" pitchFamily="34" charset="0"/>
              </a:rPr>
              <a:t>, il </a:t>
            </a:r>
            <a:r>
              <a:rPr lang="sv-SE" sz="1800" dirty="0" err="1">
                <a:latin typeface="Tahoma" pitchFamily="34" charset="0"/>
                <a:ea typeface="Tahoma" pitchFamily="34" charset="0"/>
                <a:cs typeface="Tahoma" pitchFamily="34" charset="0"/>
              </a:rPr>
              <a:t>sera</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impossible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d’utiliser</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ce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fichier</a:t>
            </a:r>
            <a:r>
              <a:rPr lang="sv-SE" sz="1800" dirty="0">
                <a:latin typeface="Tahoma" pitchFamily="34" charset="0"/>
                <a:ea typeface="Tahoma" pitchFamily="34" charset="0"/>
                <a:cs typeface="Tahoma" pitchFamily="34" charset="0"/>
              </a:rPr>
              <a:t> de nouveau.</a:t>
            </a:r>
          </a:p>
          <a:p>
            <a:pPr marL="342900" indent="-342900">
              <a:lnSpc>
                <a:spcPct val="80000"/>
              </a:lnSpc>
              <a:spcBef>
                <a:spcPct val="20000"/>
              </a:spcBef>
              <a:buSzPct val="80000"/>
              <a:buFont typeface="Arial" pitchFamily="34" charset="0"/>
              <a:buChar char="•"/>
            </a:pPr>
            <a:endParaRPr lang="sv-SE" sz="1800" b="1" dirty="0">
              <a:latin typeface="Tahoma" pitchFamily="34" charset="0"/>
              <a:ea typeface="Tahoma" pitchFamily="34" charset="0"/>
              <a:cs typeface="Tahoma" pitchFamily="34" charset="0"/>
            </a:endParaRPr>
          </a:p>
          <a:p>
            <a:pPr marL="342900" indent="-342900">
              <a:lnSpc>
                <a:spcPct val="80000"/>
              </a:lnSpc>
              <a:spcBef>
                <a:spcPct val="20000"/>
              </a:spcBef>
              <a:buSzPct val="80000"/>
              <a:buFont typeface="Arial" pitchFamily="34" charset="0"/>
              <a:buChar char="•"/>
            </a:pPr>
            <a:r>
              <a:rPr lang="sv-SE" sz="1800" b="1" dirty="0" err="1">
                <a:latin typeface="Tahoma" pitchFamily="34" charset="0"/>
                <a:ea typeface="Tahoma" pitchFamily="34" charset="0"/>
                <a:cs typeface="Tahoma" pitchFamily="34" charset="0"/>
              </a:rPr>
              <a:t>Propriétés</a:t>
            </a:r>
            <a:r>
              <a:rPr lang="sv-SE" sz="1800" b="1" dirty="0">
                <a:latin typeface="Tahoma" pitchFamily="34" charset="0"/>
                <a:ea typeface="Tahoma" pitchFamily="34" charset="0"/>
                <a:cs typeface="Tahoma" pitchFamily="34" charset="0"/>
              </a:rPr>
              <a:t> </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Regarder</a:t>
            </a:r>
            <a:r>
              <a:rPr lang="sv-SE" sz="1800" dirty="0">
                <a:latin typeface="Tahoma" pitchFamily="34" charset="0"/>
                <a:ea typeface="Tahoma" pitchFamily="34" charset="0"/>
                <a:cs typeface="Tahoma" pitchFamily="34" charset="0"/>
              </a:rPr>
              <a:t> les </a:t>
            </a:r>
            <a:r>
              <a:rPr lang="sv-SE" sz="1800" dirty="0" err="1">
                <a:latin typeface="Tahoma" pitchFamily="34" charset="0"/>
                <a:ea typeface="Tahoma" pitchFamily="34" charset="0"/>
                <a:cs typeface="Tahoma" pitchFamily="34" charset="0"/>
              </a:rPr>
              <a:t>propriétés</a:t>
            </a:r>
            <a:r>
              <a:rPr lang="sv-SE" sz="1800" dirty="0">
                <a:latin typeface="Tahoma" pitchFamily="34" charset="0"/>
                <a:ea typeface="Tahoma" pitchFamily="34" charset="0"/>
                <a:cs typeface="Tahoma" pitchFamily="34" charset="0"/>
              </a:rPr>
              <a:t> du </a:t>
            </a:r>
            <a:r>
              <a:rPr lang="sv-SE" sz="1800" dirty="0" err="1">
                <a:latin typeface="Tahoma" pitchFamily="34" charset="0"/>
                <a:ea typeface="Tahoma" pitchFamily="34" charset="0"/>
                <a:cs typeface="Tahoma" pitchFamily="34" charset="0"/>
              </a:rPr>
              <a:t>fichier</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telles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que</a:t>
            </a:r>
            <a:r>
              <a:rPr lang="sv-SE" sz="1800" dirty="0">
                <a:latin typeface="Tahoma" pitchFamily="34" charset="0"/>
                <a:ea typeface="Tahoma" pitchFamily="34" charset="0"/>
                <a:cs typeface="Tahoma" pitchFamily="34" charset="0"/>
              </a:rPr>
              <a:t> sa </a:t>
            </a:r>
            <a:r>
              <a:rPr lang="sv-SE" sz="1800" dirty="0" err="1">
                <a:latin typeface="Tahoma" pitchFamily="34" charset="0"/>
                <a:ea typeface="Tahoma" pitchFamily="34" charset="0"/>
                <a:cs typeface="Tahoma" pitchFamily="34" charset="0"/>
              </a:rPr>
              <a:t>taille</a:t>
            </a:r>
            <a:r>
              <a:rPr lang="sv-SE" sz="1800" dirty="0">
                <a:latin typeface="Tahoma" pitchFamily="34" charset="0"/>
                <a:ea typeface="Tahoma" pitchFamily="34" charset="0"/>
                <a:cs typeface="Tahoma" pitchFamily="34" charset="0"/>
              </a:rPr>
              <a:t>, son </a:t>
            </a:r>
            <a:r>
              <a:rPr lang="sv-SE" sz="1800" dirty="0" err="1">
                <a:latin typeface="Tahoma" pitchFamily="34" charset="0"/>
                <a:ea typeface="Tahoma" pitchFamily="34" charset="0"/>
                <a:cs typeface="Tahoma" pitchFamily="34" charset="0"/>
              </a:rPr>
              <a:t>emplacement</a:t>
            </a:r>
            <a:r>
              <a:rPr lang="sv-SE" sz="1800" dirty="0">
                <a:latin typeface="Tahoma" pitchFamily="34" charset="0"/>
                <a:ea typeface="Tahoma" pitchFamily="34" charset="0"/>
                <a:cs typeface="Tahoma" pitchFamily="34" charset="0"/>
              </a:rPr>
              <a:t> (avant </a:t>
            </a:r>
            <a:r>
              <a:rPr lang="sv-SE" sz="1800" dirty="0" err="1">
                <a:latin typeface="Tahoma" pitchFamily="34" charset="0"/>
                <a:ea typeface="Tahoma" pitchFamily="34" charset="0"/>
                <a:cs typeface="Tahoma" pitchFamily="34" charset="0"/>
              </a:rPr>
              <a:t>qu’il</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ait</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été</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mis</a:t>
            </a:r>
            <a:r>
              <a:rPr lang="sv-SE" sz="1800" dirty="0">
                <a:latin typeface="Tahoma" pitchFamily="34" charset="0"/>
                <a:ea typeface="Tahoma" pitchFamily="34" charset="0"/>
                <a:cs typeface="Tahoma" pitchFamily="34" charset="0"/>
              </a:rPr>
              <a:t> dans la </a:t>
            </a:r>
            <a:r>
              <a:rPr lang="sv-SE" sz="1800" dirty="0" err="1">
                <a:latin typeface="Tahoma" pitchFamily="34" charset="0"/>
                <a:ea typeface="Tahoma" pitchFamily="34" charset="0"/>
                <a:cs typeface="Tahoma" pitchFamily="34" charset="0"/>
              </a:rPr>
              <a:t>Corbeille</a:t>
            </a:r>
            <a:r>
              <a:rPr lang="sv-SE" sz="1800" dirty="0">
                <a:latin typeface="Tahoma" pitchFamily="34" charset="0"/>
                <a:ea typeface="Tahoma" pitchFamily="34" charset="0"/>
                <a:cs typeface="Tahoma" pitchFamily="34" charset="0"/>
              </a:rPr>
              <a:t>). </a:t>
            </a:r>
          </a:p>
        </p:txBody>
      </p:sp>
      <p:cxnSp>
        <p:nvCxnSpPr>
          <p:cNvPr id="10" name="Straight Arrow Connector 9"/>
          <p:cNvCxnSpPr>
            <a:cxnSpLocks noChangeShapeType="1"/>
          </p:cNvCxnSpPr>
          <p:nvPr/>
        </p:nvCxnSpPr>
        <p:spPr bwMode="auto">
          <a:xfrm flipH="1">
            <a:off x="4716016" y="2204864"/>
            <a:ext cx="357187" cy="0"/>
          </a:xfrm>
          <a:prstGeom prst="straightConnector1">
            <a:avLst/>
          </a:prstGeom>
          <a:noFill/>
          <a:ln w="25400" algn="ctr">
            <a:solidFill>
              <a:schemeClr val="accent1"/>
            </a:solidFill>
            <a:round/>
            <a:headEnd/>
            <a:tailEnd type="stealth" w="med" len="med"/>
          </a:ln>
        </p:spPr>
      </p:cxnSp>
      <p:cxnSp>
        <p:nvCxnSpPr>
          <p:cNvPr id="18" name="Straight Arrow Connector 17"/>
          <p:cNvCxnSpPr>
            <a:cxnSpLocks noChangeShapeType="1"/>
          </p:cNvCxnSpPr>
          <p:nvPr/>
        </p:nvCxnSpPr>
        <p:spPr bwMode="auto">
          <a:xfrm flipH="1">
            <a:off x="4744954" y="2564904"/>
            <a:ext cx="357188" cy="0"/>
          </a:xfrm>
          <a:prstGeom prst="straightConnector1">
            <a:avLst/>
          </a:prstGeom>
          <a:noFill/>
          <a:ln w="25400" algn="ctr">
            <a:solidFill>
              <a:schemeClr val="accent1"/>
            </a:solidFill>
            <a:round/>
            <a:headEnd/>
            <a:tailEnd type="stealth" w="med" len="med"/>
          </a:ln>
        </p:spPr>
      </p:cxnSp>
      <p:cxnSp>
        <p:nvCxnSpPr>
          <p:cNvPr id="19" name="Straight Arrow Connector 18"/>
          <p:cNvCxnSpPr>
            <a:cxnSpLocks noChangeShapeType="1"/>
          </p:cNvCxnSpPr>
          <p:nvPr/>
        </p:nvCxnSpPr>
        <p:spPr bwMode="auto">
          <a:xfrm flipH="1">
            <a:off x="4716015" y="2276872"/>
            <a:ext cx="357188" cy="0"/>
          </a:xfrm>
          <a:prstGeom prst="straightConnector1">
            <a:avLst/>
          </a:prstGeom>
          <a:noFill/>
          <a:ln w="25400" algn="ctr">
            <a:solidFill>
              <a:schemeClr val="accent1"/>
            </a:solidFill>
            <a:round/>
            <a:headEnd/>
            <a:tailEnd type="stealth" w="med" len="med"/>
          </a:ln>
        </p:spPr>
      </p:cxnSp>
      <p:cxnSp>
        <p:nvCxnSpPr>
          <p:cNvPr id="20" name="Straight Arrow Connector 19"/>
          <p:cNvCxnSpPr>
            <a:cxnSpLocks noChangeShapeType="1"/>
          </p:cNvCxnSpPr>
          <p:nvPr/>
        </p:nvCxnSpPr>
        <p:spPr bwMode="auto">
          <a:xfrm flipH="1">
            <a:off x="4716016" y="2420888"/>
            <a:ext cx="357188" cy="0"/>
          </a:xfrm>
          <a:prstGeom prst="straightConnector1">
            <a:avLst/>
          </a:prstGeom>
          <a:noFill/>
          <a:ln w="25400" algn="ctr">
            <a:solidFill>
              <a:schemeClr val="accent1"/>
            </a:solidFill>
            <a:round/>
            <a:headEn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ox(in)">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5723">
                                            <p:txEl>
                                              <p:pRg st="0" end="0"/>
                                            </p:txEl>
                                          </p:spTgt>
                                        </p:tgtEl>
                                        <p:attrNameLst>
                                          <p:attrName>style.visibility</p:attrName>
                                        </p:attrNameLst>
                                      </p:cBhvr>
                                      <p:to>
                                        <p:strVal val="visible"/>
                                      </p:to>
                                    </p:set>
                                    <p:anim calcmode="lin" valueType="num">
                                      <p:cBhvr additive="base">
                                        <p:cTn id="12" dur="500" fill="hold"/>
                                        <p:tgtEl>
                                          <p:spTgt spid="1157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5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5723">
                                            <p:txEl>
                                              <p:pRg st="2" end="2"/>
                                            </p:txEl>
                                          </p:spTgt>
                                        </p:tgtEl>
                                        <p:attrNameLst>
                                          <p:attrName>style.visibility</p:attrName>
                                        </p:attrNameLst>
                                      </p:cBhvr>
                                      <p:to>
                                        <p:strVal val="visible"/>
                                      </p:to>
                                    </p:set>
                                    <p:anim calcmode="lin" valueType="num">
                                      <p:cBhvr additive="base">
                                        <p:cTn id="23" dur="500" fill="hold"/>
                                        <p:tgtEl>
                                          <p:spTgt spid="11572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5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5723">
                                            <p:txEl>
                                              <p:pRg st="4" end="4"/>
                                            </p:txEl>
                                          </p:spTgt>
                                        </p:tgtEl>
                                        <p:attrNameLst>
                                          <p:attrName>style.visibility</p:attrName>
                                        </p:attrNameLst>
                                      </p:cBhvr>
                                      <p:to>
                                        <p:strVal val="visible"/>
                                      </p:to>
                                    </p:set>
                                    <p:anim calcmode="lin" valueType="num">
                                      <p:cBhvr additive="base">
                                        <p:cTn id="35" dur="500" fill="hold"/>
                                        <p:tgtEl>
                                          <p:spTgt spid="11572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5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5723">
                                            <p:txEl>
                                              <p:pRg st="6" end="6"/>
                                            </p:txEl>
                                          </p:spTgt>
                                        </p:tgtEl>
                                        <p:attrNameLst>
                                          <p:attrName>style.visibility</p:attrName>
                                        </p:attrNameLst>
                                      </p:cBhvr>
                                      <p:to>
                                        <p:strVal val="visible"/>
                                      </p:to>
                                    </p:set>
                                    <p:anim calcmode="lin" valueType="num">
                                      <p:cBhvr additive="base">
                                        <p:cTn id="47" dur="500" fill="hold"/>
                                        <p:tgtEl>
                                          <p:spTgt spid="11572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5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8" name="Rectangle 4"/>
          <p:cNvSpPr>
            <a:spLocks noGrp="1" noChangeArrowheads="1"/>
          </p:cNvSpPr>
          <p:nvPr>
            <p:ph type="title" idx="4294967295"/>
          </p:nvPr>
        </p:nvSpPr>
        <p:spPr>
          <a:xfrm>
            <a:off x="0" y="115888"/>
            <a:ext cx="9144000" cy="504825"/>
          </a:xfrm>
        </p:spPr>
        <p:txBody>
          <a:bodyPr anchor="ctr" anchorCtr="1">
            <a:normAutofit fontScale="90000"/>
          </a:bodyPr>
          <a:lstStyle/>
          <a:p>
            <a:pPr eaLnBrk="1" hangingPunct="1">
              <a:defRPr/>
            </a:pPr>
            <a:r>
              <a:rPr lang="sv-SE" dirty="0">
                <a:solidFill>
                  <a:schemeClr val="accent1"/>
                </a:solidFill>
                <a:latin typeface="Tahoma" pitchFamily="34" charset="0"/>
                <a:ea typeface="Tahoma" pitchFamily="34" charset="0"/>
                <a:cs typeface="Tahoma" pitchFamily="34" charset="0"/>
              </a:rPr>
              <a:t>Les </a:t>
            </a:r>
            <a:r>
              <a:rPr lang="sv-SE" dirty="0" err="1">
                <a:solidFill>
                  <a:schemeClr val="accent1"/>
                </a:solidFill>
                <a:latin typeface="Tahoma" pitchFamily="34" charset="0"/>
                <a:ea typeface="Tahoma" pitchFamily="34" charset="0"/>
                <a:cs typeface="Tahoma" pitchFamily="34" charset="0"/>
              </a:rPr>
              <a:t>fenêtres</a:t>
            </a:r>
            <a:endParaRPr lang="sv-SE" dirty="0">
              <a:solidFill>
                <a:schemeClr val="accent1"/>
              </a:solidFill>
              <a:latin typeface="Tahoma" pitchFamily="34" charset="0"/>
              <a:ea typeface="Tahoma" pitchFamily="34" charset="0"/>
              <a:cs typeface="Tahoma" pitchFamily="34" charset="0"/>
            </a:endParaRPr>
          </a:p>
        </p:txBody>
      </p:sp>
      <p:sp>
        <p:nvSpPr>
          <p:cNvPr id="123909" name="Rectangle 5"/>
          <p:cNvSpPr>
            <a:spLocks noGrp="1" noChangeArrowheads="1"/>
          </p:cNvSpPr>
          <p:nvPr>
            <p:ph type="body" sz="half" idx="4294967295"/>
          </p:nvPr>
        </p:nvSpPr>
        <p:spPr>
          <a:xfrm>
            <a:off x="395536" y="692696"/>
            <a:ext cx="8316416" cy="2592413"/>
          </a:xfrm>
          <a:ln>
            <a:noFill/>
          </a:ln>
        </p:spPr>
        <p:style>
          <a:lnRef idx="2">
            <a:schemeClr val="dk1"/>
          </a:lnRef>
          <a:fillRef idx="1">
            <a:schemeClr val="lt1"/>
          </a:fillRef>
          <a:effectRef idx="0">
            <a:schemeClr val="dk1"/>
          </a:effectRef>
          <a:fontRef idx="minor">
            <a:schemeClr val="dk1"/>
          </a:fontRef>
        </p:style>
        <p:txBody>
          <a:bodyPr>
            <a:normAutofit fontScale="85000" lnSpcReduction="10000"/>
          </a:bodyPr>
          <a:lstStyle/>
          <a:p>
            <a:pPr eaLnBrk="1" hangingPunct="1">
              <a:buClr>
                <a:schemeClr val="tx1"/>
              </a:buClr>
              <a:buSzPct val="80000"/>
              <a:defRPr/>
            </a:pPr>
            <a:r>
              <a:rPr lang="fr-FR" sz="1400" kern="1200" dirty="0">
                <a:solidFill>
                  <a:schemeClr val="tx1"/>
                </a:solidFill>
                <a:latin typeface="Tahoma" pitchFamily="34" charset="0"/>
                <a:ea typeface="Tahoma" pitchFamily="34" charset="0"/>
                <a:cs typeface="Tahoma" pitchFamily="34" charset="0"/>
              </a:rPr>
              <a:t>Lors de l’ouverture d’un logiciel, d’un fichier </a:t>
            </a:r>
            <a:r>
              <a:rPr lang="fr-FR" sz="1400" kern="1200" dirty="0" err="1">
                <a:solidFill>
                  <a:schemeClr val="tx1"/>
                </a:solidFill>
                <a:latin typeface="Tahoma" pitchFamily="34" charset="0"/>
                <a:ea typeface="Tahoma" pitchFamily="34" charset="0"/>
                <a:cs typeface="Tahoma" pitchFamily="34" charset="0"/>
              </a:rPr>
              <a:t>our</a:t>
            </a:r>
            <a:r>
              <a:rPr lang="fr-FR" sz="1400" kern="1200" dirty="0">
                <a:solidFill>
                  <a:schemeClr val="tx1"/>
                </a:solidFill>
                <a:latin typeface="Tahoma" pitchFamily="34" charset="0"/>
                <a:ea typeface="Tahoma" pitchFamily="34" charset="0"/>
                <a:cs typeface="Tahoma" pitchFamily="34" charset="0"/>
              </a:rPr>
              <a:t> d’un dossier, leur contenu s’</a:t>
            </a:r>
            <a:r>
              <a:rPr lang="fr-FR" sz="1400" kern="1200" dirty="0" err="1">
                <a:solidFill>
                  <a:schemeClr val="tx1"/>
                </a:solidFill>
                <a:latin typeface="Tahoma" pitchFamily="34" charset="0"/>
                <a:ea typeface="Tahoma" pitchFamily="34" charset="0"/>
                <a:cs typeface="Tahoma" pitchFamily="34" charset="0"/>
              </a:rPr>
              <a:t>affichie</a:t>
            </a:r>
            <a:r>
              <a:rPr lang="fr-FR" sz="1400" kern="1200" dirty="0">
                <a:solidFill>
                  <a:schemeClr val="tx1"/>
                </a:solidFill>
                <a:latin typeface="Tahoma" pitchFamily="34" charset="0"/>
                <a:ea typeface="Tahoma" pitchFamily="34" charset="0"/>
                <a:cs typeface="Tahoma" pitchFamily="34" charset="0"/>
              </a:rPr>
              <a:t> dans un cadre que nous appelons une fenêtre. </a:t>
            </a:r>
            <a:br>
              <a:rPr lang="fr-FR" sz="1400" kern="1200" dirty="0">
                <a:solidFill>
                  <a:schemeClr val="tx1"/>
                </a:solidFill>
                <a:latin typeface="Tahoma" pitchFamily="34" charset="0"/>
                <a:ea typeface="Tahoma" pitchFamily="34" charset="0"/>
                <a:cs typeface="Tahoma" pitchFamily="34" charset="0"/>
              </a:rPr>
            </a:br>
            <a:r>
              <a:rPr lang="fr-FR" sz="1400" kern="1200" dirty="0">
                <a:solidFill>
                  <a:schemeClr val="tx1"/>
                </a:solidFill>
                <a:latin typeface="Tahoma" pitchFamily="34" charset="0"/>
                <a:ea typeface="Tahoma" pitchFamily="34" charset="0"/>
                <a:cs typeface="Tahoma" pitchFamily="34" charset="0"/>
              </a:rPr>
              <a:t>Toutes les fenêtres comportent les éléments suivants :</a:t>
            </a:r>
          </a:p>
          <a:p>
            <a:pPr eaLnBrk="1" hangingPunct="1">
              <a:buClr>
                <a:schemeClr val="tx1"/>
              </a:buClr>
              <a:buSzPct val="80000"/>
              <a:defRPr/>
            </a:pPr>
            <a:r>
              <a:rPr lang="fr-FR" sz="1400" b="1" kern="1200" dirty="0">
                <a:solidFill>
                  <a:schemeClr val="tx1"/>
                </a:solidFill>
                <a:latin typeface="Tahoma" pitchFamily="34" charset="0"/>
                <a:ea typeface="Tahoma" pitchFamily="34" charset="0"/>
                <a:cs typeface="Tahoma" pitchFamily="34" charset="0"/>
              </a:rPr>
              <a:t>Espace de nom :</a:t>
            </a:r>
            <a:r>
              <a:rPr lang="fr-FR" sz="1400" kern="1200" dirty="0">
                <a:solidFill>
                  <a:schemeClr val="tx1"/>
                </a:solidFill>
                <a:latin typeface="Tahoma" pitchFamily="34" charset="0"/>
                <a:ea typeface="Tahoma" pitchFamily="34" charset="0"/>
                <a:cs typeface="Tahoma" pitchFamily="34" charset="0"/>
              </a:rPr>
              <a:t> l’espace en couleur tout en haut affiche le nom de la fenêtre dans le coin gauche.  </a:t>
            </a:r>
            <a:br>
              <a:rPr lang="fr-FR" sz="1400" kern="1200" dirty="0">
                <a:solidFill>
                  <a:schemeClr val="tx1"/>
                </a:solidFill>
                <a:latin typeface="Tahoma" pitchFamily="34" charset="0"/>
                <a:ea typeface="Tahoma" pitchFamily="34" charset="0"/>
                <a:cs typeface="Tahoma" pitchFamily="34" charset="0"/>
              </a:rPr>
            </a:br>
            <a:r>
              <a:rPr lang="fr-FR" sz="1400" kern="1200" dirty="0">
                <a:solidFill>
                  <a:schemeClr val="tx1"/>
                </a:solidFill>
                <a:latin typeface="Tahoma" pitchFamily="34" charset="0"/>
                <a:ea typeface="Tahoma" pitchFamily="34" charset="0"/>
                <a:cs typeface="Tahoma" pitchFamily="34" charset="0"/>
              </a:rPr>
              <a:t>Dans le coin droit, il y a trois boutons :</a:t>
            </a:r>
          </a:p>
          <a:p>
            <a:pPr eaLnBrk="1" hangingPunct="1">
              <a:buClr>
                <a:schemeClr val="tx1"/>
              </a:buClr>
              <a:buSzPct val="80000"/>
              <a:defRPr/>
            </a:pPr>
            <a:r>
              <a:rPr lang="fr-FR" sz="1400" i="1" kern="1200" dirty="0">
                <a:solidFill>
                  <a:schemeClr val="tx1"/>
                </a:solidFill>
                <a:latin typeface="Tahoma" pitchFamily="34" charset="0"/>
                <a:ea typeface="Tahoma" pitchFamily="34" charset="0"/>
                <a:cs typeface="Tahoma" pitchFamily="34" charset="0"/>
              </a:rPr>
              <a:t>Réduire : </a:t>
            </a:r>
            <a:r>
              <a:rPr lang="fr-FR" sz="1400" kern="1200" dirty="0">
                <a:solidFill>
                  <a:schemeClr val="tx1"/>
                </a:solidFill>
                <a:latin typeface="Tahoma" pitchFamily="34" charset="0"/>
                <a:ea typeface="Tahoma" pitchFamily="34" charset="0"/>
                <a:cs typeface="Tahoma" pitchFamily="34" charset="0"/>
              </a:rPr>
              <a:t>La fenêtre disparaît du Bureau et n’est indiquée que comme un bouton dans la Barre des tâches. </a:t>
            </a:r>
            <a:br>
              <a:rPr lang="fr-FR" sz="1400" kern="1200" dirty="0">
                <a:solidFill>
                  <a:schemeClr val="tx1"/>
                </a:solidFill>
                <a:latin typeface="Tahoma" pitchFamily="34" charset="0"/>
                <a:ea typeface="Tahoma" pitchFamily="34" charset="0"/>
                <a:cs typeface="Tahoma" pitchFamily="34" charset="0"/>
              </a:rPr>
            </a:br>
            <a:r>
              <a:rPr lang="fr-FR" sz="1400" i="1" kern="1200" dirty="0">
                <a:solidFill>
                  <a:schemeClr val="tx1"/>
                </a:solidFill>
                <a:latin typeface="Tahoma" pitchFamily="34" charset="0"/>
                <a:ea typeface="Tahoma" pitchFamily="34" charset="0"/>
                <a:cs typeface="Tahoma" pitchFamily="34" charset="0"/>
              </a:rPr>
              <a:t>Maximiser </a:t>
            </a:r>
            <a:r>
              <a:rPr lang="fr-FR" sz="1400" kern="1200" dirty="0">
                <a:solidFill>
                  <a:schemeClr val="tx1"/>
                </a:solidFill>
                <a:latin typeface="Tahoma" pitchFamily="34" charset="0"/>
                <a:ea typeface="Tahoma" pitchFamily="34" charset="0"/>
                <a:cs typeface="Tahoma" pitchFamily="34" charset="0"/>
              </a:rPr>
              <a:t>: La fenêtre couvre tout l’écran. </a:t>
            </a:r>
            <a:r>
              <a:rPr lang="fr-FR" sz="1400" i="1" kern="1200" dirty="0">
                <a:solidFill>
                  <a:schemeClr val="tx1"/>
                </a:solidFill>
                <a:latin typeface="Tahoma" pitchFamily="34" charset="0"/>
                <a:ea typeface="Tahoma" pitchFamily="34" charset="0"/>
                <a:cs typeface="Tahoma" pitchFamily="34" charset="0"/>
              </a:rPr>
              <a:t>Restaurer </a:t>
            </a:r>
            <a:r>
              <a:rPr lang="fr-FR" sz="1400" kern="1200" dirty="0">
                <a:solidFill>
                  <a:schemeClr val="tx1"/>
                </a:solidFill>
                <a:latin typeface="Tahoma" pitchFamily="34" charset="0"/>
                <a:ea typeface="Tahoma" pitchFamily="34" charset="0"/>
                <a:cs typeface="Tahoma" pitchFamily="34" charset="0"/>
              </a:rPr>
              <a:t>: Modifier la taille de la fenêtre en tirant la ligne du bord de fenêtre vers l’intérieur ou l’extérieur. </a:t>
            </a:r>
          </a:p>
          <a:p>
            <a:pPr eaLnBrk="1" hangingPunct="1">
              <a:buClr>
                <a:schemeClr val="tx1"/>
              </a:buClr>
              <a:buSzPct val="80000"/>
              <a:defRPr/>
            </a:pPr>
            <a:r>
              <a:rPr lang="fr-FR" sz="1400" i="1" kern="1200" dirty="0">
                <a:solidFill>
                  <a:schemeClr val="tx1"/>
                </a:solidFill>
                <a:latin typeface="Tahoma" pitchFamily="34" charset="0"/>
                <a:ea typeface="Tahoma" pitchFamily="34" charset="0"/>
                <a:cs typeface="Tahoma" pitchFamily="34" charset="0"/>
              </a:rPr>
              <a:t>Fermer </a:t>
            </a:r>
            <a:r>
              <a:rPr lang="fr-FR" sz="1400" kern="1200" dirty="0">
                <a:solidFill>
                  <a:schemeClr val="tx1"/>
                </a:solidFill>
                <a:latin typeface="Tahoma" pitchFamily="34" charset="0"/>
                <a:ea typeface="Tahoma" pitchFamily="34" charset="0"/>
                <a:cs typeface="Tahoma" pitchFamily="34" charset="0"/>
              </a:rPr>
              <a:t>: La fenêtre disparait du Bureau et de la Barre des tâches. </a:t>
            </a:r>
          </a:p>
          <a:p>
            <a:pPr eaLnBrk="1" hangingPunct="1">
              <a:buClr>
                <a:schemeClr val="tx1"/>
              </a:buClr>
              <a:buSzPct val="80000"/>
              <a:defRPr/>
            </a:pPr>
            <a:r>
              <a:rPr lang="fr-FR" sz="1400" b="1" kern="1200" dirty="0">
                <a:solidFill>
                  <a:schemeClr val="tx1"/>
                </a:solidFill>
                <a:latin typeface="Tahoma" pitchFamily="34" charset="0"/>
                <a:ea typeface="Tahoma" pitchFamily="34" charset="0"/>
                <a:cs typeface="Tahoma" pitchFamily="34" charset="0"/>
              </a:rPr>
              <a:t>Espace de menu </a:t>
            </a:r>
            <a:r>
              <a:rPr lang="fr-FR" sz="1400" kern="1200" dirty="0">
                <a:solidFill>
                  <a:schemeClr val="tx1"/>
                </a:solidFill>
                <a:latin typeface="Tahoma" pitchFamily="34" charset="0"/>
                <a:ea typeface="Tahoma" pitchFamily="34" charset="0"/>
                <a:cs typeface="Tahoma" pitchFamily="34" charset="0"/>
              </a:rPr>
              <a:t>: Contient des objets sur lesquels vous pouvez cliquer pour faire des choix dans un logiciel.</a:t>
            </a:r>
          </a:p>
          <a:p>
            <a:pPr eaLnBrk="1" hangingPunct="1">
              <a:buClr>
                <a:schemeClr val="tx1"/>
              </a:buClr>
              <a:buSzPct val="80000"/>
              <a:defRPr/>
            </a:pPr>
            <a:r>
              <a:rPr lang="fr-FR" sz="1400" b="1" kern="1200" dirty="0">
                <a:solidFill>
                  <a:schemeClr val="tx1"/>
                </a:solidFill>
                <a:latin typeface="Tahoma" pitchFamily="34" charset="0"/>
                <a:ea typeface="Tahoma" pitchFamily="34" charset="0"/>
                <a:cs typeface="Tahoma" pitchFamily="34" charset="0"/>
              </a:rPr>
              <a:t>Espace de travail : </a:t>
            </a:r>
            <a:r>
              <a:rPr lang="fr-FR" sz="1400" dirty="0">
                <a:solidFill>
                  <a:schemeClr val="tx1"/>
                </a:solidFill>
                <a:latin typeface="Tahoma" pitchFamily="34" charset="0"/>
                <a:ea typeface="Tahoma" pitchFamily="34" charset="0"/>
                <a:cs typeface="Tahoma" pitchFamily="34" charset="0"/>
              </a:rPr>
              <a:t>C’est l’espace blanc de la fenêtre dans lequel est affiché le contenu.</a:t>
            </a:r>
          </a:p>
          <a:p>
            <a:pPr eaLnBrk="1" hangingPunct="1">
              <a:buClr>
                <a:schemeClr val="tx1"/>
              </a:buClr>
              <a:buSzPct val="80000"/>
              <a:defRPr/>
            </a:pPr>
            <a:r>
              <a:rPr lang="fr-FR" sz="1400" b="1" kern="1200" dirty="0">
                <a:solidFill>
                  <a:schemeClr val="tx1"/>
                </a:solidFill>
                <a:latin typeface="Tahoma" pitchFamily="34" charset="0"/>
                <a:ea typeface="Tahoma" pitchFamily="34" charset="0"/>
                <a:cs typeface="Tahoma" pitchFamily="34" charset="0"/>
              </a:rPr>
              <a:t>Espace d’outils </a:t>
            </a:r>
            <a:r>
              <a:rPr lang="fr-FR" sz="1400" kern="1200" dirty="0">
                <a:solidFill>
                  <a:schemeClr val="tx1"/>
                </a:solidFill>
                <a:latin typeface="Tahoma" pitchFamily="34" charset="0"/>
                <a:ea typeface="Tahoma" pitchFamily="34" charset="0"/>
                <a:cs typeface="Tahoma" pitchFamily="34" charset="0"/>
              </a:rPr>
              <a:t>: Outils qui </a:t>
            </a:r>
            <a:r>
              <a:rPr lang="fr-FR" sz="1400" dirty="0">
                <a:solidFill>
                  <a:schemeClr val="tx1"/>
                </a:solidFill>
                <a:latin typeface="Tahoma" pitchFamily="34" charset="0"/>
                <a:ea typeface="Tahoma" pitchFamily="34" charset="0"/>
                <a:cs typeface="Tahoma" pitchFamily="34" charset="0"/>
              </a:rPr>
              <a:t>v</a:t>
            </a:r>
            <a:r>
              <a:rPr lang="fr-FR" sz="1400" kern="1200" dirty="0">
                <a:solidFill>
                  <a:schemeClr val="tx1"/>
                </a:solidFill>
                <a:latin typeface="Tahoma" pitchFamily="34" charset="0"/>
                <a:ea typeface="Tahoma" pitchFamily="34" charset="0"/>
                <a:cs typeface="Tahoma" pitchFamily="34" charset="0"/>
              </a:rPr>
              <a:t>ous aident à travailler sur le contenu de la fenêtre ouverte. </a:t>
            </a:r>
          </a:p>
          <a:p>
            <a:pPr eaLnBrk="1" hangingPunct="1">
              <a:buClr>
                <a:schemeClr val="tx1"/>
              </a:buClr>
              <a:buSzPct val="80000"/>
              <a:defRPr/>
            </a:pPr>
            <a:r>
              <a:rPr lang="fr-FR" sz="1400" b="1" dirty="0">
                <a:solidFill>
                  <a:schemeClr val="tx1"/>
                </a:solidFill>
                <a:latin typeface="Tahoma" pitchFamily="34" charset="0"/>
                <a:ea typeface="Tahoma" pitchFamily="34" charset="0"/>
                <a:cs typeface="Tahoma" pitchFamily="34" charset="0"/>
              </a:rPr>
              <a:t>Espace d’informations </a:t>
            </a:r>
            <a:r>
              <a:rPr lang="fr-FR" sz="1400" b="1" kern="1200" dirty="0">
                <a:solidFill>
                  <a:schemeClr val="tx1"/>
                </a:solidFill>
                <a:latin typeface="Tahoma" pitchFamily="34" charset="0"/>
                <a:ea typeface="Tahoma" pitchFamily="34" charset="0"/>
                <a:cs typeface="Tahoma" pitchFamily="34" charset="0"/>
              </a:rPr>
              <a:t>:</a:t>
            </a:r>
            <a:r>
              <a:rPr lang="fr-FR" sz="1400" kern="1200" dirty="0">
                <a:solidFill>
                  <a:schemeClr val="tx1"/>
                </a:solidFill>
                <a:latin typeface="Tahoma" pitchFamily="34" charset="0"/>
                <a:ea typeface="Tahoma" pitchFamily="34" charset="0"/>
                <a:cs typeface="Tahoma" pitchFamily="34" charset="0"/>
              </a:rPr>
              <a:t> Bande dans le bas de la fenêtre avec des informations concernant la fenêtre en cours. </a:t>
            </a:r>
          </a:p>
        </p:txBody>
      </p:sp>
      <p:pic>
        <p:nvPicPr>
          <p:cNvPr id="123911" name="Picture 11"/>
          <p:cNvPicPr>
            <a:picLocks noGrp="1" noChangeAspect="1" noChangeArrowheads="1"/>
          </p:cNvPicPr>
          <p:nvPr>
            <p:ph sz="half" idx="4294967295"/>
          </p:nvPr>
        </p:nvPicPr>
        <p:blipFill>
          <a:blip r:embed="rId2" cstate="print"/>
          <a:srcRect/>
          <a:stretch>
            <a:fillRect/>
          </a:stretch>
        </p:blipFill>
        <p:spPr>
          <a:xfrm>
            <a:off x="899592" y="3213100"/>
            <a:ext cx="7272338" cy="3644900"/>
          </a:xfrm>
        </p:spPr>
      </p:pic>
      <p:sp>
        <p:nvSpPr>
          <p:cNvPr id="123912" name="Oval 8"/>
          <p:cNvSpPr>
            <a:spLocks noChangeArrowheads="1"/>
          </p:cNvSpPr>
          <p:nvPr/>
        </p:nvSpPr>
        <p:spPr bwMode="auto">
          <a:xfrm>
            <a:off x="7199784" y="3140968"/>
            <a:ext cx="862013" cy="574675"/>
          </a:xfrm>
          <a:prstGeom prst="ellipse">
            <a:avLst/>
          </a:prstGeom>
          <a:solidFill>
            <a:schemeClr val="accent1">
              <a:alpha val="0"/>
            </a:schemeClr>
          </a:solidFill>
          <a:ln w="50800" algn="ctr">
            <a:solidFill>
              <a:schemeClr val="hlink"/>
            </a:solidFill>
            <a:round/>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123915" name="Line 11"/>
          <p:cNvSpPr>
            <a:spLocks noChangeShapeType="1"/>
          </p:cNvSpPr>
          <p:nvPr/>
        </p:nvSpPr>
        <p:spPr bwMode="auto">
          <a:xfrm>
            <a:off x="539553" y="3501008"/>
            <a:ext cx="576064" cy="0"/>
          </a:xfrm>
          <a:prstGeom prst="line">
            <a:avLst/>
          </a:prstGeom>
          <a:noFill/>
          <a:ln w="63500">
            <a:solidFill>
              <a:schemeClr val="accent1"/>
            </a:solidFill>
            <a:round/>
            <a:headEnd/>
            <a:tailEnd type="triangle" w="med" len="med"/>
          </a:ln>
        </p:spPr>
        <p:txBody>
          <a:bodyPr wrap="square" anchor="ctr">
            <a:spAutoFit/>
          </a:bodyPr>
          <a:lstStyle/>
          <a:p>
            <a:endParaRPr lang="sv-SE">
              <a:latin typeface="Tahoma" pitchFamily="34" charset="0"/>
              <a:ea typeface="Tahoma" pitchFamily="34" charset="0"/>
              <a:cs typeface="Tahoma" pitchFamily="34" charset="0"/>
            </a:endParaRPr>
          </a:p>
        </p:txBody>
      </p:sp>
      <p:sp>
        <p:nvSpPr>
          <p:cNvPr id="123916" name="Line 12"/>
          <p:cNvSpPr>
            <a:spLocks noChangeShapeType="1"/>
          </p:cNvSpPr>
          <p:nvPr/>
        </p:nvSpPr>
        <p:spPr bwMode="auto">
          <a:xfrm>
            <a:off x="539552" y="3356992"/>
            <a:ext cx="576585" cy="0"/>
          </a:xfrm>
          <a:prstGeom prst="line">
            <a:avLst/>
          </a:prstGeom>
          <a:noFill/>
          <a:ln w="63500">
            <a:solidFill>
              <a:schemeClr val="accent1"/>
            </a:solidFill>
            <a:round/>
            <a:headEnd/>
            <a:tailEnd type="triangle" w="med" len="med"/>
          </a:ln>
        </p:spPr>
        <p:txBody>
          <a:bodyPr wrap="square" anchor="ctr">
            <a:spAutoFit/>
          </a:bodyPr>
          <a:lstStyle/>
          <a:p>
            <a:endParaRPr lang="sv-SE">
              <a:latin typeface="Tahoma" pitchFamily="34" charset="0"/>
              <a:ea typeface="Tahoma" pitchFamily="34" charset="0"/>
              <a:cs typeface="Tahoma" pitchFamily="34" charset="0"/>
            </a:endParaRPr>
          </a:p>
        </p:txBody>
      </p:sp>
      <p:sp>
        <p:nvSpPr>
          <p:cNvPr id="123917" name="Line 13"/>
          <p:cNvSpPr>
            <a:spLocks noChangeShapeType="1"/>
          </p:cNvSpPr>
          <p:nvPr/>
        </p:nvSpPr>
        <p:spPr bwMode="auto">
          <a:xfrm>
            <a:off x="539553" y="3717032"/>
            <a:ext cx="576064" cy="0"/>
          </a:xfrm>
          <a:prstGeom prst="line">
            <a:avLst/>
          </a:prstGeom>
          <a:noFill/>
          <a:ln w="63500">
            <a:solidFill>
              <a:schemeClr val="accent1"/>
            </a:solidFill>
            <a:round/>
            <a:headEnd/>
            <a:tailEnd type="triangle" w="med" len="med"/>
          </a:ln>
        </p:spPr>
        <p:txBody>
          <a:bodyPr wrap="square" anchor="ctr">
            <a:spAutoFit/>
          </a:bodyPr>
          <a:lstStyle/>
          <a:p>
            <a:endParaRPr lang="sv-SE">
              <a:latin typeface="Tahoma" pitchFamily="34" charset="0"/>
              <a:ea typeface="Tahoma" pitchFamily="34" charset="0"/>
              <a:cs typeface="Tahoma" pitchFamily="34" charset="0"/>
            </a:endParaRPr>
          </a:p>
        </p:txBody>
      </p:sp>
      <p:sp>
        <p:nvSpPr>
          <p:cNvPr id="123918" name="Line 14"/>
          <p:cNvSpPr>
            <a:spLocks noChangeShapeType="1"/>
          </p:cNvSpPr>
          <p:nvPr/>
        </p:nvSpPr>
        <p:spPr bwMode="auto">
          <a:xfrm>
            <a:off x="539552" y="6597352"/>
            <a:ext cx="576585" cy="144761"/>
          </a:xfrm>
          <a:prstGeom prst="line">
            <a:avLst/>
          </a:prstGeom>
          <a:noFill/>
          <a:ln w="63500">
            <a:solidFill>
              <a:schemeClr val="accent1"/>
            </a:solidFill>
            <a:round/>
            <a:headEnd/>
            <a:tailEnd type="triangle" w="med" len="med"/>
          </a:ln>
        </p:spPr>
        <p:txBody>
          <a:bodyPr wrap="square" anchor="ctr">
            <a:spAutoFit/>
          </a:bodyPr>
          <a:lstStyle/>
          <a:p>
            <a:endParaRPr lang="sv-SE">
              <a:latin typeface="Tahoma" pitchFamily="34" charset="0"/>
              <a:ea typeface="Tahoma" pitchFamily="34" charset="0"/>
              <a:cs typeface="Tahoma" pitchFamily="34" charset="0"/>
            </a:endParaRPr>
          </a:p>
        </p:txBody>
      </p:sp>
      <p:sp>
        <p:nvSpPr>
          <p:cNvPr id="36876" name="AutoShape 12"/>
          <p:cNvSpPr>
            <a:spLocks noChangeArrowheads="1"/>
          </p:cNvSpPr>
          <p:nvPr/>
        </p:nvSpPr>
        <p:spPr bwMode="auto">
          <a:xfrm>
            <a:off x="2051720" y="5661248"/>
            <a:ext cx="4824536" cy="442674"/>
          </a:xfrm>
          <a:prstGeom prst="roundRect">
            <a:avLst>
              <a:gd name="adj" fmla="val 16667"/>
            </a:avLst>
          </a:prstGeom>
          <a:solidFill>
            <a:schemeClr val="accent1">
              <a:alpha val="0"/>
            </a:schemeClr>
          </a:solidFill>
          <a:ln w="381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wheel(4)">
                                      <p:cBhvr>
                                        <p:cTn id="7" dur="2000"/>
                                        <p:tgtEl>
                                          <p:spTgt spid="1239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3909">
                                            <p:txEl>
                                              <p:pRg st="0" end="0"/>
                                            </p:txEl>
                                          </p:spTgt>
                                        </p:tgtEl>
                                        <p:attrNameLst>
                                          <p:attrName>style.visibility</p:attrName>
                                        </p:attrNameLst>
                                      </p:cBhvr>
                                      <p:to>
                                        <p:strVal val="visible"/>
                                      </p:to>
                                    </p:set>
                                    <p:animEffect transition="in" filter="box(in)">
                                      <p:cBhvr>
                                        <p:cTn id="12" dur="500"/>
                                        <p:tgtEl>
                                          <p:spTgt spid="1239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3909">
                                            <p:txEl>
                                              <p:pRg st="1" end="1"/>
                                            </p:txEl>
                                          </p:spTgt>
                                        </p:tgtEl>
                                        <p:attrNameLst>
                                          <p:attrName>style.visibility</p:attrName>
                                        </p:attrNameLst>
                                      </p:cBhvr>
                                      <p:to>
                                        <p:strVal val="visible"/>
                                      </p:to>
                                    </p:set>
                                    <p:animEffect transition="in" filter="box(in)">
                                      <p:cBhvr>
                                        <p:cTn id="17" dur="500"/>
                                        <p:tgtEl>
                                          <p:spTgt spid="12390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3909">
                                            <p:txEl>
                                              <p:pRg st="2" end="2"/>
                                            </p:txEl>
                                          </p:spTgt>
                                        </p:tgtEl>
                                        <p:attrNameLst>
                                          <p:attrName>style.visibility</p:attrName>
                                        </p:attrNameLst>
                                      </p:cBhvr>
                                      <p:to>
                                        <p:strVal val="visible"/>
                                      </p:to>
                                    </p:set>
                                    <p:animEffect transition="in" filter="box(in)">
                                      <p:cBhvr>
                                        <p:cTn id="22" dur="500"/>
                                        <p:tgtEl>
                                          <p:spTgt spid="12390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3909">
                                            <p:txEl>
                                              <p:pRg st="3" end="3"/>
                                            </p:txEl>
                                          </p:spTgt>
                                        </p:tgtEl>
                                        <p:attrNameLst>
                                          <p:attrName>style.visibility</p:attrName>
                                        </p:attrNameLst>
                                      </p:cBhvr>
                                      <p:to>
                                        <p:strVal val="visible"/>
                                      </p:to>
                                    </p:set>
                                    <p:animEffect transition="in" filter="box(in)">
                                      <p:cBhvr>
                                        <p:cTn id="27" dur="500"/>
                                        <p:tgtEl>
                                          <p:spTgt spid="12390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3916"/>
                                        </p:tgtEl>
                                        <p:attrNameLst>
                                          <p:attrName>style.visibility</p:attrName>
                                        </p:attrNameLst>
                                      </p:cBhvr>
                                      <p:to>
                                        <p:strVal val="visible"/>
                                      </p:to>
                                    </p:set>
                                    <p:anim calcmode="lin" valueType="num">
                                      <p:cBhvr additive="base">
                                        <p:cTn id="32" dur="500" fill="hold"/>
                                        <p:tgtEl>
                                          <p:spTgt spid="123916"/>
                                        </p:tgtEl>
                                        <p:attrNameLst>
                                          <p:attrName>ppt_x</p:attrName>
                                        </p:attrNameLst>
                                      </p:cBhvr>
                                      <p:tavLst>
                                        <p:tav tm="0">
                                          <p:val>
                                            <p:strVal val="#ppt_x"/>
                                          </p:val>
                                        </p:tav>
                                        <p:tav tm="100000">
                                          <p:val>
                                            <p:strVal val="#ppt_x"/>
                                          </p:val>
                                        </p:tav>
                                      </p:tavLst>
                                    </p:anim>
                                    <p:anim calcmode="lin" valueType="num">
                                      <p:cBhvr additive="base">
                                        <p:cTn id="33" dur="500" fill="hold"/>
                                        <p:tgtEl>
                                          <p:spTgt spid="1239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3912"/>
                                        </p:tgtEl>
                                        <p:attrNameLst>
                                          <p:attrName>style.visibility</p:attrName>
                                        </p:attrNameLst>
                                      </p:cBhvr>
                                      <p:to>
                                        <p:strVal val="visible"/>
                                      </p:to>
                                    </p:set>
                                    <p:anim calcmode="lin" valueType="num">
                                      <p:cBhvr additive="base">
                                        <p:cTn id="38" dur="500" fill="hold"/>
                                        <p:tgtEl>
                                          <p:spTgt spid="123912"/>
                                        </p:tgtEl>
                                        <p:attrNameLst>
                                          <p:attrName>ppt_x</p:attrName>
                                        </p:attrNameLst>
                                      </p:cBhvr>
                                      <p:tavLst>
                                        <p:tav tm="0">
                                          <p:val>
                                            <p:strVal val="#ppt_x"/>
                                          </p:val>
                                        </p:tav>
                                        <p:tav tm="100000">
                                          <p:val>
                                            <p:strVal val="#ppt_x"/>
                                          </p:val>
                                        </p:tav>
                                      </p:tavLst>
                                    </p:anim>
                                    <p:anim calcmode="lin" valueType="num">
                                      <p:cBhvr additive="base">
                                        <p:cTn id="39" dur="500" fill="hold"/>
                                        <p:tgtEl>
                                          <p:spTgt spid="1239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23909">
                                            <p:txEl>
                                              <p:pRg st="4" end="4"/>
                                            </p:txEl>
                                          </p:spTgt>
                                        </p:tgtEl>
                                        <p:attrNameLst>
                                          <p:attrName>style.visibility</p:attrName>
                                        </p:attrNameLst>
                                      </p:cBhvr>
                                      <p:to>
                                        <p:strVal val="visible"/>
                                      </p:to>
                                    </p:set>
                                    <p:animEffect transition="in" filter="box(in)">
                                      <p:cBhvr>
                                        <p:cTn id="44" dur="500"/>
                                        <p:tgtEl>
                                          <p:spTgt spid="12390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3915"/>
                                        </p:tgtEl>
                                        <p:attrNameLst>
                                          <p:attrName>style.visibility</p:attrName>
                                        </p:attrNameLst>
                                      </p:cBhvr>
                                      <p:to>
                                        <p:strVal val="visible"/>
                                      </p:to>
                                    </p:set>
                                    <p:anim calcmode="lin" valueType="num">
                                      <p:cBhvr additive="base">
                                        <p:cTn id="49" dur="500" fill="hold"/>
                                        <p:tgtEl>
                                          <p:spTgt spid="123915"/>
                                        </p:tgtEl>
                                        <p:attrNameLst>
                                          <p:attrName>ppt_x</p:attrName>
                                        </p:attrNameLst>
                                      </p:cBhvr>
                                      <p:tavLst>
                                        <p:tav tm="0">
                                          <p:val>
                                            <p:strVal val="#ppt_x"/>
                                          </p:val>
                                        </p:tav>
                                        <p:tav tm="100000">
                                          <p:val>
                                            <p:strVal val="#ppt_x"/>
                                          </p:val>
                                        </p:tav>
                                      </p:tavLst>
                                    </p:anim>
                                    <p:anim calcmode="lin" valueType="num">
                                      <p:cBhvr additive="base">
                                        <p:cTn id="50" dur="500" fill="hold"/>
                                        <p:tgtEl>
                                          <p:spTgt spid="1239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23909">
                                            <p:txEl>
                                              <p:pRg st="5" end="5"/>
                                            </p:txEl>
                                          </p:spTgt>
                                        </p:tgtEl>
                                        <p:attrNameLst>
                                          <p:attrName>style.visibility</p:attrName>
                                        </p:attrNameLst>
                                      </p:cBhvr>
                                      <p:to>
                                        <p:strVal val="visible"/>
                                      </p:to>
                                    </p:set>
                                    <p:animEffect transition="in" filter="box(in)">
                                      <p:cBhvr>
                                        <p:cTn id="55" dur="500"/>
                                        <p:tgtEl>
                                          <p:spTgt spid="123909">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6876"/>
                                        </p:tgtEl>
                                        <p:attrNameLst>
                                          <p:attrName>style.visibility</p:attrName>
                                        </p:attrNameLst>
                                      </p:cBhvr>
                                      <p:to>
                                        <p:strVal val="visible"/>
                                      </p:to>
                                    </p:set>
                                    <p:anim calcmode="lin" valueType="num">
                                      <p:cBhvr additive="base">
                                        <p:cTn id="60" dur="500" fill="hold"/>
                                        <p:tgtEl>
                                          <p:spTgt spid="36876"/>
                                        </p:tgtEl>
                                        <p:attrNameLst>
                                          <p:attrName>ppt_x</p:attrName>
                                        </p:attrNameLst>
                                      </p:cBhvr>
                                      <p:tavLst>
                                        <p:tav tm="0">
                                          <p:val>
                                            <p:strVal val="#ppt_x"/>
                                          </p:val>
                                        </p:tav>
                                        <p:tav tm="100000">
                                          <p:val>
                                            <p:strVal val="#ppt_x"/>
                                          </p:val>
                                        </p:tav>
                                      </p:tavLst>
                                    </p:anim>
                                    <p:anim calcmode="lin" valueType="num">
                                      <p:cBhvr additive="base">
                                        <p:cTn id="61" dur="500" fill="hold"/>
                                        <p:tgtEl>
                                          <p:spTgt spid="3687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23909">
                                            <p:txEl>
                                              <p:pRg st="6" end="6"/>
                                            </p:txEl>
                                          </p:spTgt>
                                        </p:tgtEl>
                                        <p:attrNameLst>
                                          <p:attrName>style.visibility</p:attrName>
                                        </p:attrNameLst>
                                      </p:cBhvr>
                                      <p:to>
                                        <p:strVal val="visible"/>
                                      </p:to>
                                    </p:set>
                                    <p:animEffect transition="in" filter="box(in)">
                                      <p:cBhvr>
                                        <p:cTn id="66" dur="500"/>
                                        <p:tgtEl>
                                          <p:spTgt spid="123909">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3917"/>
                                        </p:tgtEl>
                                        <p:attrNameLst>
                                          <p:attrName>style.visibility</p:attrName>
                                        </p:attrNameLst>
                                      </p:cBhvr>
                                      <p:to>
                                        <p:strVal val="visible"/>
                                      </p:to>
                                    </p:set>
                                    <p:anim calcmode="lin" valueType="num">
                                      <p:cBhvr additive="base">
                                        <p:cTn id="71" dur="500" fill="hold"/>
                                        <p:tgtEl>
                                          <p:spTgt spid="123917"/>
                                        </p:tgtEl>
                                        <p:attrNameLst>
                                          <p:attrName>ppt_x</p:attrName>
                                        </p:attrNameLst>
                                      </p:cBhvr>
                                      <p:tavLst>
                                        <p:tav tm="0">
                                          <p:val>
                                            <p:strVal val="#ppt_x"/>
                                          </p:val>
                                        </p:tav>
                                        <p:tav tm="100000">
                                          <p:val>
                                            <p:strVal val="#ppt_x"/>
                                          </p:val>
                                        </p:tav>
                                      </p:tavLst>
                                    </p:anim>
                                    <p:anim calcmode="lin" valueType="num">
                                      <p:cBhvr additive="base">
                                        <p:cTn id="72" dur="500" fill="hold"/>
                                        <p:tgtEl>
                                          <p:spTgt spid="12391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23909">
                                            <p:txEl>
                                              <p:pRg st="7" end="7"/>
                                            </p:txEl>
                                          </p:spTgt>
                                        </p:tgtEl>
                                        <p:attrNameLst>
                                          <p:attrName>style.visibility</p:attrName>
                                        </p:attrNameLst>
                                      </p:cBhvr>
                                      <p:to>
                                        <p:strVal val="visible"/>
                                      </p:to>
                                    </p:set>
                                    <p:animEffect transition="in" filter="box(in)">
                                      <p:cBhvr>
                                        <p:cTn id="77" dur="500"/>
                                        <p:tgtEl>
                                          <p:spTgt spid="123909">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3918"/>
                                        </p:tgtEl>
                                        <p:attrNameLst>
                                          <p:attrName>style.visibility</p:attrName>
                                        </p:attrNameLst>
                                      </p:cBhvr>
                                      <p:to>
                                        <p:strVal val="visible"/>
                                      </p:to>
                                    </p:set>
                                    <p:anim calcmode="lin" valueType="num">
                                      <p:cBhvr additive="base">
                                        <p:cTn id="82" dur="500" fill="hold"/>
                                        <p:tgtEl>
                                          <p:spTgt spid="123918"/>
                                        </p:tgtEl>
                                        <p:attrNameLst>
                                          <p:attrName>ppt_x</p:attrName>
                                        </p:attrNameLst>
                                      </p:cBhvr>
                                      <p:tavLst>
                                        <p:tav tm="0">
                                          <p:val>
                                            <p:strVal val="#ppt_x"/>
                                          </p:val>
                                        </p:tav>
                                        <p:tav tm="100000">
                                          <p:val>
                                            <p:strVal val="#ppt_x"/>
                                          </p:val>
                                        </p:tav>
                                      </p:tavLst>
                                    </p:anim>
                                    <p:anim calcmode="lin" valueType="num">
                                      <p:cBhvr additive="base">
                                        <p:cTn id="83" dur="500" fill="hold"/>
                                        <p:tgtEl>
                                          <p:spTgt spid="123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uiExpand="1" build="p"/>
      <p:bldP spid="123912" grpId="0" uiExpand="1" animBg="1"/>
      <p:bldP spid="123915" grpId="0" uiExpand="1" animBg="1"/>
      <p:bldP spid="123917" grpId="0" uiExpand="1" animBg="1"/>
      <p:bldP spid="123918" grpId="0" animBg="1"/>
      <p:bldP spid="36876" grpId="0" uiExpan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8"/>
          <p:cNvSpPr>
            <a:spLocks noGrp="1" noChangeArrowheads="1"/>
          </p:cNvSpPr>
          <p:nvPr>
            <p:ph type="title" idx="4294967295"/>
          </p:nvPr>
        </p:nvSpPr>
        <p:spPr>
          <a:xfrm>
            <a:off x="539552" y="0"/>
            <a:ext cx="7313612" cy="1143000"/>
          </a:xfrm>
        </p:spPr>
        <p:txBody>
          <a:bodyPr anchor="ctr" anchorCtr="1">
            <a:normAutofit/>
          </a:bodyPr>
          <a:lstStyle/>
          <a:p>
            <a:pPr eaLnBrk="1" hangingPunct="1">
              <a:defRPr/>
            </a:pPr>
            <a:r>
              <a:rPr lang="sv-SE" dirty="0">
                <a:solidFill>
                  <a:schemeClr val="accent1"/>
                </a:solidFill>
                <a:latin typeface="Tahoma" pitchFamily="34" charset="0"/>
                <a:ea typeface="Tahoma" pitchFamily="34" charset="0"/>
                <a:cs typeface="Tahoma" pitchFamily="34" charset="0"/>
              </a:rPr>
              <a:t>La </a:t>
            </a:r>
            <a:r>
              <a:rPr lang="sv-SE" dirty="0" err="1">
                <a:solidFill>
                  <a:schemeClr val="accent1"/>
                </a:solidFill>
                <a:latin typeface="Tahoma" pitchFamily="34" charset="0"/>
                <a:ea typeface="Tahoma" pitchFamily="34" charset="0"/>
                <a:cs typeface="Tahoma" pitchFamily="34" charset="0"/>
              </a:rPr>
              <a:t>souris</a:t>
            </a:r>
            <a:endParaRPr lang="sv-SE" dirty="0">
              <a:solidFill>
                <a:schemeClr val="accent1"/>
              </a:solidFill>
              <a:latin typeface="Tahoma" pitchFamily="34" charset="0"/>
              <a:ea typeface="Tahoma" pitchFamily="34" charset="0"/>
              <a:cs typeface="Tahoma" pitchFamily="34" charset="0"/>
            </a:endParaRPr>
          </a:p>
        </p:txBody>
      </p:sp>
      <p:sp>
        <p:nvSpPr>
          <p:cNvPr id="13322" name="Rectangle 10"/>
          <p:cNvSpPr>
            <a:spLocks noGrp="1" noChangeArrowheads="1"/>
          </p:cNvSpPr>
          <p:nvPr>
            <p:ph type="body" sz="half" idx="4294967295"/>
          </p:nvPr>
        </p:nvSpPr>
        <p:spPr>
          <a:xfrm>
            <a:off x="4499992" y="1268760"/>
            <a:ext cx="4464050" cy="5300662"/>
          </a:xfrm>
        </p:spPr>
        <p:txBody>
          <a:bodyPr>
            <a:normAutofit fontScale="85000" lnSpcReduction="10000"/>
          </a:bodyPr>
          <a:lstStyle/>
          <a:p>
            <a:pPr eaLnBrk="1" hangingPunct="1">
              <a:lnSpc>
                <a:spcPct val="110000"/>
              </a:lnSpc>
              <a:defRPr/>
            </a:pPr>
            <a:r>
              <a:rPr lang="sv-SE" sz="2400" dirty="0">
                <a:latin typeface="Tahoma" pitchFamily="34" charset="0"/>
                <a:ea typeface="Tahoma" pitchFamily="34" charset="0"/>
                <a:cs typeface="Tahoma" pitchFamily="34" charset="0"/>
              </a:rPr>
              <a:t>La </a:t>
            </a:r>
            <a:r>
              <a:rPr lang="sv-SE" sz="2400" dirty="0" err="1">
                <a:latin typeface="Tahoma" pitchFamily="34" charset="0"/>
                <a:ea typeface="Tahoma" pitchFamily="34" charset="0"/>
                <a:cs typeface="Tahoma" pitchFamily="34" charset="0"/>
              </a:rPr>
              <a:t>souris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permet</a:t>
            </a:r>
            <a:r>
              <a:rPr lang="sv-SE" sz="2400" dirty="0">
                <a:latin typeface="Tahoma" pitchFamily="34" charset="0"/>
                <a:ea typeface="Tahoma" pitchFamily="34" charset="0"/>
                <a:cs typeface="Tahoma" pitchFamily="34" charset="0"/>
              </a:rPr>
              <a:t> de travailler sur </a:t>
            </a:r>
            <a:r>
              <a:rPr lang="sv-SE" sz="2400" dirty="0" err="1">
                <a:latin typeface="Tahoma" pitchFamily="34" charset="0"/>
                <a:ea typeface="Tahoma" pitchFamily="34" charset="0"/>
                <a:cs typeface="Tahoma" pitchFamily="34" charset="0"/>
              </a:rPr>
              <a:t>l’objet</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affiché</a:t>
            </a:r>
            <a:r>
              <a:rPr lang="sv-SE" sz="2400" dirty="0">
                <a:latin typeface="Tahoma" pitchFamily="34" charset="0"/>
                <a:ea typeface="Tahoma" pitchFamily="34" charset="0"/>
                <a:cs typeface="Tahoma" pitchFamily="34" charset="0"/>
              </a:rPr>
              <a:t> sur </a:t>
            </a:r>
            <a:r>
              <a:rPr lang="sv-SE" sz="2400" dirty="0" err="1">
                <a:latin typeface="Tahoma" pitchFamily="34" charset="0"/>
                <a:ea typeface="Tahoma" pitchFamily="34" charset="0"/>
                <a:cs typeface="Tahoma" pitchFamily="34" charset="0"/>
              </a:rPr>
              <a:t>l’écran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pouvez</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lancer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un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logiciel</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pouves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aussi</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déplacer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copier</a:t>
            </a:r>
            <a:r>
              <a:rPr lang="sv-SE" sz="2400" dirty="0">
                <a:latin typeface="Tahoma" pitchFamily="34" charset="0"/>
                <a:ea typeface="Tahoma" pitchFamily="34" charset="0"/>
                <a:cs typeface="Tahoma" pitchFamily="34" charset="0"/>
              </a:rPr>
              <a:t> et </a:t>
            </a:r>
            <a:r>
              <a:rPr lang="sv-SE" sz="2400" dirty="0" err="1">
                <a:latin typeface="Tahoma" pitchFamily="34" charset="0"/>
                <a:ea typeface="Tahoma" pitchFamily="34" charset="0"/>
                <a:cs typeface="Tahoma" pitchFamily="34" charset="0"/>
              </a:rPr>
              <a:t>supprimer</a:t>
            </a:r>
            <a:r>
              <a:rPr lang="sv-SE" sz="2400" dirty="0">
                <a:latin typeface="Tahoma" pitchFamily="34" charset="0"/>
                <a:ea typeface="Tahoma" pitchFamily="34" charset="0"/>
                <a:cs typeface="Tahoma" pitchFamily="34" charset="0"/>
              </a:rPr>
              <a:t> des </a:t>
            </a:r>
            <a:r>
              <a:rPr lang="sv-SE" sz="2400" dirty="0" err="1">
                <a:latin typeface="Tahoma" pitchFamily="34" charset="0"/>
                <a:ea typeface="Tahoma" pitchFamily="34" charset="0"/>
                <a:cs typeface="Tahoma" pitchFamily="34" charset="0"/>
              </a:rPr>
              <a:t>fichiers</a:t>
            </a:r>
            <a:r>
              <a:rPr lang="sv-SE" sz="2400" dirty="0">
                <a:latin typeface="Tahoma" pitchFamily="34" charset="0"/>
                <a:ea typeface="Tahoma" pitchFamily="34" charset="0"/>
                <a:cs typeface="Tahoma" pitchFamily="34" charset="0"/>
              </a:rPr>
              <a:t> en </a:t>
            </a:r>
            <a:r>
              <a:rPr lang="sv-SE" sz="2400" dirty="0" err="1">
                <a:latin typeface="Tahoma" pitchFamily="34" charset="0"/>
                <a:ea typeface="Tahoma" pitchFamily="34" charset="0"/>
                <a:cs typeface="Tahoma" pitchFamily="34" charset="0"/>
              </a:rPr>
              <a:t>pointant</a:t>
            </a:r>
            <a:r>
              <a:rPr lang="sv-SE" sz="2400" dirty="0">
                <a:latin typeface="Tahoma" pitchFamily="34" charset="0"/>
                <a:ea typeface="Tahoma" pitchFamily="34" charset="0"/>
                <a:cs typeface="Tahoma" pitchFamily="34" charset="0"/>
              </a:rPr>
              <a:t> et en </a:t>
            </a:r>
            <a:r>
              <a:rPr lang="sv-SE" sz="2400" dirty="0" err="1">
                <a:latin typeface="Tahoma" pitchFamily="34" charset="0"/>
                <a:ea typeface="Tahoma" pitchFamily="34" charset="0"/>
                <a:cs typeface="Tahoma" pitchFamily="34" charset="0"/>
              </a:rPr>
              <a:t>cliquant</a:t>
            </a:r>
            <a:r>
              <a:rPr lang="sv-SE" sz="2400" dirty="0">
                <a:latin typeface="Tahoma" pitchFamily="34" charset="0"/>
                <a:ea typeface="Tahoma" pitchFamily="34" charset="0"/>
                <a:cs typeface="Tahoma" pitchFamily="34" charset="0"/>
              </a:rPr>
              <a:t> avec la </a:t>
            </a:r>
            <a:r>
              <a:rPr lang="sv-SE" sz="2400" dirty="0" err="1">
                <a:latin typeface="Tahoma" pitchFamily="34" charset="0"/>
                <a:ea typeface="Tahoma" pitchFamily="34" charset="0"/>
                <a:cs typeface="Tahoma" pitchFamily="34" charset="0"/>
              </a:rPr>
              <a:t>souris</a:t>
            </a:r>
            <a:r>
              <a:rPr lang="sv-SE" sz="2400" dirty="0">
                <a:latin typeface="Tahoma" pitchFamily="34" charset="0"/>
                <a:ea typeface="Tahoma" pitchFamily="34" charset="0"/>
                <a:cs typeface="Tahoma" pitchFamily="34" charset="0"/>
              </a:rPr>
              <a:t>.</a:t>
            </a:r>
          </a:p>
          <a:p>
            <a:pPr eaLnBrk="1" hangingPunct="1">
              <a:lnSpc>
                <a:spcPct val="110000"/>
              </a:lnSpc>
              <a:defRPr/>
            </a:pPr>
            <a:endParaRPr lang="sv-SE" sz="2400" dirty="0">
              <a:latin typeface="Tahoma" pitchFamily="34" charset="0"/>
              <a:ea typeface="Tahoma" pitchFamily="34" charset="0"/>
              <a:cs typeface="Tahoma" pitchFamily="34" charset="0"/>
            </a:endParaRPr>
          </a:p>
          <a:p>
            <a:pPr eaLnBrk="1" hangingPunct="1">
              <a:lnSpc>
                <a:spcPct val="110000"/>
              </a:lnSpc>
              <a:defRPr/>
            </a:pPr>
            <a:r>
              <a:rPr lang="sv-SE" sz="2400" dirty="0">
                <a:latin typeface="Tahoma" pitchFamily="34" charset="0"/>
                <a:ea typeface="Tahoma" pitchFamily="34" charset="0"/>
                <a:cs typeface="Tahoma" pitchFamily="34" charset="0"/>
              </a:rPr>
              <a:t>La </a:t>
            </a:r>
            <a:r>
              <a:rPr lang="sv-SE" sz="2400" dirty="0" err="1">
                <a:latin typeface="Tahoma" pitchFamily="34" charset="0"/>
                <a:ea typeface="Tahoma" pitchFamily="34" charset="0"/>
                <a:cs typeface="Tahoma" pitchFamily="34" charset="0"/>
              </a:rPr>
              <a:t>souris</a:t>
            </a:r>
            <a:r>
              <a:rPr lang="sv-SE" sz="2400" dirty="0">
                <a:latin typeface="Tahoma" pitchFamily="34" charset="0"/>
                <a:ea typeface="Tahoma" pitchFamily="34" charset="0"/>
                <a:cs typeface="Tahoma" pitchFamily="34" charset="0"/>
              </a:rPr>
              <a:t> a </a:t>
            </a:r>
            <a:r>
              <a:rPr lang="sv-SE" sz="2400" dirty="0" err="1">
                <a:latin typeface="Tahoma" pitchFamily="34" charset="0"/>
                <a:ea typeface="Tahoma" pitchFamily="34" charset="0"/>
                <a:cs typeface="Tahoma" pitchFamily="34" charset="0"/>
              </a:rPr>
              <a:t>un</a:t>
            </a:r>
            <a:r>
              <a:rPr lang="sv-SE" sz="2400" dirty="0">
                <a:latin typeface="Tahoma" pitchFamily="34" charset="0"/>
                <a:ea typeface="Tahoma" pitchFamily="34" charset="0"/>
                <a:cs typeface="Tahoma" pitchFamily="34" charset="0"/>
              </a:rPr>
              <a:t> </a:t>
            </a:r>
            <a:r>
              <a:rPr lang="sv-SE" sz="2400" b="1" dirty="0" err="1">
                <a:latin typeface="Tahoma" pitchFamily="34" charset="0"/>
                <a:ea typeface="Tahoma" pitchFamily="34" charset="0"/>
                <a:cs typeface="Tahoma" pitchFamily="34" charset="0"/>
              </a:rPr>
              <a:t>bouton</a:t>
            </a:r>
            <a:r>
              <a:rPr lang="sv-SE" sz="2400" b="1" dirty="0">
                <a:latin typeface="Tahoma" pitchFamily="34" charset="0"/>
                <a:ea typeface="Tahoma" pitchFamily="34" charset="0"/>
                <a:cs typeface="Tahoma" pitchFamily="34" charset="0"/>
              </a:rPr>
              <a:t> </a:t>
            </a:r>
            <a:r>
              <a:rPr lang="sv-SE" sz="2400" b="1" dirty="0" err="1">
                <a:latin typeface="Tahoma" pitchFamily="34" charset="0"/>
                <a:ea typeface="Tahoma" pitchFamily="34" charset="0"/>
                <a:cs typeface="Tahoma" pitchFamily="34" charset="0"/>
              </a:rPr>
              <a:t>gauche</a:t>
            </a:r>
            <a:r>
              <a:rPr lang="sv-SE" sz="2400" b="1" dirty="0">
                <a:latin typeface="Tahoma" pitchFamily="34" charset="0"/>
                <a:ea typeface="Tahoma" pitchFamily="34" charset="0"/>
                <a:cs typeface="Tahoma" pitchFamily="34" charset="0"/>
              </a:rPr>
              <a:t> </a:t>
            </a:r>
            <a:r>
              <a:rPr lang="sv-SE" sz="2400" dirty="0">
                <a:latin typeface="Tahoma" pitchFamily="34" charset="0"/>
                <a:ea typeface="Tahoma" pitchFamily="34" charset="0"/>
                <a:cs typeface="Tahoma" pitchFamily="34" charset="0"/>
              </a:rPr>
              <a:t>et </a:t>
            </a:r>
            <a:r>
              <a:rPr lang="sv-SE" sz="2400" dirty="0" err="1">
                <a:latin typeface="Tahoma" pitchFamily="34" charset="0"/>
                <a:ea typeface="Tahoma" pitchFamily="34" charset="0"/>
                <a:cs typeface="Tahoma" pitchFamily="34" charset="0"/>
              </a:rPr>
              <a:t>un</a:t>
            </a:r>
            <a:r>
              <a:rPr lang="sv-SE" sz="2400" dirty="0">
                <a:latin typeface="Tahoma" pitchFamily="34" charset="0"/>
                <a:ea typeface="Tahoma" pitchFamily="34" charset="0"/>
                <a:cs typeface="Tahoma" pitchFamily="34" charset="0"/>
              </a:rPr>
              <a:t> </a:t>
            </a:r>
            <a:r>
              <a:rPr lang="sv-SE" sz="2400" b="1" dirty="0" err="1">
                <a:latin typeface="Tahoma" pitchFamily="34" charset="0"/>
                <a:ea typeface="Tahoma" pitchFamily="34" charset="0"/>
                <a:cs typeface="Tahoma" pitchFamily="34" charset="0"/>
              </a:rPr>
              <a:t>bouton</a:t>
            </a:r>
            <a:r>
              <a:rPr lang="sv-SE" sz="2400" b="1" dirty="0">
                <a:latin typeface="Tahoma" pitchFamily="34" charset="0"/>
                <a:ea typeface="Tahoma" pitchFamily="34" charset="0"/>
                <a:cs typeface="Tahoma" pitchFamily="34" charset="0"/>
              </a:rPr>
              <a:t> </a:t>
            </a:r>
            <a:r>
              <a:rPr lang="sv-SE" sz="2400" b="1" dirty="0" err="1">
                <a:latin typeface="Tahoma" pitchFamily="34" charset="0"/>
                <a:ea typeface="Tahoma" pitchFamily="34" charset="0"/>
                <a:cs typeface="Tahoma" pitchFamily="34" charset="0"/>
              </a:rPr>
              <a:t>droit</a:t>
            </a:r>
            <a:r>
              <a:rPr lang="sv-SE" sz="2400" dirty="0">
                <a:latin typeface="Tahoma" pitchFamily="34" charset="0"/>
                <a:ea typeface="Tahoma" pitchFamily="34" charset="0"/>
                <a:cs typeface="Tahoma" pitchFamily="34" charset="0"/>
              </a:rPr>
              <a:t>. Au </a:t>
            </a:r>
            <a:r>
              <a:rPr lang="sv-SE" sz="2400" dirty="0" err="1">
                <a:latin typeface="Tahoma" pitchFamily="34" charset="0"/>
                <a:ea typeface="Tahoma" pitchFamily="34" charset="0"/>
                <a:cs typeface="Tahoma" pitchFamily="34" charset="0"/>
              </a:rPr>
              <a:t>milieu</a:t>
            </a:r>
            <a:r>
              <a:rPr lang="sv-SE" sz="2400" dirty="0">
                <a:latin typeface="Tahoma" pitchFamily="34" charset="0"/>
                <a:ea typeface="Tahoma" pitchFamily="34" charset="0"/>
                <a:cs typeface="Tahoma" pitchFamily="34" charset="0"/>
              </a:rPr>
              <a:t>, il y a </a:t>
            </a:r>
            <a:r>
              <a:rPr lang="sv-SE" sz="2400" dirty="0" err="1">
                <a:latin typeface="Tahoma" pitchFamily="34" charset="0"/>
                <a:ea typeface="Tahoma" pitchFamily="34" charset="0"/>
                <a:cs typeface="Tahoma" pitchFamily="34" charset="0"/>
              </a:rPr>
              <a:t>une</a:t>
            </a:r>
            <a:r>
              <a:rPr lang="sv-SE" sz="2400" dirty="0">
                <a:latin typeface="Tahoma" pitchFamily="34" charset="0"/>
                <a:ea typeface="Tahoma" pitchFamily="34" charset="0"/>
                <a:cs typeface="Tahoma" pitchFamily="34" charset="0"/>
              </a:rPr>
              <a:t> </a:t>
            </a:r>
            <a:r>
              <a:rPr lang="sv-SE" sz="2400" b="1" dirty="0" err="1">
                <a:latin typeface="Tahoma" pitchFamily="34" charset="0"/>
                <a:ea typeface="Tahoma" pitchFamily="34" charset="0"/>
                <a:cs typeface="Tahoma" pitchFamily="34" charset="0"/>
              </a:rPr>
              <a:t>roulette</a:t>
            </a:r>
            <a:r>
              <a:rPr lang="sv-SE" sz="2400" b="1" dirty="0">
                <a:latin typeface="Tahoma" pitchFamily="34" charset="0"/>
                <a:ea typeface="Tahoma" pitchFamily="34" charset="0"/>
                <a:cs typeface="Tahoma" pitchFamily="34" charset="0"/>
              </a:rPr>
              <a:t>.</a:t>
            </a:r>
          </a:p>
          <a:p>
            <a:pPr eaLnBrk="1" hangingPunct="1">
              <a:lnSpc>
                <a:spcPct val="110000"/>
              </a:lnSpc>
              <a:defRPr/>
            </a:pPr>
            <a:endParaRPr lang="sv-SE" sz="2400" b="1" dirty="0">
              <a:latin typeface="Tahoma" pitchFamily="34" charset="0"/>
              <a:ea typeface="Tahoma" pitchFamily="34" charset="0"/>
              <a:cs typeface="Tahoma" pitchFamily="34" charset="0"/>
            </a:endParaRPr>
          </a:p>
          <a:p>
            <a:pPr eaLnBrk="1" hangingPunct="1">
              <a:lnSpc>
                <a:spcPct val="110000"/>
              </a:lnSpc>
              <a:defRPr/>
            </a:pP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pouvez</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modifier</a:t>
            </a:r>
            <a:r>
              <a:rPr lang="sv-SE" sz="2400" dirty="0">
                <a:latin typeface="Tahoma" pitchFamily="34" charset="0"/>
                <a:ea typeface="Tahoma" pitchFamily="34" charset="0"/>
                <a:cs typeface="Tahoma" pitchFamily="34" charset="0"/>
              </a:rPr>
              <a:t> les </a:t>
            </a:r>
            <a:r>
              <a:rPr lang="sv-SE" sz="2400" dirty="0" err="1">
                <a:latin typeface="Tahoma" pitchFamily="34" charset="0"/>
                <a:ea typeface="Tahoma" pitchFamily="34" charset="0"/>
                <a:cs typeface="Tahoma" pitchFamily="34" charset="0"/>
              </a:rPr>
              <a:t>réglages</a:t>
            </a:r>
            <a:r>
              <a:rPr lang="sv-SE" sz="2400" dirty="0">
                <a:latin typeface="Tahoma" pitchFamily="34" charset="0"/>
                <a:ea typeface="Tahoma" pitchFamily="34" charset="0"/>
                <a:cs typeface="Tahoma" pitchFamily="34" charset="0"/>
              </a:rPr>
              <a:t> de la </a:t>
            </a:r>
            <a:r>
              <a:rPr lang="sv-SE" sz="2400" dirty="0" err="1">
                <a:latin typeface="Tahoma" pitchFamily="34" charset="0"/>
                <a:ea typeface="Tahoma" pitchFamily="34" charset="0"/>
                <a:cs typeface="Tahoma" pitchFamily="34" charset="0"/>
              </a:rPr>
              <a:t>souris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pouvez</a:t>
            </a:r>
            <a:r>
              <a:rPr lang="sv-SE" sz="2400" dirty="0">
                <a:latin typeface="Tahoma" pitchFamily="34" charset="0"/>
                <a:ea typeface="Tahoma" pitchFamily="34" charset="0"/>
                <a:cs typeface="Tahoma" pitchFamily="34" charset="0"/>
              </a:rPr>
              <a:t> par </a:t>
            </a:r>
            <a:r>
              <a:rPr lang="sv-SE" sz="2400" dirty="0" err="1">
                <a:latin typeface="Tahoma" pitchFamily="34" charset="0"/>
                <a:ea typeface="Tahoma" pitchFamily="34" charset="0"/>
                <a:cs typeface="Tahoma" pitchFamily="34" charset="0"/>
              </a:rPr>
              <a:t>exemple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régler</a:t>
            </a:r>
            <a:r>
              <a:rPr lang="sv-SE" sz="2400" dirty="0">
                <a:latin typeface="Tahoma" pitchFamily="34" charset="0"/>
                <a:ea typeface="Tahoma" pitchFamily="34" charset="0"/>
                <a:cs typeface="Tahoma" pitchFamily="34" charset="0"/>
              </a:rPr>
              <a:t> la </a:t>
            </a:r>
            <a:r>
              <a:rPr lang="sv-SE" sz="2400" dirty="0" err="1">
                <a:latin typeface="Tahoma" pitchFamily="34" charset="0"/>
                <a:ea typeface="Tahoma" pitchFamily="34" charset="0"/>
                <a:cs typeface="Tahoma" pitchFamily="34" charset="0"/>
              </a:rPr>
              <a:t>vitesse</a:t>
            </a:r>
            <a:r>
              <a:rPr lang="sv-SE" sz="2400" dirty="0">
                <a:latin typeface="Tahoma" pitchFamily="34" charset="0"/>
                <a:ea typeface="Tahoma" pitchFamily="34" charset="0"/>
                <a:cs typeface="Tahoma" pitchFamily="34" charset="0"/>
              </a:rPr>
              <a:t> des </a:t>
            </a:r>
            <a:r>
              <a:rPr lang="sv-SE" sz="2400" dirty="0" err="1">
                <a:latin typeface="Tahoma" pitchFamily="34" charset="0"/>
                <a:ea typeface="Tahoma" pitchFamily="34" charset="0"/>
                <a:cs typeface="Tahoma" pitchFamily="34" charset="0"/>
              </a:rPr>
              <a:t>doubles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clics</a:t>
            </a:r>
            <a:r>
              <a:rPr lang="sv-SE" sz="2400" dirty="0">
                <a:latin typeface="Tahoma" pitchFamily="34" charset="0"/>
                <a:ea typeface="Tahoma" pitchFamily="34" charset="0"/>
                <a:cs typeface="Tahoma" pitchFamily="34" charset="0"/>
              </a:rPr>
              <a:t> et </a:t>
            </a:r>
            <a:r>
              <a:rPr lang="sv-SE" sz="2400" dirty="0" err="1">
                <a:latin typeface="Tahoma" pitchFamily="34" charset="0"/>
                <a:ea typeface="Tahoma" pitchFamily="34" charset="0"/>
                <a:cs typeface="Tahoma" pitchFamily="34" charset="0"/>
              </a:rPr>
              <a:t>modivier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l’aspect</a:t>
            </a:r>
            <a:r>
              <a:rPr lang="sv-SE" sz="2400" dirty="0">
                <a:latin typeface="Tahoma" pitchFamily="34" charset="0"/>
                <a:ea typeface="Tahoma" pitchFamily="34" charset="0"/>
                <a:cs typeface="Tahoma" pitchFamily="34" charset="0"/>
              </a:rPr>
              <a:t> du </a:t>
            </a:r>
            <a:r>
              <a:rPr lang="sv-SE" sz="2400" dirty="0" err="1">
                <a:latin typeface="Tahoma" pitchFamily="34" charset="0"/>
                <a:ea typeface="Tahoma" pitchFamily="34" charset="0"/>
                <a:cs typeface="Tahoma" pitchFamily="34" charset="0"/>
              </a:rPr>
              <a:t>curseur</a:t>
            </a:r>
            <a:r>
              <a:rPr lang="sv-SE" sz="2400" dirty="0">
                <a:latin typeface="Tahoma" pitchFamily="34" charset="0"/>
                <a:ea typeface="Tahoma" pitchFamily="34" charset="0"/>
                <a:cs typeface="Tahoma" pitchFamily="34" charset="0"/>
              </a:rPr>
              <a:t>. </a:t>
            </a:r>
            <a:endParaRPr lang="sv-SE" sz="2000" dirty="0">
              <a:latin typeface="Tahoma" pitchFamily="34" charset="0"/>
              <a:ea typeface="Tahoma" pitchFamily="34" charset="0"/>
              <a:cs typeface="Tahoma" pitchFamily="34" charset="0"/>
            </a:endParaRPr>
          </a:p>
          <a:p>
            <a:pPr eaLnBrk="1" hangingPunct="1">
              <a:lnSpc>
                <a:spcPct val="80000"/>
              </a:lnSpc>
              <a:defRPr/>
            </a:pPr>
            <a:endParaRPr lang="sv-SE" sz="2000" dirty="0">
              <a:latin typeface="Tahoma" pitchFamily="34" charset="0"/>
              <a:ea typeface="Tahoma" pitchFamily="34" charset="0"/>
              <a:cs typeface="Tahoma" pitchFamily="34" charset="0"/>
            </a:endParaRPr>
          </a:p>
        </p:txBody>
      </p:sp>
      <p:pic>
        <p:nvPicPr>
          <p:cNvPr id="13326" name="Picture 71"/>
          <p:cNvPicPr>
            <a:picLocks noGrp="1" noChangeAspect="1" noChangeArrowheads="1"/>
          </p:cNvPicPr>
          <p:nvPr>
            <p:ph sz="half" idx="4294967295"/>
          </p:nvPr>
        </p:nvPicPr>
        <p:blipFill>
          <a:blip r:embed="rId2" cstate="print"/>
          <a:srcRect/>
          <a:stretch>
            <a:fillRect/>
          </a:stretch>
        </p:blipFill>
        <p:spPr>
          <a:xfrm>
            <a:off x="504056" y="2403475"/>
            <a:ext cx="3273425" cy="2957513"/>
          </a:xfrm>
          <a:solidFill>
            <a:schemeClr val="tx2"/>
          </a:solidFill>
          <a:ln>
            <a:solidFill>
              <a:srgbClr val="00B050"/>
            </a:solidFill>
          </a:ln>
        </p:spPr>
      </p:pic>
      <p:sp>
        <p:nvSpPr>
          <p:cNvPr id="6150" name="AutoShape 6"/>
          <p:cNvSpPr>
            <a:spLocks noChangeArrowheads="1"/>
          </p:cNvSpPr>
          <p:nvPr/>
        </p:nvSpPr>
        <p:spPr bwMode="auto">
          <a:xfrm>
            <a:off x="44190" y="4314282"/>
            <a:ext cx="1368425" cy="647700"/>
          </a:xfrm>
          <a:prstGeom prst="wedgeEllipseCallout">
            <a:avLst>
              <a:gd name="adj1" fmla="val 11989"/>
              <a:gd name="adj2" fmla="val -227525"/>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Bouton</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gauche</a:t>
            </a:r>
            <a:endParaRPr lang="sv-SE" sz="1200" b="1" dirty="0">
              <a:latin typeface="Tahoma" pitchFamily="34" charset="0"/>
              <a:ea typeface="Tahoma" pitchFamily="34" charset="0"/>
              <a:cs typeface="Tahoma" pitchFamily="34" charset="0"/>
            </a:endParaRPr>
          </a:p>
        </p:txBody>
      </p:sp>
      <p:sp>
        <p:nvSpPr>
          <p:cNvPr id="6151" name="AutoShape 7"/>
          <p:cNvSpPr>
            <a:spLocks noChangeArrowheads="1"/>
          </p:cNvSpPr>
          <p:nvPr/>
        </p:nvSpPr>
        <p:spPr bwMode="auto">
          <a:xfrm>
            <a:off x="2627784" y="1556792"/>
            <a:ext cx="1370013" cy="647700"/>
          </a:xfrm>
          <a:prstGeom prst="wedgeEllipseCallout">
            <a:avLst>
              <a:gd name="adj1" fmla="val -92123"/>
              <a:gd name="adj2" fmla="val 120359"/>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Bouton</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droit</a:t>
            </a:r>
            <a:endParaRPr lang="sv-SE" sz="1400" b="1" dirty="0">
              <a:latin typeface="Tahoma" pitchFamily="34" charset="0"/>
              <a:ea typeface="Tahoma" pitchFamily="34" charset="0"/>
              <a:cs typeface="Tahoma" pitchFamily="34" charset="0"/>
            </a:endParaRPr>
          </a:p>
        </p:txBody>
      </p:sp>
      <p:sp>
        <p:nvSpPr>
          <p:cNvPr id="6152" name="AutoShape 8"/>
          <p:cNvSpPr>
            <a:spLocks noChangeArrowheads="1"/>
          </p:cNvSpPr>
          <p:nvPr/>
        </p:nvSpPr>
        <p:spPr bwMode="auto">
          <a:xfrm>
            <a:off x="728402" y="1377978"/>
            <a:ext cx="1397187" cy="647700"/>
          </a:xfrm>
          <a:prstGeom prst="wedgeEllipseCallout">
            <a:avLst>
              <a:gd name="adj1" fmla="val 8028"/>
              <a:gd name="adj2" fmla="val 162825"/>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Roulette</a:t>
            </a:r>
            <a:endParaRPr lang="sv-SE" sz="1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26"/>
                                        </p:tgtEl>
                                        <p:attrNameLst>
                                          <p:attrName>style.visibility</p:attrName>
                                        </p:attrNameLst>
                                      </p:cBhvr>
                                      <p:to>
                                        <p:strVal val="visible"/>
                                      </p:to>
                                    </p:set>
                                    <p:anim calcmode="lin" valueType="num">
                                      <p:cBhvr additive="base">
                                        <p:cTn id="7" dur="500" fill="hold"/>
                                        <p:tgtEl>
                                          <p:spTgt spid="13326"/>
                                        </p:tgtEl>
                                        <p:attrNameLst>
                                          <p:attrName>ppt_x</p:attrName>
                                        </p:attrNameLst>
                                      </p:cBhvr>
                                      <p:tavLst>
                                        <p:tav tm="0">
                                          <p:val>
                                            <p:strVal val="#ppt_x"/>
                                          </p:val>
                                        </p:tav>
                                        <p:tav tm="100000">
                                          <p:val>
                                            <p:strVal val="#ppt_x"/>
                                          </p:val>
                                        </p:tav>
                                      </p:tavLst>
                                    </p:anim>
                                    <p:anim calcmode="lin" valueType="num">
                                      <p:cBhvr additive="base">
                                        <p:cTn id="8"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322">
                                            <p:txEl>
                                              <p:pRg st="0" end="0"/>
                                            </p:txEl>
                                          </p:spTgt>
                                        </p:tgtEl>
                                        <p:attrNameLst>
                                          <p:attrName>style.visibility</p:attrName>
                                        </p:attrNameLst>
                                      </p:cBhvr>
                                      <p:to>
                                        <p:strVal val="visible"/>
                                      </p:to>
                                    </p:set>
                                    <p:animEffect transition="in" filter="box(in)">
                                      <p:cBhvr>
                                        <p:cTn id="13" dur="500"/>
                                        <p:tgtEl>
                                          <p:spTgt spid="133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322">
                                            <p:txEl>
                                              <p:pRg st="2" end="2"/>
                                            </p:txEl>
                                          </p:spTgt>
                                        </p:tgtEl>
                                        <p:attrNameLst>
                                          <p:attrName>style.visibility</p:attrName>
                                        </p:attrNameLst>
                                      </p:cBhvr>
                                      <p:to>
                                        <p:strVal val="visible"/>
                                      </p:to>
                                    </p:set>
                                    <p:animEffect transition="in" filter="box(in)">
                                      <p:cBhvr>
                                        <p:cTn id="18" dur="500"/>
                                        <p:tgtEl>
                                          <p:spTgt spid="1332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322">
                                            <p:txEl>
                                              <p:pRg st="4" end="4"/>
                                            </p:txEl>
                                          </p:spTgt>
                                        </p:tgtEl>
                                        <p:attrNameLst>
                                          <p:attrName>style.visibility</p:attrName>
                                        </p:attrNameLst>
                                      </p:cBhvr>
                                      <p:to>
                                        <p:strVal val="visible"/>
                                      </p:to>
                                    </p:set>
                                    <p:animEffect transition="in" filter="box(in)">
                                      <p:cBhvr>
                                        <p:cTn id="23" dur="500"/>
                                        <p:tgtEl>
                                          <p:spTgt spid="1332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150"/>
                                        </p:tgtEl>
                                        <p:attrNameLst>
                                          <p:attrName>style.visibility</p:attrName>
                                        </p:attrNameLst>
                                      </p:cBhvr>
                                      <p:to>
                                        <p:strVal val="visible"/>
                                      </p:to>
                                    </p:set>
                                    <p:anim calcmode="lin" valueType="num">
                                      <p:cBhvr additive="base">
                                        <p:cTn id="28" dur="500" fill="hold"/>
                                        <p:tgtEl>
                                          <p:spTgt spid="6150"/>
                                        </p:tgtEl>
                                        <p:attrNameLst>
                                          <p:attrName>ppt_x</p:attrName>
                                        </p:attrNameLst>
                                      </p:cBhvr>
                                      <p:tavLst>
                                        <p:tav tm="0">
                                          <p:val>
                                            <p:strVal val="#ppt_x"/>
                                          </p:val>
                                        </p:tav>
                                        <p:tav tm="100000">
                                          <p:val>
                                            <p:strVal val="#ppt_x"/>
                                          </p:val>
                                        </p:tav>
                                      </p:tavLst>
                                    </p:anim>
                                    <p:anim calcmode="lin" valueType="num">
                                      <p:cBhvr additive="base">
                                        <p:cTn id="29"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151"/>
                                        </p:tgtEl>
                                        <p:attrNameLst>
                                          <p:attrName>style.visibility</p:attrName>
                                        </p:attrNameLst>
                                      </p:cBhvr>
                                      <p:to>
                                        <p:strVal val="visible"/>
                                      </p:to>
                                    </p:set>
                                    <p:anim calcmode="lin" valueType="num">
                                      <p:cBhvr additive="base">
                                        <p:cTn id="34" dur="500" fill="hold"/>
                                        <p:tgtEl>
                                          <p:spTgt spid="6151"/>
                                        </p:tgtEl>
                                        <p:attrNameLst>
                                          <p:attrName>ppt_x</p:attrName>
                                        </p:attrNameLst>
                                      </p:cBhvr>
                                      <p:tavLst>
                                        <p:tav tm="0">
                                          <p:val>
                                            <p:strVal val="#ppt_x"/>
                                          </p:val>
                                        </p:tav>
                                        <p:tav tm="100000">
                                          <p:val>
                                            <p:strVal val="#ppt_x"/>
                                          </p:val>
                                        </p:tav>
                                      </p:tavLst>
                                    </p:anim>
                                    <p:anim calcmode="lin" valueType="num">
                                      <p:cBhvr additive="base">
                                        <p:cTn id="35"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152"/>
                                        </p:tgtEl>
                                        <p:attrNameLst>
                                          <p:attrName>style.visibility</p:attrName>
                                        </p:attrNameLst>
                                      </p:cBhvr>
                                      <p:to>
                                        <p:strVal val="visible"/>
                                      </p:to>
                                    </p:set>
                                    <p:anim calcmode="lin" valueType="num">
                                      <p:cBhvr additive="base">
                                        <p:cTn id="40" dur="500" fill="hold"/>
                                        <p:tgtEl>
                                          <p:spTgt spid="6152"/>
                                        </p:tgtEl>
                                        <p:attrNameLst>
                                          <p:attrName>ppt_x</p:attrName>
                                        </p:attrNameLst>
                                      </p:cBhvr>
                                      <p:tavLst>
                                        <p:tav tm="0">
                                          <p:val>
                                            <p:strVal val="#ppt_x"/>
                                          </p:val>
                                        </p:tav>
                                        <p:tav tm="100000">
                                          <p:val>
                                            <p:strVal val="#ppt_x"/>
                                          </p:val>
                                        </p:tav>
                                      </p:tavLst>
                                    </p:anim>
                                    <p:anim calcmode="lin" valueType="num">
                                      <p:cBhvr additive="base">
                                        <p:cTn id="41"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build="p"/>
      <p:bldP spid="6150" grpId="0" animBg="1"/>
      <p:bldP spid="6151" grpId="0" animBg="1"/>
      <p:bldP spid="61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idx="4294967295"/>
          </p:nvPr>
        </p:nvSpPr>
        <p:spPr>
          <a:xfrm>
            <a:off x="0" y="0"/>
            <a:ext cx="8229600" cy="836613"/>
          </a:xfrm>
        </p:spPr>
        <p:txBody>
          <a:bodyPr anchor="ctr" anchorCtr="1"/>
          <a:lstStyle/>
          <a:p>
            <a:pPr rtl="1" eaLnBrk="1" hangingPunct="1">
              <a:defRPr/>
            </a:pPr>
            <a:r>
              <a:rPr lang="en-US" dirty="0" err="1">
                <a:solidFill>
                  <a:schemeClr val="accent1"/>
                </a:solidFill>
                <a:latin typeface="Tahoma" pitchFamily="34" charset="0"/>
                <a:ea typeface="Tahoma" pitchFamily="34" charset="0"/>
                <a:cs typeface="Tahoma" pitchFamily="34" charset="0"/>
              </a:rPr>
              <a:t>L’ordinateur</a:t>
            </a:r>
            <a:r>
              <a:rPr lang="sv-SE" dirty="0">
                <a:solidFill>
                  <a:schemeClr val="accent1"/>
                </a:solidFill>
                <a:latin typeface="Tahoma" pitchFamily="34" charset="0"/>
                <a:ea typeface="Tahoma" pitchFamily="34" charset="0"/>
                <a:cs typeface="Tahoma" pitchFamily="34" charset="0"/>
              </a:rPr>
              <a:t> </a:t>
            </a:r>
          </a:p>
        </p:txBody>
      </p:sp>
      <p:sp>
        <p:nvSpPr>
          <p:cNvPr id="125958" name="Rectangle 6"/>
          <p:cNvSpPr>
            <a:spLocks noGrp="1" noChangeArrowheads="1"/>
          </p:cNvSpPr>
          <p:nvPr>
            <p:ph type="body" sz="half" idx="4294967295"/>
          </p:nvPr>
        </p:nvSpPr>
        <p:spPr>
          <a:xfrm>
            <a:off x="4648200" y="692150"/>
            <a:ext cx="4495800" cy="6165850"/>
          </a:xfrm>
          <a:ln>
            <a:noFill/>
          </a:ln>
        </p:spPr>
        <p:style>
          <a:lnRef idx="2">
            <a:schemeClr val="dk1"/>
          </a:lnRef>
          <a:fillRef idx="1">
            <a:schemeClr val="lt1"/>
          </a:fillRef>
          <a:effectRef idx="0">
            <a:schemeClr val="dk1"/>
          </a:effectRef>
          <a:fontRef idx="minor">
            <a:schemeClr val="dk1"/>
          </a:fontRef>
        </p:style>
        <p:txBody>
          <a:bodyPr/>
          <a:lstStyle/>
          <a:p>
            <a:pPr eaLnBrk="1" hangingPunct="1">
              <a:lnSpc>
                <a:spcPct val="80000"/>
              </a:lnSpc>
              <a:buClr>
                <a:schemeClr val="hlink"/>
              </a:buClr>
              <a:buSzPct val="80000"/>
              <a:buNone/>
              <a:defRPr/>
            </a:pPr>
            <a:r>
              <a:rPr lang="fr-FR" sz="1800" kern="1200" dirty="0">
                <a:latin typeface="Tahoma" pitchFamily="34" charset="0"/>
                <a:ea typeface="Tahoma" pitchFamily="34" charset="0"/>
                <a:cs typeface="Tahoma" pitchFamily="34" charset="0"/>
              </a:rPr>
              <a:t>	</a:t>
            </a:r>
          </a:p>
          <a:p>
            <a:pPr eaLnBrk="1" hangingPunct="1">
              <a:lnSpc>
                <a:spcPct val="80000"/>
              </a:lnSpc>
              <a:buClr>
                <a:schemeClr val="tx1"/>
              </a:buClr>
              <a:buSzPct val="80000"/>
              <a:defRPr/>
            </a:pPr>
            <a:r>
              <a:rPr lang="fr-FR" sz="2000" kern="1200" dirty="0">
                <a:latin typeface="Tahoma" pitchFamily="34" charset="0"/>
                <a:ea typeface="Tahoma" pitchFamily="34" charset="0"/>
                <a:cs typeface="Tahoma" pitchFamily="34" charset="0"/>
              </a:rPr>
              <a:t>Indique le contenu du disque dur, et de l’unité de cd, de la disquette ou des unités du réseau.  </a:t>
            </a:r>
          </a:p>
          <a:p>
            <a:pPr eaLnBrk="1" hangingPunct="1">
              <a:lnSpc>
                <a:spcPct val="80000"/>
              </a:lnSpc>
              <a:buClr>
                <a:schemeClr val="tx1"/>
              </a:buClr>
              <a:buSzPct val="80000"/>
              <a:defRPr/>
            </a:pPr>
            <a:r>
              <a:rPr lang="fr-FR" sz="2000" kern="1200" dirty="0">
                <a:latin typeface="Tahoma" pitchFamily="34" charset="0"/>
                <a:ea typeface="Tahoma" pitchFamily="34" charset="0"/>
                <a:cs typeface="Tahoma" pitchFamily="34" charset="0"/>
              </a:rPr>
              <a:t>Pour ouvrir </a:t>
            </a:r>
            <a:r>
              <a:rPr lang="fr-FR" sz="2000" b="1" dirty="0">
                <a:latin typeface="Tahoma" pitchFamily="34" charset="0"/>
                <a:ea typeface="Tahoma" pitchFamily="34" charset="0"/>
                <a:cs typeface="Tahoma" pitchFamily="34" charset="0"/>
              </a:rPr>
              <a:t>Ordinateur</a:t>
            </a:r>
            <a:r>
              <a:rPr lang="fr-FR" sz="2000" kern="1200" dirty="0">
                <a:latin typeface="Tahoma" pitchFamily="34" charset="0"/>
                <a:ea typeface="Tahoma" pitchFamily="34" charset="0"/>
                <a:cs typeface="Tahoma" pitchFamily="34" charset="0"/>
              </a:rPr>
              <a:t>, cliquez sur le bouton Démarrage. Le menu de démarrage s’affiche. </a:t>
            </a:r>
            <a:r>
              <a:rPr lang="fr-FR" sz="2000" dirty="0">
                <a:latin typeface="Tahoma" pitchFamily="34" charset="0"/>
                <a:ea typeface="Tahoma" pitchFamily="34" charset="0"/>
                <a:cs typeface="Tahoma" pitchFamily="34" charset="0"/>
              </a:rPr>
              <a:t>Cliquez ensuite sur </a:t>
            </a:r>
            <a:r>
              <a:rPr lang="fr-FR" sz="2000" b="1" dirty="0">
                <a:latin typeface="Tahoma" pitchFamily="34" charset="0"/>
                <a:ea typeface="Tahoma" pitchFamily="34" charset="0"/>
                <a:cs typeface="Tahoma" pitchFamily="34" charset="0"/>
              </a:rPr>
              <a:t>Ordinateur</a:t>
            </a:r>
            <a:r>
              <a:rPr lang="fr-FR" sz="2000" kern="1200" dirty="0">
                <a:latin typeface="Tahoma" pitchFamily="34" charset="0"/>
                <a:ea typeface="Tahoma" pitchFamily="34" charset="0"/>
                <a:cs typeface="Tahoma" pitchFamily="34" charset="0"/>
              </a:rPr>
              <a:t>.</a:t>
            </a:r>
          </a:p>
          <a:p>
            <a:pPr eaLnBrk="1" hangingPunct="1">
              <a:lnSpc>
                <a:spcPct val="80000"/>
              </a:lnSpc>
              <a:buClr>
                <a:schemeClr val="tx1"/>
              </a:buClr>
              <a:buSzPct val="80000"/>
              <a:defRPr/>
            </a:pPr>
            <a:r>
              <a:rPr lang="fr-FR" sz="2000" kern="1200" dirty="0">
                <a:latin typeface="Tahoma" pitchFamily="34" charset="0"/>
                <a:ea typeface="Tahoma" pitchFamily="34" charset="0"/>
                <a:cs typeface="Tahoma" pitchFamily="34" charset="0"/>
              </a:rPr>
              <a:t>Le disque dur est souvent divisé en deux parties</a:t>
            </a:r>
            <a:r>
              <a:rPr lang="fr-FR" sz="2000" dirty="0">
                <a:latin typeface="Tahoma" pitchFamily="34" charset="0"/>
                <a:ea typeface="Tahoma" pitchFamily="34" charset="0"/>
                <a:cs typeface="Tahoma" pitchFamily="34" charset="0"/>
              </a:rPr>
              <a:t>, </a:t>
            </a:r>
            <a:r>
              <a:rPr lang="fr-FR" sz="2000" kern="1200" dirty="0">
                <a:latin typeface="Tahoma" pitchFamily="34" charset="0"/>
                <a:ea typeface="Tahoma" pitchFamily="34" charset="0"/>
                <a:cs typeface="Tahoma" pitchFamily="34" charset="0"/>
              </a:rPr>
              <a:t>(C:) et (D:).</a:t>
            </a:r>
          </a:p>
          <a:p>
            <a:pPr eaLnBrk="1" hangingPunct="1">
              <a:lnSpc>
                <a:spcPct val="80000"/>
              </a:lnSpc>
              <a:buClr>
                <a:schemeClr val="tx1"/>
              </a:buClr>
              <a:buSzPct val="80000"/>
              <a:defRPr/>
            </a:pPr>
            <a:endParaRPr lang="fr-FR" sz="2000" kern="1200" dirty="0">
              <a:latin typeface="Tahoma" pitchFamily="34" charset="0"/>
              <a:ea typeface="Tahoma" pitchFamily="34" charset="0"/>
              <a:cs typeface="Tahoma" pitchFamily="34" charset="0"/>
            </a:endParaRPr>
          </a:p>
          <a:p>
            <a:pPr eaLnBrk="1" hangingPunct="1">
              <a:lnSpc>
                <a:spcPct val="80000"/>
              </a:lnSpc>
              <a:buClr>
                <a:schemeClr val="tx1"/>
              </a:buClr>
              <a:buSzPct val="80000"/>
              <a:defRPr/>
            </a:pPr>
            <a:r>
              <a:rPr lang="fr-FR" sz="2000" kern="1200" dirty="0">
                <a:latin typeface="Tahoma" pitchFamily="34" charset="0"/>
                <a:ea typeface="Tahoma" pitchFamily="34" charset="0"/>
                <a:cs typeface="Tahoma" pitchFamily="34" charset="0"/>
              </a:rPr>
              <a:t>L’unité de cd est appelée ici (E:). </a:t>
            </a:r>
            <a:endParaRPr lang="fr-FR" sz="2000" kern="1200" dirty="0">
              <a:solidFill>
                <a:srgbClr val="FF0000"/>
              </a:solidFill>
              <a:latin typeface="Tahoma" pitchFamily="34" charset="0"/>
              <a:ea typeface="Tahoma" pitchFamily="34" charset="0"/>
              <a:cs typeface="Tahoma" pitchFamily="34" charset="0"/>
            </a:endParaRPr>
          </a:p>
          <a:p>
            <a:pPr eaLnBrk="1" hangingPunct="1">
              <a:lnSpc>
                <a:spcPct val="80000"/>
              </a:lnSpc>
              <a:buClr>
                <a:schemeClr val="tx1"/>
              </a:buClr>
              <a:buSzPct val="80000"/>
              <a:defRPr/>
            </a:pPr>
            <a:endParaRPr lang="fr-FR" sz="2000" kern="1200" dirty="0">
              <a:solidFill>
                <a:schemeClr val="tx2">
                  <a:lumMod val="40000"/>
                  <a:lumOff val="60000"/>
                </a:schemeClr>
              </a:solidFill>
              <a:latin typeface="Tahoma" pitchFamily="34" charset="0"/>
              <a:ea typeface="Tahoma" pitchFamily="34" charset="0"/>
              <a:cs typeface="Tahoma" pitchFamily="34" charset="0"/>
            </a:endParaRPr>
          </a:p>
          <a:p>
            <a:pPr eaLnBrk="1" hangingPunct="1">
              <a:lnSpc>
                <a:spcPct val="80000"/>
              </a:lnSpc>
              <a:buClr>
                <a:schemeClr val="tx1"/>
              </a:buClr>
              <a:buSzPct val="80000"/>
              <a:defRPr/>
            </a:pPr>
            <a:r>
              <a:rPr lang="fr-FR" sz="2000" dirty="0">
                <a:latin typeface="Tahoma" pitchFamily="34" charset="0"/>
                <a:ea typeface="Tahoma" pitchFamily="34" charset="0"/>
                <a:cs typeface="Tahoma" pitchFamily="34" charset="0"/>
              </a:rPr>
              <a:t>Unités de stockage amovibles </a:t>
            </a:r>
            <a:r>
              <a:rPr lang="fr-FR" sz="2000" kern="1200" dirty="0">
                <a:latin typeface="Tahoma" pitchFamily="34" charset="0"/>
                <a:ea typeface="Tahoma" pitchFamily="34" charset="0"/>
                <a:cs typeface="Tahoma" pitchFamily="34" charset="0"/>
              </a:rPr>
              <a:t>branchées sur la prise</a:t>
            </a:r>
            <a:r>
              <a:rPr lang="fr-FR" sz="2000" dirty="0">
                <a:latin typeface="Tahoma" pitchFamily="34" charset="0"/>
                <a:ea typeface="Tahoma" pitchFamily="34" charset="0"/>
                <a:cs typeface="Tahoma" pitchFamily="34" charset="0"/>
              </a:rPr>
              <a:t>. Une clé USB est affichée ici</a:t>
            </a:r>
            <a:r>
              <a:rPr lang="fr-FR" sz="2000" kern="1200" dirty="0">
                <a:latin typeface="Tahoma" pitchFamily="34" charset="0"/>
                <a:ea typeface="Tahoma" pitchFamily="34" charset="0"/>
                <a:cs typeface="Tahoma" pitchFamily="34" charset="0"/>
              </a:rPr>
              <a:t> (F:).</a:t>
            </a:r>
          </a:p>
        </p:txBody>
      </p:sp>
      <p:pic>
        <p:nvPicPr>
          <p:cNvPr id="125959" name="Picture 5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10565" y="1052736"/>
            <a:ext cx="4069760" cy="5472112"/>
          </a:xfrm>
        </p:spPr>
      </p:pic>
      <p:sp>
        <p:nvSpPr>
          <p:cNvPr id="125960" name="Oval 8"/>
          <p:cNvSpPr>
            <a:spLocks noChangeArrowheads="1"/>
          </p:cNvSpPr>
          <p:nvPr/>
        </p:nvSpPr>
        <p:spPr bwMode="auto">
          <a:xfrm>
            <a:off x="2699792" y="3019849"/>
            <a:ext cx="1624434" cy="561975"/>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128" y="1484784"/>
            <a:ext cx="4799958" cy="2698659"/>
          </a:xfrm>
          <a:prstGeom prst="rect">
            <a:avLst/>
          </a:prstGeom>
        </p:spPr>
      </p:pic>
      <p:sp>
        <p:nvSpPr>
          <p:cNvPr id="3" name="Vänster 2"/>
          <p:cNvSpPr/>
          <p:nvPr/>
        </p:nvSpPr>
        <p:spPr>
          <a:xfrm>
            <a:off x="1907704" y="1988840"/>
            <a:ext cx="43204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Vänster 3"/>
          <p:cNvSpPr/>
          <p:nvPr/>
        </p:nvSpPr>
        <p:spPr>
          <a:xfrm>
            <a:off x="1907704" y="2276872"/>
            <a:ext cx="43204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Vänster 4"/>
          <p:cNvSpPr/>
          <p:nvPr/>
        </p:nvSpPr>
        <p:spPr>
          <a:xfrm>
            <a:off x="755576" y="3019849"/>
            <a:ext cx="21602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Vänster 5"/>
          <p:cNvSpPr/>
          <p:nvPr/>
        </p:nvSpPr>
        <p:spPr>
          <a:xfrm>
            <a:off x="755576" y="3140968"/>
            <a:ext cx="36004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fade">
                                      <p:cBhvr>
                                        <p:cTn id="7" dur="1000"/>
                                        <p:tgtEl>
                                          <p:spTgt spid="125959"/>
                                        </p:tgtEl>
                                      </p:cBhvr>
                                    </p:animEffect>
                                    <p:anim calcmode="lin" valueType="num">
                                      <p:cBhvr>
                                        <p:cTn id="8" dur="1000" fill="hold"/>
                                        <p:tgtEl>
                                          <p:spTgt spid="125959"/>
                                        </p:tgtEl>
                                        <p:attrNameLst>
                                          <p:attrName>ppt_x</p:attrName>
                                        </p:attrNameLst>
                                      </p:cBhvr>
                                      <p:tavLst>
                                        <p:tav tm="0">
                                          <p:val>
                                            <p:strVal val="#ppt_x"/>
                                          </p:val>
                                        </p:tav>
                                        <p:tav tm="100000">
                                          <p:val>
                                            <p:strVal val="#ppt_x"/>
                                          </p:val>
                                        </p:tav>
                                      </p:tavLst>
                                    </p:anim>
                                    <p:anim calcmode="lin" valueType="num">
                                      <p:cBhvr>
                                        <p:cTn id="9" dur="1000" fill="hold"/>
                                        <p:tgtEl>
                                          <p:spTgt spid="1259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5958">
                                            <p:bg/>
                                          </p:spTgt>
                                        </p:tgtEl>
                                        <p:attrNameLst>
                                          <p:attrName>style.visibility</p:attrName>
                                        </p:attrNameLst>
                                      </p:cBhvr>
                                      <p:to>
                                        <p:strVal val="visible"/>
                                      </p:to>
                                    </p:set>
                                    <p:anim calcmode="lin" valueType="num">
                                      <p:cBhvr additive="base">
                                        <p:cTn id="14" dur="500" fill="hold"/>
                                        <p:tgtEl>
                                          <p:spTgt spid="125958">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125958">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5958">
                                            <p:txEl>
                                              <p:pRg st="0" end="0"/>
                                            </p:txEl>
                                          </p:spTgt>
                                        </p:tgtEl>
                                        <p:attrNameLst>
                                          <p:attrName>style.visibility</p:attrName>
                                        </p:attrNameLst>
                                      </p:cBhvr>
                                      <p:to>
                                        <p:strVal val="visible"/>
                                      </p:to>
                                    </p:set>
                                    <p:anim calcmode="lin" valueType="num">
                                      <p:cBhvr additive="base">
                                        <p:cTn id="20" dur="500" fill="hold"/>
                                        <p:tgtEl>
                                          <p:spTgt spid="12595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59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5958">
                                            <p:txEl>
                                              <p:pRg st="1" end="1"/>
                                            </p:txEl>
                                          </p:spTgt>
                                        </p:tgtEl>
                                        <p:attrNameLst>
                                          <p:attrName>style.visibility</p:attrName>
                                        </p:attrNameLst>
                                      </p:cBhvr>
                                      <p:to>
                                        <p:strVal val="visible"/>
                                      </p:to>
                                    </p:set>
                                    <p:anim calcmode="lin" valueType="num">
                                      <p:cBhvr additive="base">
                                        <p:cTn id="26" dur="500" fill="hold"/>
                                        <p:tgtEl>
                                          <p:spTgt spid="12595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59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5958">
                                            <p:txEl>
                                              <p:pRg st="2" end="2"/>
                                            </p:txEl>
                                          </p:spTgt>
                                        </p:tgtEl>
                                        <p:attrNameLst>
                                          <p:attrName>style.visibility</p:attrName>
                                        </p:attrNameLst>
                                      </p:cBhvr>
                                      <p:to>
                                        <p:strVal val="visible"/>
                                      </p:to>
                                    </p:set>
                                    <p:anim calcmode="lin" valueType="num">
                                      <p:cBhvr additive="base">
                                        <p:cTn id="32" dur="500" fill="hold"/>
                                        <p:tgtEl>
                                          <p:spTgt spid="125958">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59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5958">
                                            <p:txEl>
                                              <p:pRg st="3" end="3"/>
                                            </p:txEl>
                                          </p:spTgt>
                                        </p:tgtEl>
                                        <p:attrNameLst>
                                          <p:attrName>style.visibility</p:attrName>
                                        </p:attrNameLst>
                                      </p:cBhvr>
                                      <p:to>
                                        <p:strVal val="visible"/>
                                      </p:to>
                                    </p:set>
                                    <p:anim calcmode="lin" valueType="num">
                                      <p:cBhvr additive="base">
                                        <p:cTn id="38" dur="500" fill="hold"/>
                                        <p:tgtEl>
                                          <p:spTgt spid="125958">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59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5958">
                                            <p:txEl>
                                              <p:pRg st="5" end="5"/>
                                            </p:txEl>
                                          </p:spTgt>
                                        </p:tgtEl>
                                        <p:attrNameLst>
                                          <p:attrName>style.visibility</p:attrName>
                                        </p:attrNameLst>
                                      </p:cBhvr>
                                      <p:to>
                                        <p:strVal val="visible"/>
                                      </p:to>
                                    </p:set>
                                    <p:anim calcmode="lin" valueType="num">
                                      <p:cBhvr additive="base">
                                        <p:cTn id="44" dur="500" fill="hold"/>
                                        <p:tgtEl>
                                          <p:spTgt spid="125958">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59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5958">
                                            <p:txEl>
                                              <p:pRg st="7" end="7"/>
                                            </p:txEl>
                                          </p:spTgt>
                                        </p:tgtEl>
                                        <p:attrNameLst>
                                          <p:attrName>style.visibility</p:attrName>
                                        </p:attrNameLst>
                                      </p:cBhvr>
                                      <p:to>
                                        <p:strVal val="visible"/>
                                      </p:to>
                                    </p:set>
                                    <p:anim calcmode="lin" valueType="num">
                                      <p:cBhvr additive="base">
                                        <p:cTn id="50" dur="500" fill="hold"/>
                                        <p:tgtEl>
                                          <p:spTgt spid="125958">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595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down)">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1000"/>
                                        <p:tgtEl>
                                          <p:spTgt spid="6"/>
                                        </p:tgtEl>
                                      </p:cBhvr>
                                    </p:animEffect>
                                    <p:anim calcmode="lin" valueType="num">
                                      <p:cBhvr>
                                        <p:cTn id="81" dur="1000" fill="hold"/>
                                        <p:tgtEl>
                                          <p:spTgt spid="6"/>
                                        </p:tgtEl>
                                        <p:attrNameLst>
                                          <p:attrName>ppt_x</p:attrName>
                                        </p:attrNameLst>
                                      </p:cBhvr>
                                      <p:tavLst>
                                        <p:tav tm="0">
                                          <p:val>
                                            <p:strVal val="#ppt_x"/>
                                          </p:val>
                                        </p:tav>
                                        <p:tav tm="100000">
                                          <p:val>
                                            <p:strVal val="#ppt_x"/>
                                          </p:val>
                                        </p:tav>
                                      </p:tavLst>
                                    </p:anim>
                                    <p:anim calcmode="lin" valueType="num">
                                      <p:cBhvr>
                                        <p:cTn id="8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build="p" animBg="1"/>
      <p:bldP spid="3" grpId="0" animBg="1"/>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idx="4294967295"/>
          </p:nvPr>
        </p:nvSpPr>
        <p:spPr>
          <a:xfrm>
            <a:off x="0" y="0"/>
            <a:ext cx="9144000" cy="1143000"/>
          </a:xfrm>
        </p:spPr>
        <p:txBody>
          <a:bodyPr anchor="ctr" anchorCtr="1">
            <a:normAutofit/>
          </a:bodyPr>
          <a:lstStyle/>
          <a:p>
            <a:pPr eaLnBrk="1" hangingPunct="1">
              <a:defRPr/>
            </a:pPr>
            <a:r>
              <a:rPr lang="sv-SE" dirty="0" err="1">
                <a:solidFill>
                  <a:schemeClr val="accent1"/>
                </a:solidFill>
                <a:latin typeface="Tahoma" pitchFamily="34" charset="0"/>
                <a:ea typeface="Tahoma" pitchFamily="34" charset="0"/>
                <a:cs typeface="Tahoma" pitchFamily="34" charset="0"/>
              </a:rPr>
              <a:t>Ouvrir</a:t>
            </a:r>
            <a:r>
              <a:rPr lang="sv-SE" dirty="0">
                <a:solidFill>
                  <a:schemeClr val="accent1"/>
                </a:solidFill>
                <a:latin typeface="Tahoma" pitchFamily="34" charset="0"/>
                <a:ea typeface="Tahoma" pitchFamily="34" charset="0"/>
                <a:cs typeface="Tahoma" pitchFamily="34" charset="0"/>
              </a:rPr>
              <a:t> les </a:t>
            </a:r>
            <a:r>
              <a:rPr lang="sv-SE" dirty="0" err="1">
                <a:solidFill>
                  <a:schemeClr val="accent1"/>
                </a:solidFill>
                <a:latin typeface="Tahoma" pitchFamily="34" charset="0"/>
                <a:ea typeface="Tahoma" pitchFamily="34" charset="0"/>
                <a:cs typeface="Tahoma" pitchFamily="34" charset="0"/>
              </a:rPr>
              <a:t>propriétés</a:t>
            </a:r>
            <a:r>
              <a:rPr lang="sv-SE" dirty="0">
                <a:solidFill>
                  <a:schemeClr val="accent1"/>
                </a:solidFill>
                <a:latin typeface="Tahoma" pitchFamily="34" charset="0"/>
                <a:ea typeface="Tahoma" pitchFamily="34" charset="0"/>
                <a:cs typeface="Tahoma" pitchFamily="34" charset="0"/>
              </a:rPr>
              <a:t> des </a:t>
            </a:r>
            <a:r>
              <a:rPr lang="sv-SE" dirty="0" err="1">
                <a:solidFill>
                  <a:schemeClr val="accent1"/>
                </a:solidFill>
                <a:latin typeface="Tahoma" pitchFamily="34" charset="0"/>
                <a:ea typeface="Tahoma" pitchFamily="34" charset="0"/>
                <a:cs typeface="Tahoma" pitchFamily="34" charset="0"/>
              </a:rPr>
              <a:t>disques</a:t>
            </a:r>
            <a:endParaRPr lang="sv-SE" dirty="0">
              <a:solidFill>
                <a:schemeClr val="accent1"/>
              </a:solidFill>
              <a:latin typeface="Tahoma" pitchFamily="34" charset="0"/>
              <a:ea typeface="Tahoma" pitchFamily="34" charset="0"/>
              <a:cs typeface="Tahoma" pitchFamily="34" charset="0"/>
            </a:endParaRPr>
          </a:p>
        </p:txBody>
      </p:sp>
      <p:sp>
        <p:nvSpPr>
          <p:cNvPr id="128007" name="Rectangle 7"/>
          <p:cNvSpPr>
            <a:spLocks noGrp="1" noChangeArrowheads="1"/>
          </p:cNvSpPr>
          <p:nvPr>
            <p:ph type="body" sz="half" idx="4294967295"/>
          </p:nvPr>
        </p:nvSpPr>
        <p:spPr>
          <a:xfrm>
            <a:off x="5220072" y="1484784"/>
            <a:ext cx="3581400" cy="4625975"/>
          </a:xfrm>
        </p:spPr>
        <p:txBody>
          <a:bodyPr>
            <a:noAutofit/>
          </a:bodyPr>
          <a:lstStyle/>
          <a:p>
            <a:pPr eaLnBrk="1" hangingPunct="1">
              <a:defRPr/>
            </a:pPr>
            <a:r>
              <a:rPr lang="fr-FR" sz="2200" dirty="0">
                <a:effectLst>
                  <a:outerShdw blurRad="38100" dist="38100" dir="2700000" algn="tl">
                    <a:srgbClr val="C0C0C0"/>
                  </a:outerShdw>
                </a:effectLst>
                <a:latin typeface="Tahoma" pitchFamily="34" charset="0"/>
                <a:ea typeface="Tahoma" pitchFamily="34" charset="0"/>
                <a:cs typeface="Tahoma" pitchFamily="34" charset="0"/>
              </a:rPr>
              <a:t>Ouvrez un disque en cliquant sur son icône dans la fenêtre Ordinateur.  </a:t>
            </a:r>
          </a:p>
          <a:p>
            <a:pPr eaLnBrk="1" hangingPunct="1">
              <a:defRPr/>
            </a:pPr>
            <a:r>
              <a:rPr lang="fr-FR" sz="2200" dirty="0">
                <a:effectLst>
                  <a:outerShdw blurRad="38100" dist="38100" dir="2700000" algn="tl">
                    <a:srgbClr val="C0C0C0"/>
                  </a:outerShdw>
                </a:effectLst>
                <a:latin typeface="Tahoma" pitchFamily="34" charset="0"/>
                <a:ea typeface="Tahoma" pitchFamily="34" charset="0"/>
                <a:cs typeface="Tahoma" pitchFamily="34" charset="0"/>
              </a:rPr>
              <a:t>Affichez les propriétés du disque en faisant un clic droit sur le disque et choisissez </a:t>
            </a:r>
            <a:r>
              <a:rPr lang="fr-FR" sz="2200" b="1" dirty="0">
                <a:effectLst>
                  <a:outerShdw blurRad="38100" dist="38100" dir="2700000" algn="tl">
                    <a:srgbClr val="C0C0C0"/>
                  </a:outerShdw>
                </a:effectLst>
                <a:latin typeface="Tahoma" pitchFamily="34" charset="0"/>
                <a:ea typeface="Tahoma" pitchFamily="34" charset="0"/>
                <a:cs typeface="Tahoma" pitchFamily="34" charset="0"/>
              </a:rPr>
              <a:t>Propriétés</a:t>
            </a:r>
            <a:r>
              <a:rPr lang="fr-FR" sz="2200" dirty="0">
                <a:effectLst>
                  <a:outerShdw blurRad="38100" dist="38100" dir="2700000" algn="tl">
                    <a:srgbClr val="C0C0C0"/>
                  </a:outerShdw>
                </a:effectLst>
                <a:latin typeface="Tahoma" pitchFamily="34" charset="0"/>
                <a:ea typeface="Tahoma" pitchFamily="34" charset="0"/>
                <a:cs typeface="Tahoma" pitchFamily="34" charset="0"/>
              </a:rPr>
              <a:t>. </a:t>
            </a:r>
          </a:p>
          <a:p>
            <a:pPr eaLnBrk="1" hangingPunct="1">
              <a:defRPr/>
            </a:pPr>
            <a:r>
              <a:rPr lang="fr-FR" sz="2200" dirty="0">
                <a:effectLst>
                  <a:outerShdw blurRad="38100" dist="38100" dir="2700000" algn="tl">
                    <a:srgbClr val="C0C0C0"/>
                  </a:outerShdw>
                </a:effectLst>
                <a:latin typeface="Tahoma" pitchFamily="34" charset="0"/>
                <a:ea typeface="Tahoma" pitchFamily="34" charset="0"/>
                <a:cs typeface="Tahoma" pitchFamily="34" charset="0"/>
              </a:rPr>
              <a:t>Un cadre s’affiche alors contenant les données d’espace libre, d’espace utilisé et de capacité.</a:t>
            </a:r>
          </a:p>
        </p:txBody>
      </p:sp>
      <p:pic>
        <p:nvPicPr>
          <p:cNvPr id="128008" name="Picture 58"/>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829750" y="1268760"/>
            <a:ext cx="2926193" cy="2089150"/>
          </a:xfrm>
        </p:spPr>
      </p:pic>
      <p:pic>
        <p:nvPicPr>
          <p:cNvPr id="128009" name="Picture 59"/>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755576" y="3589702"/>
            <a:ext cx="4032250" cy="310759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8007">
                                            <p:txEl>
                                              <p:pRg st="0" end="0"/>
                                            </p:txEl>
                                          </p:spTgt>
                                        </p:tgtEl>
                                        <p:attrNameLst>
                                          <p:attrName>style.visibility</p:attrName>
                                        </p:attrNameLst>
                                      </p:cBhvr>
                                      <p:to>
                                        <p:strVal val="visible"/>
                                      </p:to>
                                    </p:set>
                                    <p:animEffect transition="in" filter="box(in)">
                                      <p:cBhvr>
                                        <p:cTn id="7" dur="500"/>
                                        <p:tgtEl>
                                          <p:spTgt spid="1280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28008"/>
                                        </p:tgtEl>
                                        <p:attrNameLst>
                                          <p:attrName>style.visibility</p:attrName>
                                        </p:attrNameLst>
                                      </p:cBhvr>
                                      <p:to>
                                        <p:strVal val="visible"/>
                                      </p:to>
                                    </p:set>
                                    <p:animEffect transition="in" filter="wheel(4)">
                                      <p:cBhvr>
                                        <p:cTn id="12" dur="2000"/>
                                        <p:tgtEl>
                                          <p:spTgt spid="12800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8007">
                                            <p:txEl>
                                              <p:pRg st="1" end="1"/>
                                            </p:txEl>
                                          </p:spTgt>
                                        </p:tgtEl>
                                        <p:attrNameLst>
                                          <p:attrName>style.visibility</p:attrName>
                                        </p:attrNameLst>
                                      </p:cBhvr>
                                      <p:to>
                                        <p:strVal val="visible"/>
                                      </p:to>
                                    </p:set>
                                    <p:animEffect transition="in" filter="box(in)">
                                      <p:cBhvr>
                                        <p:cTn id="17" dur="500"/>
                                        <p:tgtEl>
                                          <p:spTgt spid="1280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28009"/>
                                        </p:tgtEl>
                                        <p:attrNameLst>
                                          <p:attrName>style.visibility</p:attrName>
                                        </p:attrNameLst>
                                      </p:cBhvr>
                                      <p:to>
                                        <p:strVal val="visible"/>
                                      </p:to>
                                    </p:set>
                                    <p:animEffect transition="in" filter="wheel(4)">
                                      <p:cBhvr>
                                        <p:cTn id="22" dur="2000"/>
                                        <p:tgtEl>
                                          <p:spTgt spid="12800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8007">
                                            <p:txEl>
                                              <p:pRg st="2" end="2"/>
                                            </p:txEl>
                                          </p:spTgt>
                                        </p:tgtEl>
                                        <p:attrNameLst>
                                          <p:attrName>style.visibility</p:attrName>
                                        </p:attrNameLst>
                                      </p:cBhvr>
                                      <p:to>
                                        <p:strVal val="visible"/>
                                      </p:to>
                                    </p:set>
                                    <p:animEffect transition="in" filter="box(in)">
                                      <p:cBhvr>
                                        <p:cTn id="27" dur="500"/>
                                        <p:tgtEl>
                                          <p:spTgt spid="1280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5" name="Rectangle 7"/>
          <p:cNvSpPr>
            <a:spLocks noGrp="1" noChangeArrowheads="1"/>
          </p:cNvSpPr>
          <p:nvPr>
            <p:ph type="title" idx="4294967295"/>
          </p:nvPr>
        </p:nvSpPr>
        <p:spPr>
          <a:xfrm>
            <a:off x="0" y="0"/>
            <a:ext cx="9144000" cy="836613"/>
          </a:xfrm>
        </p:spPr>
        <p:txBody>
          <a:bodyPr anchor="ctr" anchorCtr="1"/>
          <a:lstStyle/>
          <a:p>
            <a:pPr algn="r" rtl="1" eaLnBrk="1" hangingPunct="1">
              <a:defRPr/>
            </a:pPr>
            <a:r>
              <a:rPr lang="en-US" dirty="0">
                <a:solidFill>
                  <a:schemeClr val="accent1"/>
                </a:solidFill>
                <a:latin typeface="Tahoma" pitchFamily="34" charset="0"/>
                <a:ea typeface="Tahoma" pitchFamily="34" charset="0"/>
                <a:cs typeface="Tahoma" pitchFamily="34" charset="0"/>
              </a:rPr>
              <a:t>Les documents</a:t>
            </a:r>
            <a:r>
              <a:rPr lang="sv-SE" dirty="0">
                <a:solidFill>
                  <a:schemeClr val="accent1"/>
                </a:solidFill>
                <a:latin typeface="Tahoma" pitchFamily="34" charset="0"/>
                <a:ea typeface="Tahoma" pitchFamily="34" charset="0"/>
                <a:cs typeface="Tahoma" pitchFamily="34" charset="0"/>
              </a:rPr>
              <a:t> </a:t>
            </a:r>
          </a:p>
        </p:txBody>
      </p:sp>
      <p:sp>
        <p:nvSpPr>
          <p:cNvPr id="130057" name="Rectangle 9"/>
          <p:cNvSpPr>
            <a:spLocks noGrp="1" noChangeArrowheads="1"/>
          </p:cNvSpPr>
          <p:nvPr>
            <p:ph type="body" sz="half" idx="4294967295"/>
          </p:nvPr>
        </p:nvSpPr>
        <p:spPr>
          <a:xfrm>
            <a:off x="683568" y="4293096"/>
            <a:ext cx="7313612" cy="1985963"/>
          </a:xfrm>
        </p:spPr>
        <p:txBody>
          <a:bodyPr>
            <a:noAutofit/>
          </a:bodyPr>
          <a:lstStyle/>
          <a:p>
            <a:pPr eaLnBrk="1" hangingPunct="1">
              <a:lnSpc>
                <a:spcPct val="90000"/>
              </a:lnSpc>
              <a:defRPr/>
            </a:pPr>
            <a:r>
              <a:rPr lang="sv-SE" sz="2300" b="1" dirty="0" err="1"/>
              <a:t>Documents</a:t>
            </a:r>
            <a:r>
              <a:rPr lang="sv-SE" sz="2300" dirty="0"/>
              <a:t> est </a:t>
            </a:r>
            <a:r>
              <a:rPr lang="sv-SE" sz="2300" dirty="0" err="1"/>
              <a:t>un</a:t>
            </a:r>
            <a:r>
              <a:rPr lang="sv-SE" sz="2300" dirty="0"/>
              <a:t> dossier </a:t>
            </a:r>
            <a:r>
              <a:rPr lang="sv-SE" sz="2300" dirty="0" err="1"/>
              <a:t>personnel</a:t>
            </a:r>
            <a:r>
              <a:rPr lang="sv-SE" sz="2300" dirty="0"/>
              <a:t> dans </a:t>
            </a:r>
            <a:r>
              <a:rPr lang="sv-SE" sz="2300" dirty="0" err="1"/>
              <a:t>lequel</a:t>
            </a:r>
            <a:r>
              <a:rPr lang="sv-SE" sz="2300" dirty="0"/>
              <a:t> </a:t>
            </a:r>
            <a:r>
              <a:rPr lang="sv-SE" sz="2300" dirty="0" err="1"/>
              <a:t>vous</a:t>
            </a:r>
            <a:r>
              <a:rPr lang="sv-SE" sz="2300" dirty="0"/>
              <a:t> </a:t>
            </a:r>
            <a:r>
              <a:rPr lang="sv-SE" sz="2300" dirty="0" err="1"/>
              <a:t>pouvez</a:t>
            </a:r>
            <a:r>
              <a:rPr lang="sv-SE" sz="2300" dirty="0"/>
              <a:t> </a:t>
            </a:r>
            <a:r>
              <a:rPr lang="sv-SE" sz="2300" dirty="0" err="1"/>
              <a:t>sauvegarder</a:t>
            </a:r>
            <a:r>
              <a:rPr lang="sv-SE" sz="2300" dirty="0"/>
              <a:t> des </a:t>
            </a:r>
            <a:r>
              <a:rPr lang="sv-SE" sz="2300" dirty="0" err="1"/>
              <a:t>documents</a:t>
            </a:r>
            <a:r>
              <a:rPr lang="sv-SE" sz="2300" dirty="0"/>
              <a:t>, des </a:t>
            </a:r>
            <a:r>
              <a:rPr lang="sv-SE" sz="2300" dirty="0" err="1"/>
              <a:t>fichiers</a:t>
            </a:r>
            <a:r>
              <a:rPr lang="sv-SE" sz="2300" dirty="0"/>
              <a:t> images, des </a:t>
            </a:r>
            <a:r>
              <a:rPr lang="sv-SE" sz="2300" dirty="0" err="1"/>
              <a:t>fichiers</a:t>
            </a:r>
            <a:r>
              <a:rPr lang="sv-SE" sz="2300" dirty="0"/>
              <a:t> son et </a:t>
            </a:r>
            <a:r>
              <a:rPr lang="sv-SE" sz="2300" dirty="0" err="1"/>
              <a:t>d’autres</a:t>
            </a:r>
            <a:r>
              <a:rPr lang="sv-SE" sz="2300" dirty="0"/>
              <a:t> </a:t>
            </a:r>
            <a:r>
              <a:rPr lang="sv-SE" sz="2300" dirty="0" err="1"/>
              <a:t>fichiers</a:t>
            </a:r>
            <a:r>
              <a:rPr lang="sv-SE" sz="2300" dirty="0"/>
              <a:t>. </a:t>
            </a:r>
            <a:r>
              <a:rPr lang="sv-SE" sz="2300" dirty="0" err="1"/>
              <a:t>Lorsque</a:t>
            </a:r>
            <a:r>
              <a:rPr lang="sv-SE" sz="2300" dirty="0"/>
              <a:t> </a:t>
            </a:r>
            <a:r>
              <a:rPr lang="sv-SE" sz="2300" dirty="0" err="1"/>
              <a:t>l’ordinateur</a:t>
            </a:r>
            <a:r>
              <a:rPr lang="sv-SE" sz="2300" dirty="0"/>
              <a:t> est </a:t>
            </a:r>
            <a:r>
              <a:rPr lang="sv-SE" sz="2300" dirty="0" err="1"/>
              <a:t>utilisé</a:t>
            </a:r>
            <a:r>
              <a:rPr lang="sv-SE" sz="2300" dirty="0"/>
              <a:t> par </a:t>
            </a:r>
            <a:r>
              <a:rPr lang="sv-SE" sz="2300" dirty="0" err="1"/>
              <a:t>plusieurs</a:t>
            </a:r>
            <a:r>
              <a:rPr lang="sv-SE" sz="2300" dirty="0"/>
              <a:t> </a:t>
            </a:r>
            <a:r>
              <a:rPr lang="sv-SE" sz="2300" dirty="0" err="1"/>
              <a:t>personnes</a:t>
            </a:r>
            <a:r>
              <a:rPr lang="sv-SE" sz="2300" dirty="0"/>
              <a:t>, il se </a:t>
            </a:r>
            <a:r>
              <a:rPr lang="sv-SE" sz="2300" dirty="0" err="1"/>
              <a:t>crée</a:t>
            </a:r>
            <a:r>
              <a:rPr lang="sv-SE" sz="2300" dirty="0"/>
              <a:t>, </a:t>
            </a:r>
            <a:r>
              <a:rPr lang="sv-SE" sz="2300" dirty="0" err="1"/>
              <a:t>pour</a:t>
            </a:r>
            <a:r>
              <a:rPr lang="sv-SE" sz="2300" dirty="0"/>
              <a:t> </a:t>
            </a:r>
            <a:r>
              <a:rPr lang="sv-SE" sz="2300" dirty="0" err="1"/>
              <a:t>chaque</a:t>
            </a:r>
            <a:r>
              <a:rPr lang="sv-SE" sz="2300" dirty="0"/>
              <a:t> </a:t>
            </a:r>
            <a:r>
              <a:rPr lang="sv-SE" sz="2300" dirty="0" err="1"/>
              <a:t>utilisateur</a:t>
            </a:r>
            <a:r>
              <a:rPr lang="sv-SE" sz="2300" dirty="0"/>
              <a:t>, </a:t>
            </a:r>
            <a:r>
              <a:rPr lang="sv-SE" sz="2300" dirty="0" err="1"/>
              <a:t>un</a:t>
            </a:r>
            <a:r>
              <a:rPr lang="sv-SE" sz="2300" dirty="0"/>
              <a:t> dossier </a:t>
            </a:r>
            <a:r>
              <a:rPr lang="sv-SE" sz="2300" dirty="0" err="1"/>
              <a:t>appelé</a:t>
            </a:r>
            <a:r>
              <a:rPr lang="sv-SE" sz="2300" dirty="0"/>
              <a:t> Mes </a:t>
            </a:r>
            <a:r>
              <a:rPr lang="sv-SE" sz="2300" dirty="0" err="1"/>
              <a:t>documents</a:t>
            </a:r>
            <a:r>
              <a:rPr lang="sv-SE" sz="2300" dirty="0"/>
              <a:t>. </a:t>
            </a:r>
            <a:endParaRPr lang="sv-SE" sz="2300" b="1" dirty="0"/>
          </a:p>
          <a:p>
            <a:pPr>
              <a:lnSpc>
                <a:spcPct val="90000"/>
              </a:lnSpc>
              <a:defRPr/>
            </a:pPr>
            <a:r>
              <a:rPr lang="sv-SE" sz="2300" dirty="0" err="1"/>
              <a:t>L’icône</a:t>
            </a:r>
            <a:r>
              <a:rPr lang="sv-SE" sz="2300" b="1" dirty="0"/>
              <a:t> </a:t>
            </a:r>
            <a:r>
              <a:rPr lang="sv-SE" sz="2300" b="1" dirty="0" err="1"/>
              <a:t>Documents</a:t>
            </a:r>
            <a:r>
              <a:rPr lang="sv-SE" sz="2300" b="1" dirty="0"/>
              <a:t>  se </a:t>
            </a:r>
            <a:r>
              <a:rPr lang="sv-SE" sz="2300" b="1" dirty="0" err="1"/>
              <a:t>trouve</a:t>
            </a:r>
            <a:r>
              <a:rPr lang="sv-SE" sz="2300" b="1" dirty="0"/>
              <a:t> dans le </a:t>
            </a:r>
            <a:r>
              <a:rPr lang="sv-SE" sz="2300" b="1" dirty="0" err="1"/>
              <a:t>menu</a:t>
            </a:r>
            <a:r>
              <a:rPr lang="sv-SE" sz="2300" b="1" dirty="0"/>
              <a:t> </a:t>
            </a:r>
            <a:r>
              <a:rPr lang="sv-SE" sz="2300" b="1" dirty="0" err="1"/>
              <a:t>Démarrage</a:t>
            </a:r>
            <a:endParaRPr lang="sv-SE" sz="2300" dirty="0"/>
          </a:p>
        </p:txBody>
      </p:sp>
      <p:pic>
        <p:nvPicPr>
          <p:cNvPr id="130059" name="Picture 6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472484" y="1052736"/>
            <a:ext cx="4270568" cy="3021013"/>
          </a:xfrm>
        </p:spPr>
      </p:pic>
      <p:pic>
        <p:nvPicPr>
          <p:cNvPr id="130058" name="Picture 6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6376" y="5856562"/>
            <a:ext cx="850900" cy="556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0057">
                                            <p:txEl>
                                              <p:pRg st="0" end="0"/>
                                            </p:txEl>
                                          </p:spTgt>
                                        </p:tgtEl>
                                        <p:attrNameLst>
                                          <p:attrName>style.visibility</p:attrName>
                                        </p:attrNameLst>
                                      </p:cBhvr>
                                      <p:to>
                                        <p:strVal val="visible"/>
                                      </p:to>
                                    </p:set>
                                    <p:animEffect transition="in" filter="diamond(in)">
                                      <p:cBhvr>
                                        <p:cTn id="7" dur="2000"/>
                                        <p:tgtEl>
                                          <p:spTgt spid="1300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0057">
                                            <p:txEl>
                                              <p:pRg st="1" end="1"/>
                                            </p:txEl>
                                          </p:spTgt>
                                        </p:tgtEl>
                                        <p:attrNameLst>
                                          <p:attrName>style.visibility</p:attrName>
                                        </p:attrNameLst>
                                      </p:cBhvr>
                                      <p:to>
                                        <p:strVal val="visible"/>
                                      </p:to>
                                    </p:set>
                                    <p:animEffect transition="in" filter="diamond(in)">
                                      <p:cBhvr>
                                        <p:cTn id="12" dur="2000"/>
                                        <p:tgtEl>
                                          <p:spTgt spid="1300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0058"/>
                                        </p:tgtEl>
                                        <p:attrNameLst>
                                          <p:attrName>style.visibility</p:attrName>
                                        </p:attrNameLst>
                                      </p:cBhvr>
                                      <p:to>
                                        <p:strVal val="visible"/>
                                      </p:to>
                                    </p:set>
                                    <p:anim calcmode="lin" valueType="num">
                                      <p:cBhvr additive="base">
                                        <p:cTn id="17" dur="500" fill="hold"/>
                                        <p:tgtEl>
                                          <p:spTgt spid="130058"/>
                                        </p:tgtEl>
                                        <p:attrNameLst>
                                          <p:attrName>ppt_x</p:attrName>
                                        </p:attrNameLst>
                                      </p:cBhvr>
                                      <p:tavLst>
                                        <p:tav tm="0">
                                          <p:val>
                                            <p:strVal val="#ppt_x"/>
                                          </p:val>
                                        </p:tav>
                                        <p:tav tm="100000">
                                          <p:val>
                                            <p:strVal val="#ppt_x"/>
                                          </p:val>
                                        </p:tav>
                                      </p:tavLst>
                                    </p:anim>
                                    <p:anim calcmode="lin" valueType="num">
                                      <p:cBhvr additive="base">
                                        <p:cTn id="18" dur="500" fill="hold"/>
                                        <p:tgtEl>
                                          <p:spTgt spid="13005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30059"/>
                                        </p:tgtEl>
                                        <p:attrNameLst>
                                          <p:attrName>style.visibility</p:attrName>
                                        </p:attrNameLst>
                                      </p:cBhvr>
                                      <p:to>
                                        <p:strVal val="visible"/>
                                      </p:to>
                                    </p:set>
                                    <p:animEffect transition="in" filter="wheel(4)">
                                      <p:cBhvr>
                                        <p:cTn id="23" dur="2000"/>
                                        <p:tgtEl>
                                          <p:spTgt spid="13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title" idx="4294967295"/>
          </p:nvPr>
        </p:nvSpPr>
        <p:spPr>
          <a:xfrm>
            <a:off x="0" y="0"/>
            <a:ext cx="9144000" cy="549275"/>
          </a:xfrm>
        </p:spPr>
        <p:txBody>
          <a:bodyPr anchor="ctr" anchorCtr="1">
            <a:noAutofit/>
          </a:bodyPr>
          <a:lstStyle/>
          <a:p>
            <a:pPr eaLnBrk="1" hangingPunct="1">
              <a:defRPr/>
            </a:pPr>
            <a:r>
              <a:rPr lang="sv-SE" dirty="0" err="1">
                <a:solidFill>
                  <a:schemeClr val="accent1"/>
                </a:solidFill>
                <a:latin typeface="Tahoma" pitchFamily="34" charset="0"/>
                <a:ea typeface="Tahoma" pitchFamily="34" charset="0"/>
                <a:cs typeface="Tahoma" pitchFamily="34" charset="0"/>
              </a:rPr>
              <a:t>Gestion</a:t>
            </a:r>
            <a:r>
              <a:rPr lang="sv-SE" dirty="0">
                <a:solidFill>
                  <a:schemeClr val="accent1"/>
                </a:solidFill>
                <a:latin typeface="Tahoma" pitchFamily="34" charset="0"/>
                <a:ea typeface="Tahoma" pitchFamily="34" charset="0"/>
                <a:cs typeface="Tahoma" pitchFamily="34" charset="0"/>
              </a:rPr>
              <a:t> des </a:t>
            </a:r>
            <a:r>
              <a:rPr lang="sv-SE" dirty="0" err="1">
                <a:solidFill>
                  <a:schemeClr val="accent1"/>
                </a:solidFill>
                <a:latin typeface="Tahoma" pitchFamily="34" charset="0"/>
                <a:ea typeface="Tahoma" pitchFamily="34" charset="0"/>
                <a:cs typeface="Tahoma" pitchFamily="34" charset="0"/>
              </a:rPr>
              <a:t>fichiers</a:t>
            </a:r>
            <a:r>
              <a:rPr lang="sv-SE" dirty="0">
                <a:solidFill>
                  <a:schemeClr val="accent1"/>
                </a:solidFill>
                <a:latin typeface="Tahoma" pitchFamily="34" charset="0"/>
                <a:ea typeface="Tahoma" pitchFamily="34" charset="0"/>
                <a:cs typeface="Tahoma" pitchFamily="34" charset="0"/>
              </a:rPr>
              <a:t> et des dossiers</a:t>
            </a:r>
          </a:p>
        </p:txBody>
      </p:sp>
      <p:sp>
        <p:nvSpPr>
          <p:cNvPr id="133125" name="Rectangle 5"/>
          <p:cNvSpPr>
            <a:spLocks noGrp="1" noChangeArrowheads="1"/>
          </p:cNvSpPr>
          <p:nvPr>
            <p:ph type="body" sz="half" idx="4294967295"/>
          </p:nvPr>
        </p:nvSpPr>
        <p:spPr>
          <a:xfrm>
            <a:off x="395536" y="692696"/>
            <a:ext cx="4578350" cy="6308725"/>
          </a:xfrm>
          <a:ln>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eaLnBrk="1" hangingPunct="1">
              <a:lnSpc>
                <a:spcPct val="80000"/>
              </a:lnSpc>
              <a:buFont typeface="Wingdings" pitchFamily="2" charset="2"/>
              <a:buNone/>
              <a:defRPr/>
            </a:pPr>
            <a:r>
              <a:rPr lang="fr-FR" sz="1600" dirty="0">
                <a:latin typeface="Tahoma" pitchFamily="34" charset="0"/>
                <a:ea typeface="Tahoma" pitchFamily="34" charset="0"/>
                <a:cs typeface="Tahoma" pitchFamily="34" charset="0"/>
              </a:rPr>
              <a:t>La gestion des fichiers et des dossiers est importante.</a:t>
            </a:r>
          </a:p>
          <a:p>
            <a:pPr marL="0" indent="0" eaLnBrk="1" hangingPunct="1">
              <a:lnSpc>
                <a:spcPct val="80000"/>
              </a:lnSpc>
              <a:buFont typeface="Wingdings" pitchFamily="2" charset="2"/>
              <a:buNone/>
              <a:defRPr/>
            </a:pPr>
            <a:endParaRPr lang="fr-FR" sz="1600" dirty="0">
              <a:latin typeface="Tahoma" pitchFamily="34" charset="0"/>
              <a:ea typeface="Tahoma" pitchFamily="34" charset="0"/>
              <a:cs typeface="Tahoma" pitchFamily="34" charset="0"/>
            </a:endParaRPr>
          </a:p>
          <a:p>
            <a:pPr marL="0" indent="0" eaLnBrk="1" hangingPunct="1">
              <a:lnSpc>
                <a:spcPct val="80000"/>
              </a:lnSpc>
              <a:defRPr/>
            </a:pPr>
            <a:r>
              <a:rPr lang="fr-FR" sz="1600" b="1" dirty="0">
                <a:latin typeface="Tahoma" pitchFamily="34" charset="0"/>
                <a:ea typeface="Tahoma" pitchFamily="34" charset="0"/>
                <a:cs typeface="Tahoma" pitchFamily="34" charset="0"/>
              </a:rPr>
              <a:t> Ouvrir</a:t>
            </a:r>
            <a:r>
              <a:rPr lang="fr-FR" sz="1600" dirty="0">
                <a:latin typeface="Tahoma" pitchFamily="34" charset="0"/>
                <a:ea typeface="Tahoma" pitchFamily="34" charset="0"/>
                <a:cs typeface="Tahoma" pitchFamily="34" charset="0"/>
              </a:rPr>
              <a:t> un fichier (trois manières différentes):</a:t>
            </a:r>
          </a:p>
          <a:p>
            <a:pPr marL="0" indent="0" eaLnBrk="1" hangingPunct="1">
              <a:lnSpc>
                <a:spcPct val="80000"/>
              </a:lnSpc>
              <a:buNone/>
              <a:defRPr/>
            </a:pPr>
            <a:r>
              <a:rPr lang="fr-FR" sz="1600" dirty="0">
                <a:latin typeface="Tahoma" pitchFamily="34" charset="0"/>
                <a:ea typeface="Tahoma" pitchFamily="34" charset="0"/>
                <a:cs typeface="Tahoma" pitchFamily="34" charset="0"/>
              </a:rPr>
              <a:t>Double clic OU BIEN</a:t>
            </a:r>
            <a:br>
              <a:rPr lang="fr-FR" sz="1600" dirty="0">
                <a:latin typeface="Tahoma" pitchFamily="34" charset="0"/>
                <a:ea typeface="Tahoma" pitchFamily="34" charset="0"/>
                <a:cs typeface="Tahoma" pitchFamily="34" charset="0"/>
              </a:rPr>
            </a:br>
            <a:r>
              <a:rPr lang="fr-FR" sz="1600" dirty="0">
                <a:latin typeface="Tahoma" pitchFamily="34" charset="0"/>
                <a:ea typeface="Tahoma" pitchFamily="34" charset="0"/>
                <a:cs typeface="Tahoma" pitchFamily="34" charset="0"/>
              </a:rPr>
              <a:t>Sélectionner le fichier et appuyer sur le bouton Enter OU BIEN</a:t>
            </a:r>
            <a:br>
              <a:rPr lang="fr-FR" sz="1600" dirty="0">
                <a:latin typeface="Tahoma" pitchFamily="34" charset="0"/>
                <a:ea typeface="Tahoma" pitchFamily="34" charset="0"/>
                <a:cs typeface="Tahoma" pitchFamily="34" charset="0"/>
              </a:rPr>
            </a:br>
            <a:r>
              <a:rPr lang="fr-FR" sz="1600" dirty="0">
                <a:latin typeface="Tahoma" pitchFamily="34" charset="0"/>
                <a:ea typeface="Tahoma" pitchFamily="34" charset="0"/>
                <a:cs typeface="Tahoma" pitchFamily="34" charset="0"/>
              </a:rPr>
              <a:t>Clic droit et  choisissez </a:t>
            </a:r>
            <a:r>
              <a:rPr lang="fr-FR" sz="1600" b="1" dirty="0">
                <a:latin typeface="Tahoma" pitchFamily="34" charset="0"/>
                <a:ea typeface="Tahoma" pitchFamily="34" charset="0"/>
                <a:cs typeface="Tahoma" pitchFamily="34" charset="0"/>
              </a:rPr>
              <a:t>Ouvrir</a:t>
            </a:r>
            <a:r>
              <a:rPr lang="fr-FR" sz="1600" dirty="0">
                <a:latin typeface="Tahoma" pitchFamily="34" charset="0"/>
                <a:ea typeface="Tahoma" pitchFamily="34" charset="0"/>
                <a:cs typeface="Tahoma" pitchFamily="34" charset="0"/>
              </a:rPr>
              <a:t>.</a:t>
            </a:r>
          </a:p>
          <a:p>
            <a:pPr marL="0" indent="0" eaLnBrk="1" hangingPunct="1">
              <a:lnSpc>
                <a:spcPct val="80000"/>
              </a:lnSpc>
              <a:buNone/>
              <a:defRPr/>
            </a:pPr>
            <a:endParaRPr lang="fr-FR" sz="1600" dirty="0">
              <a:latin typeface="Tahoma" pitchFamily="34" charset="0"/>
              <a:ea typeface="Tahoma" pitchFamily="34" charset="0"/>
              <a:cs typeface="Tahoma" pitchFamily="34" charset="0"/>
            </a:endParaRPr>
          </a:p>
          <a:p>
            <a:pPr marL="0" indent="0">
              <a:lnSpc>
                <a:spcPct val="80000"/>
              </a:lnSpc>
              <a:defRPr/>
            </a:pPr>
            <a:r>
              <a:rPr lang="fr-FR" sz="1600" dirty="0">
                <a:latin typeface="Tahoma" pitchFamily="34" charset="0"/>
                <a:ea typeface="Tahoma" pitchFamily="34" charset="0"/>
                <a:cs typeface="Tahoma" pitchFamily="34" charset="0"/>
              </a:rPr>
              <a:t> </a:t>
            </a:r>
            <a:r>
              <a:rPr lang="fr-FR" sz="1600" b="1" dirty="0">
                <a:latin typeface="Tahoma" pitchFamily="34" charset="0"/>
                <a:ea typeface="Tahoma" pitchFamily="34" charset="0"/>
                <a:cs typeface="Tahoma" pitchFamily="34" charset="0"/>
              </a:rPr>
              <a:t>Renommer:</a:t>
            </a:r>
            <a:br>
              <a:rPr lang="fr-FR" sz="1600" dirty="0">
                <a:latin typeface="Tahoma" pitchFamily="34" charset="0"/>
                <a:ea typeface="Tahoma" pitchFamily="34" charset="0"/>
                <a:cs typeface="Tahoma" pitchFamily="34" charset="0"/>
              </a:rPr>
            </a:br>
            <a:r>
              <a:rPr lang="fr-FR" sz="1600" dirty="0">
                <a:latin typeface="Tahoma" pitchFamily="34" charset="0"/>
                <a:ea typeface="Tahoma" pitchFamily="34" charset="0"/>
                <a:cs typeface="Tahoma" pitchFamily="34" charset="0"/>
              </a:rPr>
              <a:t>Clic droit sur le fichier que vous désirez renommer et choisissez</a:t>
            </a:r>
            <a:r>
              <a:rPr lang="fr-FR" sz="1600" b="1" dirty="0">
                <a:latin typeface="Tahoma" pitchFamily="34" charset="0"/>
                <a:ea typeface="Tahoma" pitchFamily="34" charset="0"/>
                <a:cs typeface="Tahoma" pitchFamily="34" charset="0"/>
              </a:rPr>
              <a:t> Renommer</a:t>
            </a:r>
            <a:r>
              <a:rPr lang="fr-FR" sz="1600" dirty="0">
                <a:latin typeface="Tahoma" pitchFamily="34" charset="0"/>
                <a:ea typeface="Tahoma" pitchFamily="34" charset="0"/>
                <a:cs typeface="Tahoma" pitchFamily="34" charset="0"/>
              </a:rPr>
              <a:t>. Inscrivez le nouveau nom. Appuyez sur Enter. </a:t>
            </a:r>
          </a:p>
          <a:p>
            <a:pPr marL="0" indent="0" eaLnBrk="1" hangingPunct="1">
              <a:lnSpc>
                <a:spcPct val="80000"/>
              </a:lnSpc>
              <a:defRPr/>
            </a:pPr>
            <a:endParaRPr lang="fr-FR" sz="1600" dirty="0">
              <a:latin typeface="Tahoma" pitchFamily="34" charset="0"/>
              <a:ea typeface="Tahoma" pitchFamily="34" charset="0"/>
              <a:cs typeface="Tahoma" pitchFamily="34" charset="0"/>
            </a:endParaRPr>
          </a:p>
          <a:p>
            <a:pPr marL="0" indent="0">
              <a:lnSpc>
                <a:spcPct val="80000"/>
              </a:lnSpc>
              <a:defRPr/>
            </a:pPr>
            <a:r>
              <a:rPr lang="fr-FR" sz="1600" dirty="0">
                <a:latin typeface="Tahoma" pitchFamily="34" charset="0"/>
                <a:ea typeface="Tahoma" pitchFamily="34" charset="0"/>
                <a:cs typeface="Tahoma" pitchFamily="34" charset="0"/>
              </a:rPr>
              <a:t> </a:t>
            </a:r>
            <a:r>
              <a:rPr lang="fr-FR" sz="1600" b="1" dirty="0">
                <a:latin typeface="Tahoma" pitchFamily="34" charset="0"/>
                <a:ea typeface="Tahoma" pitchFamily="34" charset="0"/>
                <a:cs typeface="Tahoma" pitchFamily="34" charset="0"/>
              </a:rPr>
              <a:t>Supprimer:</a:t>
            </a:r>
            <a:br>
              <a:rPr lang="fr-FR" sz="1600" dirty="0">
                <a:latin typeface="Tahoma" pitchFamily="34" charset="0"/>
                <a:ea typeface="Tahoma" pitchFamily="34" charset="0"/>
                <a:cs typeface="Tahoma" pitchFamily="34" charset="0"/>
              </a:rPr>
            </a:br>
            <a:r>
              <a:rPr lang="fr-FR" sz="1600" dirty="0">
                <a:latin typeface="Tahoma" pitchFamily="34" charset="0"/>
                <a:ea typeface="Tahoma" pitchFamily="34" charset="0"/>
                <a:cs typeface="Tahoma" pitchFamily="34" charset="0"/>
              </a:rPr>
              <a:t>Clic droit sur le fichier et choisissez </a:t>
            </a:r>
            <a:r>
              <a:rPr lang="fr-FR" sz="1600" b="1" dirty="0">
                <a:latin typeface="Tahoma" pitchFamily="34" charset="0"/>
                <a:ea typeface="Tahoma" pitchFamily="34" charset="0"/>
                <a:cs typeface="Tahoma" pitchFamily="34" charset="0"/>
              </a:rPr>
              <a:t>Supprimer</a:t>
            </a:r>
            <a:r>
              <a:rPr lang="fr-FR" sz="1600" dirty="0">
                <a:latin typeface="Tahoma" pitchFamily="34" charset="0"/>
                <a:ea typeface="Tahoma" pitchFamily="34" charset="0"/>
                <a:cs typeface="Tahoma" pitchFamily="34" charset="0"/>
              </a:rPr>
              <a:t>. Confirmez la suppression. Le fichier est alors mis dans la Corbeille.</a:t>
            </a:r>
          </a:p>
          <a:p>
            <a:pPr marL="0" indent="0" eaLnBrk="1" hangingPunct="1">
              <a:lnSpc>
                <a:spcPct val="80000"/>
              </a:lnSpc>
              <a:defRPr/>
            </a:pPr>
            <a:endParaRPr lang="fr-FR" sz="1600" dirty="0">
              <a:latin typeface="Tahoma" pitchFamily="34" charset="0"/>
              <a:ea typeface="Tahoma" pitchFamily="34" charset="0"/>
              <a:cs typeface="Tahoma" pitchFamily="34" charset="0"/>
            </a:endParaRPr>
          </a:p>
          <a:p>
            <a:pPr marL="0" indent="0">
              <a:lnSpc>
                <a:spcPct val="80000"/>
              </a:lnSpc>
              <a:defRPr/>
            </a:pPr>
            <a:r>
              <a:rPr lang="fr-FR" sz="1600" b="1" dirty="0">
                <a:latin typeface="Tahoma" pitchFamily="34" charset="0"/>
                <a:ea typeface="Tahoma" pitchFamily="34" charset="0"/>
                <a:cs typeface="Tahoma" pitchFamily="34" charset="0"/>
              </a:rPr>
              <a:t> Copier:</a:t>
            </a:r>
            <a:br>
              <a:rPr lang="fr-FR" sz="1600" b="1" dirty="0">
                <a:latin typeface="Tahoma" pitchFamily="34" charset="0"/>
                <a:ea typeface="Tahoma" pitchFamily="34" charset="0"/>
                <a:cs typeface="Tahoma" pitchFamily="34" charset="0"/>
              </a:rPr>
            </a:br>
            <a:r>
              <a:rPr lang="fr-FR" sz="1600" dirty="0">
                <a:latin typeface="Tahoma" pitchFamily="34" charset="0"/>
                <a:ea typeface="Tahoma" pitchFamily="34" charset="0"/>
                <a:cs typeface="Tahoma" pitchFamily="34" charset="0"/>
              </a:rPr>
              <a:t>Clic droit sur le fichier, choisissez </a:t>
            </a:r>
            <a:r>
              <a:rPr lang="fr-FR" sz="1600" b="1" dirty="0">
                <a:latin typeface="Tahoma" pitchFamily="34" charset="0"/>
                <a:ea typeface="Tahoma" pitchFamily="34" charset="0"/>
                <a:cs typeface="Tahoma" pitchFamily="34" charset="0"/>
              </a:rPr>
              <a:t>Copier</a:t>
            </a:r>
            <a:r>
              <a:rPr lang="fr-FR" sz="1600" dirty="0">
                <a:latin typeface="Tahoma" pitchFamily="34" charset="0"/>
                <a:ea typeface="Tahoma" pitchFamily="34" charset="0"/>
                <a:cs typeface="Tahoma" pitchFamily="34" charset="0"/>
              </a:rPr>
              <a:t>. Vous pouvez coller la copie du fichier à un autre emplacement en faisant un clic droit sur un endroit vide, puis choisir </a:t>
            </a:r>
            <a:r>
              <a:rPr lang="fr-FR" sz="1600" b="1" dirty="0">
                <a:latin typeface="Tahoma" pitchFamily="34" charset="0"/>
                <a:ea typeface="Tahoma" pitchFamily="34" charset="0"/>
                <a:cs typeface="Tahoma" pitchFamily="34" charset="0"/>
              </a:rPr>
              <a:t>Coller</a:t>
            </a:r>
            <a:r>
              <a:rPr lang="fr-FR" sz="1600" dirty="0">
                <a:latin typeface="Tahoma" pitchFamily="34" charset="0"/>
                <a:ea typeface="Tahoma" pitchFamily="34" charset="0"/>
                <a:cs typeface="Tahoma" pitchFamily="34" charset="0"/>
              </a:rPr>
              <a:t>. Le fichier original reste à sa place.</a:t>
            </a:r>
          </a:p>
          <a:p>
            <a:pPr marL="0" indent="0" eaLnBrk="1" hangingPunct="1">
              <a:lnSpc>
                <a:spcPct val="80000"/>
              </a:lnSpc>
              <a:defRPr/>
            </a:pPr>
            <a:endParaRPr lang="fr-FR" sz="1600" dirty="0">
              <a:latin typeface="Tahoma" pitchFamily="34" charset="0"/>
              <a:ea typeface="Tahoma" pitchFamily="34" charset="0"/>
              <a:cs typeface="Tahoma" pitchFamily="34" charset="0"/>
            </a:endParaRPr>
          </a:p>
          <a:p>
            <a:pPr marL="0" indent="0">
              <a:lnSpc>
                <a:spcPct val="80000"/>
              </a:lnSpc>
              <a:defRPr/>
            </a:pPr>
            <a:r>
              <a:rPr lang="fr-FR" sz="1600" b="1" dirty="0">
                <a:latin typeface="Tahoma" pitchFamily="34" charset="0"/>
                <a:ea typeface="Tahoma" pitchFamily="34" charset="0"/>
                <a:cs typeface="Tahoma" pitchFamily="34" charset="0"/>
              </a:rPr>
              <a:t> Couper :</a:t>
            </a:r>
            <a:br>
              <a:rPr lang="fr-FR" sz="1600" b="1" dirty="0">
                <a:latin typeface="Tahoma" pitchFamily="34" charset="0"/>
                <a:ea typeface="Tahoma" pitchFamily="34" charset="0"/>
                <a:cs typeface="Tahoma" pitchFamily="34" charset="0"/>
              </a:rPr>
            </a:br>
            <a:r>
              <a:rPr lang="fr-FR" sz="1600" dirty="0">
                <a:latin typeface="Tahoma" pitchFamily="34" charset="0"/>
                <a:ea typeface="Tahoma" pitchFamily="34" charset="0"/>
                <a:cs typeface="Tahoma" pitchFamily="34" charset="0"/>
              </a:rPr>
              <a:t>Clic droit sur le fichier. Choisissez </a:t>
            </a:r>
            <a:r>
              <a:rPr lang="fr-FR" sz="1600" b="1" dirty="0">
                <a:latin typeface="Tahoma" pitchFamily="34" charset="0"/>
                <a:ea typeface="Tahoma" pitchFamily="34" charset="0"/>
                <a:cs typeface="Tahoma" pitchFamily="34" charset="0"/>
              </a:rPr>
              <a:t>Couper</a:t>
            </a:r>
            <a:r>
              <a:rPr lang="fr-FR" sz="1600" dirty="0">
                <a:latin typeface="Tahoma" pitchFamily="34" charset="0"/>
                <a:ea typeface="Tahoma" pitchFamily="34" charset="0"/>
                <a:cs typeface="Tahoma" pitchFamily="34" charset="0"/>
              </a:rPr>
              <a:t>. Vous pouvez coller le fichier à un autre emplacement en faisant un clic droit sur le fichier sur un endroit vide puis choisir </a:t>
            </a:r>
            <a:r>
              <a:rPr lang="fr-FR" sz="1600" b="1" dirty="0">
                <a:latin typeface="Tahoma" pitchFamily="34" charset="0"/>
                <a:ea typeface="Tahoma" pitchFamily="34" charset="0"/>
                <a:cs typeface="Tahoma" pitchFamily="34" charset="0"/>
              </a:rPr>
              <a:t>Coller</a:t>
            </a:r>
            <a:r>
              <a:rPr lang="fr-FR" sz="1600" dirty="0">
                <a:latin typeface="Tahoma" pitchFamily="34" charset="0"/>
                <a:ea typeface="Tahoma" pitchFamily="34" charset="0"/>
                <a:cs typeface="Tahoma" pitchFamily="34" charset="0"/>
              </a:rPr>
              <a:t>. La fonction Copier/Coller déplace le fichier original sur le nouvel emplacement.</a:t>
            </a:r>
          </a:p>
        </p:txBody>
      </p:sp>
      <p:pic>
        <p:nvPicPr>
          <p:cNvPr id="133127" name="Picture 35"/>
          <p:cNvPicPr>
            <a:picLocks noGrp="1" noChangeAspect="1" noChangeArrowheads="1"/>
          </p:cNvPicPr>
          <p:nvPr>
            <p:ph sz="half" idx="4294967295"/>
          </p:nvPr>
        </p:nvPicPr>
        <p:blipFill>
          <a:blip r:embed="rId2" cstate="print"/>
          <a:srcRect/>
          <a:stretch>
            <a:fillRect/>
          </a:stretch>
        </p:blipFill>
        <p:spPr>
          <a:xfrm>
            <a:off x="5508104" y="692696"/>
            <a:ext cx="2751137" cy="5881688"/>
          </a:xfrm>
        </p:spPr>
      </p:pic>
      <p:sp>
        <p:nvSpPr>
          <p:cNvPr id="125962" name="Oval 10"/>
          <p:cNvSpPr>
            <a:spLocks noChangeArrowheads="1"/>
          </p:cNvSpPr>
          <p:nvPr/>
        </p:nvSpPr>
        <p:spPr bwMode="auto">
          <a:xfrm>
            <a:off x="5724128" y="4293096"/>
            <a:ext cx="1152128" cy="562630"/>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40970" name="AutoShape 10"/>
          <p:cNvSpPr>
            <a:spLocks noChangeArrowheads="1"/>
          </p:cNvSpPr>
          <p:nvPr/>
        </p:nvSpPr>
        <p:spPr bwMode="auto">
          <a:xfrm>
            <a:off x="5364088" y="5301208"/>
            <a:ext cx="649288" cy="794802"/>
          </a:xfrm>
          <a:prstGeom prst="rightArrow">
            <a:avLst>
              <a:gd name="adj1" fmla="val 50000"/>
              <a:gd name="adj2" fmla="val 75184"/>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40971" name="AutoShape 11"/>
          <p:cNvSpPr>
            <a:spLocks noChangeArrowheads="1"/>
          </p:cNvSpPr>
          <p:nvPr/>
        </p:nvSpPr>
        <p:spPr bwMode="auto">
          <a:xfrm>
            <a:off x="5292725" y="1231375"/>
            <a:ext cx="719138" cy="794802"/>
          </a:xfrm>
          <a:prstGeom prst="rightArrow">
            <a:avLst>
              <a:gd name="adj1" fmla="val 50000"/>
              <a:gd name="adj2" fmla="val 125833"/>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40972" name="AutoShape 12"/>
          <p:cNvSpPr>
            <a:spLocks noChangeArrowheads="1"/>
          </p:cNvSpPr>
          <p:nvPr/>
        </p:nvSpPr>
        <p:spPr bwMode="auto">
          <a:xfrm>
            <a:off x="5364088" y="4941168"/>
            <a:ext cx="576263" cy="794802"/>
          </a:xfrm>
          <a:prstGeom prst="rightArrow">
            <a:avLst>
              <a:gd name="adj1" fmla="val 50000"/>
              <a:gd name="adj2" fmla="val 66728"/>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9" name="Oval 10"/>
          <p:cNvSpPr>
            <a:spLocks noChangeArrowheads="1"/>
          </p:cNvSpPr>
          <p:nvPr/>
        </p:nvSpPr>
        <p:spPr bwMode="auto">
          <a:xfrm>
            <a:off x="5724128" y="3933056"/>
            <a:ext cx="1152128" cy="562630"/>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25">
                                            <p:txEl>
                                              <p:pRg st="0" end="0"/>
                                            </p:txEl>
                                          </p:spTgt>
                                        </p:tgtEl>
                                        <p:attrNameLst>
                                          <p:attrName>style.visibility</p:attrName>
                                        </p:attrNameLst>
                                      </p:cBhvr>
                                      <p:to>
                                        <p:strVal val="visible"/>
                                      </p:to>
                                    </p:set>
                                    <p:animEffect transition="in" filter="box(in)">
                                      <p:cBhvr>
                                        <p:cTn id="7" dur="500"/>
                                        <p:tgtEl>
                                          <p:spTgt spid="133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33127"/>
                                        </p:tgtEl>
                                        <p:attrNameLst>
                                          <p:attrName>style.visibility</p:attrName>
                                        </p:attrNameLst>
                                      </p:cBhvr>
                                      <p:to>
                                        <p:strVal val="visible"/>
                                      </p:to>
                                    </p:set>
                                    <p:animEffect transition="in" filter="wheel(4)">
                                      <p:cBhvr>
                                        <p:cTn id="12" dur="2000"/>
                                        <p:tgtEl>
                                          <p:spTgt spid="1331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25">
                                            <p:txEl>
                                              <p:pRg st="2" end="2"/>
                                            </p:txEl>
                                          </p:spTgt>
                                        </p:tgtEl>
                                        <p:attrNameLst>
                                          <p:attrName>style.visibility</p:attrName>
                                        </p:attrNameLst>
                                      </p:cBhvr>
                                      <p:to>
                                        <p:strVal val="visible"/>
                                      </p:to>
                                    </p:set>
                                    <p:animEffect transition="in" filter="box(in)">
                                      <p:cBhvr>
                                        <p:cTn id="17" dur="500"/>
                                        <p:tgtEl>
                                          <p:spTgt spid="133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25">
                                            <p:txEl>
                                              <p:pRg st="3" end="3"/>
                                            </p:txEl>
                                          </p:spTgt>
                                        </p:tgtEl>
                                        <p:attrNameLst>
                                          <p:attrName>style.visibility</p:attrName>
                                        </p:attrNameLst>
                                      </p:cBhvr>
                                      <p:to>
                                        <p:strVal val="visible"/>
                                      </p:to>
                                    </p:set>
                                    <p:animEffect transition="in" filter="box(in)">
                                      <p:cBhvr>
                                        <p:cTn id="22" dur="500"/>
                                        <p:tgtEl>
                                          <p:spTgt spid="133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971"/>
                                        </p:tgtEl>
                                        <p:attrNameLst>
                                          <p:attrName>style.visibility</p:attrName>
                                        </p:attrNameLst>
                                      </p:cBhvr>
                                      <p:to>
                                        <p:strVal val="visible"/>
                                      </p:to>
                                    </p:set>
                                    <p:anim calcmode="lin" valueType="num">
                                      <p:cBhvr additive="base">
                                        <p:cTn id="27" dur="500" fill="hold"/>
                                        <p:tgtEl>
                                          <p:spTgt spid="40971"/>
                                        </p:tgtEl>
                                        <p:attrNameLst>
                                          <p:attrName>ppt_x</p:attrName>
                                        </p:attrNameLst>
                                      </p:cBhvr>
                                      <p:tavLst>
                                        <p:tav tm="0">
                                          <p:val>
                                            <p:strVal val="#ppt_x"/>
                                          </p:val>
                                        </p:tav>
                                        <p:tav tm="100000">
                                          <p:val>
                                            <p:strVal val="#ppt_x"/>
                                          </p:val>
                                        </p:tav>
                                      </p:tavLst>
                                    </p:anim>
                                    <p:anim calcmode="lin" valueType="num">
                                      <p:cBhvr additive="base">
                                        <p:cTn id="28" dur="500" fill="hold"/>
                                        <p:tgtEl>
                                          <p:spTgt spid="4097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3125">
                                            <p:txEl>
                                              <p:pRg st="5" end="5"/>
                                            </p:txEl>
                                          </p:spTgt>
                                        </p:tgtEl>
                                        <p:attrNameLst>
                                          <p:attrName>style.visibility</p:attrName>
                                        </p:attrNameLst>
                                      </p:cBhvr>
                                      <p:to>
                                        <p:strVal val="visible"/>
                                      </p:to>
                                    </p:set>
                                    <p:animEffect transition="in" filter="box(in)">
                                      <p:cBhvr>
                                        <p:cTn id="33" dur="500"/>
                                        <p:tgtEl>
                                          <p:spTgt spid="13312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0970"/>
                                        </p:tgtEl>
                                        <p:attrNameLst>
                                          <p:attrName>style.visibility</p:attrName>
                                        </p:attrNameLst>
                                      </p:cBhvr>
                                      <p:to>
                                        <p:strVal val="visible"/>
                                      </p:to>
                                    </p:set>
                                    <p:anim calcmode="lin" valueType="num">
                                      <p:cBhvr additive="base">
                                        <p:cTn id="38" dur="500" fill="hold"/>
                                        <p:tgtEl>
                                          <p:spTgt spid="40970"/>
                                        </p:tgtEl>
                                        <p:attrNameLst>
                                          <p:attrName>ppt_x</p:attrName>
                                        </p:attrNameLst>
                                      </p:cBhvr>
                                      <p:tavLst>
                                        <p:tav tm="0">
                                          <p:val>
                                            <p:strVal val="#ppt_x"/>
                                          </p:val>
                                        </p:tav>
                                        <p:tav tm="100000">
                                          <p:val>
                                            <p:strVal val="#ppt_x"/>
                                          </p:val>
                                        </p:tav>
                                      </p:tavLst>
                                    </p:anim>
                                    <p:anim calcmode="lin" valueType="num">
                                      <p:cBhvr additive="base">
                                        <p:cTn id="39" dur="500" fill="hold"/>
                                        <p:tgtEl>
                                          <p:spTgt spid="4097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33125">
                                            <p:txEl>
                                              <p:pRg st="7" end="7"/>
                                            </p:txEl>
                                          </p:spTgt>
                                        </p:tgtEl>
                                        <p:attrNameLst>
                                          <p:attrName>style.visibility</p:attrName>
                                        </p:attrNameLst>
                                      </p:cBhvr>
                                      <p:to>
                                        <p:strVal val="visible"/>
                                      </p:to>
                                    </p:set>
                                    <p:animEffect transition="in" filter="box(in)">
                                      <p:cBhvr>
                                        <p:cTn id="44" dur="500"/>
                                        <p:tgtEl>
                                          <p:spTgt spid="13312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72"/>
                                        </p:tgtEl>
                                        <p:attrNameLst>
                                          <p:attrName>style.visibility</p:attrName>
                                        </p:attrNameLst>
                                      </p:cBhvr>
                                      <p:to>
                                        <p:strVal val="visible"/>
                                      </p:to>
                                    </p:set>
                                    <p:anim calcmode="lin" valueType="num">
                                      <p:cBhvr additive="base">
                                        <p:cTn id="49" dur="500" fill="hold"/>
                                        <p:tgtEl>
                                          <p:spTgt spid="40972"/>
                                        </p:tgtEl>
                                        <p:attrNameLst>
                                          <p:attrName>ppt_x</p:attrName>
                                        </p:attrNameLst>
                                      </p:cBhvr>
                                      <p:tavLst>
                                        <p:tav tm="0">
                                          <p:val>
                                            <p:strVal val="#ppt_x"/>
                                          </p:val>
                                        </p:tav>
                                        <p:tav tm="100000">
                                          <p:val>
                                            <p:strVal val="#ppt_x"/>
                                          </p:val>
                                        </p:tav>
                                      </p:tavLst>
                                    </p:anim>
                                    <p:anim calcmode="lin" valueType="num">
                                      <p:cBhvr additive="base">
                                        <p:cTn id="50" dur="500" fill="hold"/>
                                        <p:tgtEl>
                                          <p:spTgt spid="4097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3125">
                                            <p:txEl>
                                              <p:pRg st="9" end="9"/>
                                            </p:txEl>
                                          </p:spTgt>
                                        </p:tgtEl>
                                        <p:attrNameLst>
                                          <p:attrName>style.visibility</p:attrName>
                                        </p:attrNameLst>
                                      </p:cBhvr>
                                      <p:to>
                                        <p:strVal val="visible"/>
                                      </p:to>
                                    </p:set>
                                    <p:animEffect transition="in" filter="box(in)">
                                      <p:cBhvr>
                                        <p:cTn id="55" dur="500"/>
                                        <p:tgtEl>
                                          <p:spTgt spid="133125">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5962"/>
                                        </p:tgtEl>
                                        <p:attrNameLst>
                                          <p:attrName>style.visibility</p:attrName>
                                        </p:attrNameLst>
                                      </p:cBhvr>
                                      <p:to>
                                        <p:strVal val="visible"/>
                                      </p:to>
                                    </p:set>
                                    <p:anim calcmode="lin" valueType="num">
                                      <p:cBhvr additive="base">
                                        <p:cTn id="60" dur="500" fill="hold"/>
                                        <p:tgtEl>
                                          <p:spTgt spid="125962"/>
                                        </p:tgtEl>
                                        <p:attrNameLst>
                                          <p:attrName>ppt_x</p:attrName>
                                        </p:attrNameLst>
                                      </p:cBhvr>
                                      <p:tavLst>
                                        <p:tav tm="0">
                                          <p:val>
                                            <p:strVal val="#ppt_x"/>
                                          </p:val>
                                        </p:tav>
                                        <p:tav tm="100000">
                                          <p:val>
                                            <p:strVal val="#ppt_x"/>
                                          </p:val>
                                        </p:tav>
                                      </p:tavLst>
                                    </p:anim>
                                    <p:anim calcmode="lin" valueType="num">
                                      <p:cBhvr additive="base">
                                        <p:cTn id="61"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33125">
                                            <p:txEl>
                                              <p:pRg st="11" end="11"/>
                                            </p:txEl>
                                          </p:spTgt>
                                        </p:tgtEl>
                                        <p:attrNameLst>
                                          <p:attrName>style.visibility</p:attrName>
                                        </p:attrNameLst>
                                      </p:cBhvr>
                                      <p:to>
                                        <p:strVal val="visible"/>
                                      </p:to>
                                    </p:set>
                                    <p:animEffect transition="in" filter="box(in)">
                                      <p:cBhvr>
                                        <p:cTn id="66" dur="500"/>
                                        <p:tgtEl>
                                          <p:spTgt spid="133125">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uiExpand="1" build="p"/>
      <p:bldP spid="125962" grpId="0" animBg="1"/>
      <p:bldP spid="40970" grpId="0" animBg="1"/>
      <p:bldP spid="40971" grpId="0" animBg="1"/>
      <p:bldP spid="40972"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Rectangle 6"/>
          <p:cNvSpPr>
            <a:spLocks noGrp="1" noChangeArrowheads="1"/>
          </p:cNvSpPr>
          <p:nvPr>
            <p:ph type="body" sz="half" idx="4294967295"/>
          </p:nvPr>
        </p:nvSpPr>
        <p:spPr>
          <a:xfrm>
            <a:off x="4596582" y="1052736"/>
            <a:ext cx="4043362" cy="4568825"/>
          </a:xfrm>
        </p:spPr>
        <p:txBody>
          <a:bodyPr>
            <a:noAutofit/>
          </a:bodyPr>
          <a:lstStyle/>
          <a:p>
            <a:pPr eaLnBrk="1" hangingPunct="1">
              <a:defRPr/>
            </a:pPr>
            <a:r>
              <a:rPr lang="sv-SE" sz="2100" dirty="0" err="1">
                <a:effectLst>
                  <a:outerShdw blurRad="38100" dist="38100" dir="2700000" algn="tl">
                    <a:srgbClr val="C0C0C0"/>
                  </a:outerShdw>
                </a:effectLst>
                <a:latin typeface="Tahoma" pitchFamily="34" charset="0"/>
                <a:ea typeface="Tahoma" pitchFamily="34" charset="0"/>
                <a:cs typeface="Tahoma" pitchFamily="34" charset="0"/>
              </a:rPr>
              <a:t>Faites</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un</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clic</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droit</a:t>
            </a:r>
            <a:r>
              <a:rPr lang="sv-SE" sz="2100" dirty="0">
                <a:effectLst>
                  <a:outerShdw blurRad="38100" dist="38100" dir="2700000" algn="tl">
                    <a:srgbClr val="C0C0C0"/>
                  </a:outerShdw>
                </a:effectLst>
                <a:latin typeface="Tahoma" pitchFamily="34" charset="0"/>
                <a:ea typeface="Tahoma" pitchFamily="34" charset="0"/>
                <a:cs typeface="Tahoma" pitchFamily="34" charset="0"/>
              </a:rPr>
              <a:t> sur le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fichier</a:t>
            </a:r>
            <a:r>
              <a:rPr lang="sv-SE" sz="2100" dirty="0">
                <a:effectLst>
                  <a:outerShdw blurRad="38100" dist="38100" dir="2700000" algn="tl">
                    <a:srgbClr val="C0C0C0"/>
                  </a:outerShdw>
                </a:effectLst>
                <a:latin typeface="Tahoma" pitchFamily="34" charset="0"/>
                <a:ea typeface="Tahoma" pitchFamily="34" charset="0"/>
                <a:cs typeface="Tahoma" pitchFamily="34" charset="0"/>
              </a:rPr>
              <a:t> et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choisissez</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b="1" dirty="0" err="1">
                <a:effectLst>
                  <a:outerShdw blurRad="38100" dist="38100" dir="2700000" algn="tl">
                    <a:srgbClr val="C0C0C0"/>
                  </a:outerShdw>
                </a:effectLst>
                <a:latin typeface="Tahoma" pitchFamily="34" charset="0"/>
                <a:ea typeface="Tahoma" pitchFamily="34" charset="0"/>
                <a:cs typeface="Tahoma" pitchFamily="34" charset="0"/>
              </a:rPr>
              <a:t>Propriétés</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Un</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cadre</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s’ouvre</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alors</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qui</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contient</a:t>
            </a:r>
            <a:r>
              <a:rPr lang="sv-SE" sz="2100" dirty="0">
                <a:effectLst>
                  <a:outerShdw blurRad="38100" dist="38100" dir="2700000" algn="tl">
                    <a:srgbClr val="C0C0C0"/>
                  </a:outerShdw>
                </a:effectLst>
                <a:latin typeface="Tahoma" pitchFamily="34" charset="0"/>
                <a:ea typeface="Tahoma" pitchFamily="34" charset="0"/>
                <a:cs typeface="Tahoma" pitchFamily="34" charset="0"/>
              </a:rPr>
              <a:t> les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données</a:t>
            </a:r>
            <a:r>
              <a:rPr lang="sv-SE" sz="2100" dirty="0">
                <a:effectLst>
                  <a:outerShdw blurRad="38100" dist="38100" dir="2700000" algn="tl">
                    <a:srgbClr val="C0C0C0"/>
                  </a:outerShdw>
                </a:effectLst>
                <a:latin typeface="Tahoma" pitchFamily="34" charset="0"/>
                <a:ea typeface="Tahoma" pitchFamily="34" charset="0"/>
                <a:cs typeface="Tahoma" pitchFamily="34" charset="0"/>
              </a:rPr>
              <a:t> essentielles du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fichier</a:t>
            </a:r>
            <a:r>
              <a:rPr lang="sv-SE" sz="2100" dirty="0">
                <a:effectLst>
                  <a:outerShdw blurRad="38100" dist="38100" dir="2700000" algn="tl">
                    <a:srgbClr val="C0C0C0"/>
                  </a:outerShdw>
                </a:effectLst>
                <a:latin typeface="Tahoma" pitchFamily="34" charset="0"/>
                <a:ea typeface="Tahoma" pitchFamily="34" charset="0"/>
                <a:cs typeface="Tahoma" pitchFamily="34" charset="0"/>
              </a:rPr>
              <a:t>: son nom. Sa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taille</a:t>
            </a:r>
            <a:r>
              <a:rPr lang="sv-SE" sz="2100" dirty="0">
                <a:effectLst>
                  <a:outerShdw blurRad="38100" dist="38100" dir="2700000" algn="tl">
                    <a:srgbClr val="C0C0C0"/>
                  </a:outerShdw>
                </a:effectLst>
                <a:latin typeface="Tahoma" pitchFamily="34" charset="0"/>
                <a:ea typeface="Tahoma" pitchFamily="34" charset="0"/>
                <a:cs typeface="Tahoma" pitchFamily="34" charset="0"/>
              </a:rPr>
              <a:t>, sa date de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création</a:t>
            </a:r>
            <a:r>
              <a:rPr lang="sv-SE" sz="2100" dirty="0">
                <a:effectLst>
                  <a:outerShdw blurRad="38100" dist="38100" dir="2700000" algn="tl">
                    <a:srgbClr val="C0C0C0"/>
                  </a:outerShdw>
                </a:effectLst>
                <a:latin typeface="Tahoma" pitchFamily="34" charset="0"/>
                <a:ea typeface="Tahoma" pitchFamily="34" charset="0"/>
                <a:cs typeface="Tahoma" pitchFamily="34" charset="0"/>
              </a:rPr>
              <a:t>, sa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dernière</a:t>
            </a:r>
            <a:r>
              <a:rPr lang="sv-SE" sz="2100" dirty="0">
                <a:effectLst>
                  <a:outerShdw blurRad="38100" dist="38100" dir="2700000" algn="tl">
                    <a:srgbClr val="C0C0C0"/>
                  </a:outerShdw>
                </a:effectLst>
                <a:latin typeface="Tahoma" pitchFamily="34" charset="0"/>
                <a:ea typeface="Tahoma" pitchFamily="34" charset="0"/>
                <a:cs typeface="Tahoma" pitchFamily="34" charset="0"/>
              </a:rPr>
              <a:t> date de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modification</a:t>
            </a:r>
            <a:r>
              <a:rPr lang="sv-SE" sz="2100" dirty="0">
                <a:effectLst>
                  <a:outerShdw blurRad="38100" dist="38100" dir="2700000" algn="tl">
                    <a:srgbClr val="C0C0C0"/>
                  </a:outerShdw>
                </a:effectLst>
                <a:latin typeface="Tahoma" pitchFamily="34" charset="0"/>
                <a:ea typeface="Tahoma" pitchFamily="34" charset="0"/>
                <a:cs typeface="Tahoma" pitchFamily="34" charset="0"/>
              </a:rPr>
              <a:t> et sa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dernière</a:t>
            </a:r>
            <a:r>
              <a:rPr lang="sv-SE" sz="2100" dirty="0">
                <a:effectLst>
                  <a:outerShdw blurRad="38100" dist="38100" dir="2700000" algn="tl">
                    <a:srgbClr val="C0C0C0"/>
                  </a:outerShdw>
                </a:effectLst>
                <a:latin typeface="Tahoma" pitchFamily="34" charset="0"/>
                <a:ea typeface="Tahoma" pitchFamily="34" charset="0"/>
                <a:cs typeface="Tahoma" pitchFamily="34" charset="0"/>
              </a:rPr>
              <a:t> date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d’utilisation</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p>
          <a:p>
            <a:pPr eaLnBrk="1" hangingPunct="1">
              <a:defRPr/>
            </a:pPr>
            <a:r>
              <a:rPr lang="sv-SE" sz="2100" dirty="0" err="1">
                <a:effectLst>
                  <a:outerShdw blurRad="38100" dist="38100" dir="2700000" algn="tl">
                    <a:srgbClr val="C0C0C0"/>
                  </a:outerShdw>
                </a:effectLst>
                <a:latin typeface="Tahoma" pitchFamily="34" charset="0"/>
                <a:ea typeface="Tahoma" pitchFamily="34" charset="0"/>
                <a:cs typeface="Tahoma" pitchFamily="34" charset="0"/>
              </a:rPr>
              <a:t>Lecture</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seule</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br>
              <a:rPr lang="sv-SE" sz="2100" dirty="0">
                <a:effectLst>
                  <a:outerShdw blurRad="38100" dist="38100" dir="2700000" algn="tl">
                    <a:srgbClr val="C0C0C0"/>
                  </a:outerShdw>
                </a:effectLst>
                <a:latin typeface="Tahoma" pitchFamily="34" charset="0"/>
                <a:ea typeface="Tahoma" pitchFamily="34" charset="0"/>
                <a:cs typeface="Tahoma" pitchFamily="34" charset="0"/>
              </a:rPr>
            </a:br>
            <a:r>
              <a:rPr lang="sv-SE" sz="2100" dirty="0">
                <a:effectLst>
                  <a:outerShdw blurRad="38100" dist="38100" dir="2700000" algn="tl">
                    <a:srgbClr val="C0C0C0"/>
                  </a:outerShdw>
                </a:effectLst>
                <a:latin typeface="Tahoma" pitchFamily="34" charset="0"/>
                <a:ea typeface="Tahoma" pitchFamily="34" charset="0"/>
                <a:cs typeface="Tahoma" pitchFamily="34" charset="0"/>
              </a:rPr>
              <a:t>Si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choisissez</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b="1" dirty="0" err="1">
                <a:effectLst>
                  <a:outerShdw blurRad="38100" dist="38100" dir="2700000" algn="tl">
                    <a:srgbClr val="C0C0C0"/>
                  </a:outerShdw>
                </a:effectLst>
                <a:latin typeface="Tahoma" pitchFamily="34" charset="0"/>
                <a:ea typeface="Tahoma" pitchFamily="34" charset="0"/>
                <a:cs typeface="Tahoma" pitchFamily="34" charset="0"/>
              </a:rPr>
              <a:t>Lecture</a:t>
            </a:r>
            <a:r>
              <a:rPr lang="sv-SE" sz="2100" b="1" dirty="0">
                <a:effectLst>
                  <a:outerShdw blurRad="38100" dist="38100" dir="2700000" algn="tl">
                    <a:srgbClr val="C0C0C0"/>
                  </a:outerShdw>
                </a:effectLst>
                <a:latin typeface="Tahoma" pitchFamily="34" charset="0"/>
                <a:ea typeface="Tahoma" pitchFamily="34" charset="0"/>
                <a:cs typeface="Tahoma" pitchFamily="34" charset="0"/>
              </a:rPr>
              <a:t> </a:t>
            </a:r>
            <a:r>
              <a:rPr lang="sv-SE" sz="2100" b="1" dirty="0" err="1">
                <a:effectLst>
                  <a:outerShdw blurRad="38100" dist="38100" dir="2700000" algn="tl">
                    <a:srgbClr val="C0C0C0"/>
                  </a:outerShdw>
                </a:effectLst>
                <a:latin typeface="Tahoma" pitchFamily="34" charset="0"/>
                <a:ea typeface="Tahoma" pitchFamily="34" charset="0"/>
                <a:cs typeface="Tahoma" pitchFamily="34" charset="0"/>
              </a:rPr>
              <a:t>seule</a:t>
            </a:r>
            <a:r>
              <a:rPr lang="sv-SE" sz="2100" dirty="0">
                <a:effectLst>
                  <a:outerShdw blurRad="38100" dist="38100" dir="2700000" algn="tl">
                    <a:srgbClr val="C0C0C0"/>
                  </a:outerShdw>
                </a:effectLst>
                <a:latin typeface="Tahoma" pitchFamily="34" charset="0"/>
                <a:ea typeface="Tahoma" pitchFamily="34" charset="0"/>
                <a:cs typeface="Tahoma" pitchFamily="34" charset="0"/>
              </a:rPr>
              <a:t>, il est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impossible</a:t>
            </a:r>
            <a:r>
              <a:rPr lang="sv-SE" sz="2100" dirty="0">
                <a:effectLst>
                  <a:outerShdw blurRad="38100" dist="38100" dir="2700000" algn="tl">
                    <a:srgbClr val="C0C0C0"/>
                  </a:outerShdw>
                </a:effectLst>
                <a:latin typeface="Tahoma" pitchFamily="34" charset="0"/>
                <a:ea typeface="Tahoma" pitchFamily="34" charset="0"/>
                <a:cs typeface="Tahoma" pitchFamily="34" charset="0"/>
              </a:rPr>
              <a:t> de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modifier</a:t>
            </a:r>
            <a:r>
              <a:rPr lang="sv-SE" sz="2100" dirty="0">
                <a:effectLst>
                  <a:outerShdw blurRad="38100" dist="38100" dir="2700000" algn="tl">
                    <a:srgbClr val="C0C0C0"/>
                  </a:outerShdw>
                </a:effectLst>
                <a:latin typeface="Tahoma" pitchFamily="34" charset="0"/>
                <a:ea typeface="Tahoma" pitchFamily="34" charset="0"/>
                <a:cs typeface="Tahoma" pitchFamily="34" charset="0"/>
              </a:rPr>
              <a:t> le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fichier</a:t>
            </a:r>
            <a:r>
              <a:rPr lang="sv-SE" sz="2100" dirty="0">
                <a:effectLst>
                  <a:outerShdw blurRad="38100" dist="38100" dir="2700000" algn="tl">
                    <a:srgbClr val="C0C0C0"/>
                  </a:outerShdw>
                </a:effectLst>
                <a:latin typeface="Tahoma" pitchFamily="34" charset="0"/>
                <a:ea typeface="Tahoma" pitchFamily="34" charset="0"/>
                <a:cs typeface="Tahoma" pitchFamily="34" charset="0"/>
              </a:rPr>
              <a:t>.</a:t>
            </a:r>
          </a:p>
          <a:p>
            <a:pPr>
              <a:defRPr/>
            </a:pPr>
            <a:r>
              <a:rPr lang="sv-SE" sz="2100" dirty="0" err="1">
                <a:effectLst>
                  <a:outerShdw blurRad="38100" dist="38100" dir="2700000" algn="tl">
                    <a:srgbClr val="C0C0C0"/>
                  </a:outerShdw>
                </a:effectLst>
                <a:latin typeface="Tahoma" pitchFamily="34" charset="0"/>
                <a:ea typeface="Tahoma" pitchFamily="34" charset="0"/>
                <a:cs typeface="Tahoma" pitchFamily="34" charset="0"/>
              </a:rPr>
              <a:t>Caché</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br>
              <a:rPr lang="sv-SE" sz="2100" dirty="0">
                <a:effectLst>
                  <a:outerShdw blurRad="38100" dist="38100" dir="2700000" algn="tl">
                    <a:srgbClr val="C0C0C0"/>
                  </a:outerShdw>
                </a:effectLst>
                <a:latin typeface="Tahoma" pitchFamily="34" charset="0"/>
                <a:ea typeface="Tahoma" pitchFamily="34" charset="0"/>
                <a:cs typeface="Tahoma" pitchFamily="34" charset="0"/>
              </a:rPr>
            </a:br>
            <a:r>
              <a:rPr lang="sv-SE" sz="2100" dirty="0">
                <a:effectLst>
                  <a:outerShdw blurRad="38100" dist="38100" dir="2700000" algn="tl">
                    <a:srgbClr val="C0C0C0"/>
                  </a:outerShdw>
                </a:effectLst>
                <a:latin typeface="Tahoma" pitchFamily="34" charset="0"/>
                <a:ea typeface="Tahoma" pitchFamily="34" charset="0"/>
                <a:cs typeface="Tahoma" pitchFamily="34" charset="0"/>
              </a:rPr>
              <a:t>Si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choisissez</a:t>
            </a:r>
            <a:r>
              <a:rPr lang="sv-SE" sz="2100" dirty="0">
                <a:effectLst>
                  <a:outerShdw blurRad="38100" dist="38100" dir="2700000" algn="tl">
                    <a:srgbClr val="C0C0C0"/>
                  </a:outerShdw>
                </a:effectLst>
                <a:latin typeface="Tahoma" pitchFamily="34" charset="0"/>
                <a:ea typeface="Tahoma" pitchFamily="34" charset="0"/>
                <a:cs typeface="Tahoma" pitchFamily="34" charset="0"/>
              </a:rPr>
              <a:t> vi väljer </a:t>
            </a:r>
            <a:r>
              <a:rPr lang="sv-SE" sz="2100" b="1" dirty="0" err="1">
                <a:effectLst>
                  <a:outerShdw blurRad="38100" dist="38100" dir="2700000" algn="tl">
                    <a:srgbClr val="C0C0C0"/>
                  </a:outerShdw>
                </a:effectLst>
                <a:latin typeface="Tahoma" pitchFamily="34" charset="0"/>
                <a:ea typeface="Tahoma" pitchFamily="34" charset="0"/>
                <a:cs typeface="Tahoma" pitchFamily="34" charset="0"/>
              </a:rPr>
              <a:t>Caché</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l’utilisateur</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ne</a:t>
            </a:r>
            <a:r>
              <a:rPr lang="sv-SE" sz="2100" dirty="0">
                <a:effectLst>
                  <a:outerShdw blurRad="38100" dist="38100" dir="2700000" algn="tl">
                    <a:srgbClr val="C0C0C0"/>
                  </a:outerShdw>
                </a:effectLst>
                <a:latin typeface="Tahoma" pitchFamily="34" charset="0"/>
                <a:ea typeface="Tahoma" pitchFamily="34" charset="0"/>
                <a:cs typeface="Tahoma" pitchFamily="34" charset="0"/>
              </a:rPr>
              <a:t>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peut</a:t>
            </a:r>
            <a:r>
              <a:rPr lang="sv-SE" sz="2100" dirty="0">
                <a:effectLst>
                  <a:outerShdw blurRad="38100" dist="38100" dir="2700000" algn="tl">
                    <a:srgbClr val="C0C0C0"/>
                  </a:outerShdw>
                </a:effectLst>
                <a:latin typeface="Tahoma" pitchFamily="34" charset="0"/>
                <a:ea typeface="Tahoma" pitchFamily="34" charset="0"/>
                <a:cs typeface="Tahoma" pitchFamily="34" charset="0"/>
              </a:rPr>
              <a:t> plus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voir</a:t>
            </a:r>
            <a:r>
              <a:rPr lang="sv-SE" sz="2100" dirty="0">
                <a:effectLst>
                  <a:outerShdw blurRad="38100" dist="38100" dir="2700000" algn="tl">
                    <a:srgbClr val="C0C0C0"/>
                  </a:outerShdw>
                </a:effectLst>
                <a:latin typeface="Tahoma" pitchFamily="34" charset="0"/>
                <a:ea typeface="Tahoma" pitchFamily="34" charset="0"/>
                <a:cs typeface="Tahoma" pitchFamily="34" charset="0"/>
              </a:rPr>
              <a:t> le </a:t>
            </a:r>
            <a:r>
              <a:rPr lang="sv-SE" sz="2100" dirty="0" err="1">
                <a:effectLst>
                  <a:outerShdw blurRad="38100" dist="38100" dir="2700000" algn="tl">
                    <a:srgbClr val="C0C0C0"/>
                  </a:outerShdw>
                </a:effectLst>
                <a:latin typeface="Tahoma" pitchFamily="34" charset="0"/>
                <a:ea typeface="Tahoma" pitchFamily="34" charset="0"/>
                <a:cs typeface="Tahoma" pitchFamily="34" charset="0"/>
              </a:rPr>
              <a:t>fichier</a:t>
            </a:r>
            <a:endParaRPr lang="sv-SE" sz="21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35175" name="Picture 3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55576" y="1577452"/>
            <a:ext cx="2921000" cy="3920088"/>
          </a:xfrm>
        </p:spPr>
      </p:pic>
      <p:sp>
        <p:nvSpPr>
          <p:cNvPr id="8" name="textruta 7"/>
          <p:cNvSpPr txBox="1"/>
          <p:nvPr/>
        </p:nvSpPr>
        <p:spPr>
          <a:xfrm>
            <a:off x="4932040" y="260648"/>
            <a:ext cx="3707904" cy="523220"/>
          </a:xfrm>
          <a:prstGeom prst="rect">
            <a:avLst/>
          </a:prstGeom>
          <a:noFill/>
        </p:spPr>
        <p:txBody>
          <a:bodyPr wrap="square" rtlCol="0">
            <a:spAutoFit/>
          </a:bodyPr>
          <a:lstStyle/>
          <a:p>
            <a:r>
              <a:rPr lang="sv-SE" sz="2800" dirty="0" err="1">
                <a:solidFill>
                  <a:schemeClr val="accent1"/>
                </a:solidFill>
                <a:latin typeface="Tahoma" pitchFamily="34" charset="0"/>
                <a:ea typeface="Tahoma" pitchFamily="34" charset="0"/>
                <a:cs typeface="Tahoma" pitchFamily="34" charset="0"/>
              </a:rPr>
              <a:t>Propriétés</a:t>
            </a:r>
            <a:r>
              <a:rPr lang="sv-SE" sz="2800" dirty="0">
                <a:solidFill>
                  <a:schemeClr val="accent1"/>
                </a:solidFill>
                <a:latin typeface="Tahoma" pitchFamily="34" charset="0"/>
                <a:ea typeface="Tahoma" pitchFamily="34" charset="0"/>
                <a:cs typeface="Tahoma" pitchFamily="34" charset="0"/>
              </a:rPr>
              <a:t> des </a:t>
            </a:r>
            <a:r>
              <a:rPr lang="sv-SE" sz="2800" dirty="0" err="1">
                <a:solidFill>
                  <a:schemeClr val="accent1"/>
                </a:solidFill>
                <a:latin typeface="Tahoma" pitchFamily="34" charset="0"/>
                <a:ea typeface="Tahoma" pitchFamily="34" charset="0"/>
                <a:cs typeface="Tahoma" pitchFamily="34" charset="0"/>
              </a:rPr>
              <a:t>fichiers</a:t>
            </a:r>
            <a:r>
              <a:rPr lang="sv-SE" sz="2800" dirty="0">
                <a:solidFill>
                  <a:schemeClr val="accent1"/>
                </a:solidFill>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wheel(4)">
                                      <p:cBhvr>
                                        <p:cTn id="7" dur="2000"/>
                                        <p:tgtEl>
                                          <p:spTgt spid="13517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5174">
                                            <p:txEl>
                                              <p:pRg st="0" end="0"/>
                                            </p:txEl>
                                          </p:spTgt>
                                        </p:tgtEl>
                                        <p:attrNameLst>
                                          <p:attrName>style.visibility</p:attrName>
                                        </p:attrNameLst>
                                      </p:cBhvr>
                                      <p:to>
                                        <p:strVal val="visible"/>
                                      </p:to>
                                    </p:set>
                                    <p:animEffect transition="in" filter="box(in)">
                                      <p:cBhvr>
                                        <p:cTn id="12" dur="500"/>
                                        <p:tgtEl>
                                          <p:spTgt spid="1351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5174">
                                            <p:txEl>
                                              <p:pRg st="1" end="1"/>
                                            </p:txEl>
                                          </p:spTgt>
                                        </p:tgtEl>
                                        <p:attrNameLst>
                                          <p:attrName>style.visibility</p:attrName>
                                        </p:attrNameLst>
                                      </p:cBhvr>
                                      <p:to>
                                        <p:strVal val="visible"/>
                                      </p:to>
                                    </p:set>
                                    <p:animEffect transition="in" filter="box(in)">
                                      <p:cBhvr>
                                        <p:cTn id="17" dur="500"/>
                                        <p:tgtEl>
                                          <p:spTgt spid="135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5174">
                                            <p:txEl>
                                              <p:pRg st="2" end="2"/>
                                            </p:txEl>
                                          </p:spTgt>
                                        </p:tgtEl>
                                        <p:attrNameLst>
                                          <p:attrName>style.visibility</p:attrName>
                                        </p:attrNameLst>
                                      </p:cBhvr>
                                      <p:to>
                                        <p:strVal val="visible"/>
                                      </p:to>
                                    </p:set>
                                    <p:animEffect transition="in" filter="box(in)">
                                      <p:cBhvr>
                                        <p:cTn id="22" dur="500"/>
                                        <p:tgtEl>
                                          <p:spTgt spid="1351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idx="4294967295"/>
          </p:nvPr>
        </p:nvSpPr>
        <p:spPr>
          <a:xfrm>
            <a:off x="0" y="301625"/>
            <a:ext cx="9144000" cy="1143000"/>
          </a:xfrm>
        </p:spPr>
        <p:txBody>
          <a:bodyPr anchor="ctr" anchorCtr="1">
            <a:normAutofit fontScale="90000"/>
          </a:bodyPr>
          <a:lstStyle/>
          <a:p>
            <a:pPr algn="l" eaLnBrk="1" hangingPunct="1">
              <a:defRPr/>
            </a:pPr>
            <a:r>
              <a:rPr lang="sv-SE" dirty="0" err="1">
                <a:solidFill>
                  <a:schemeClr val="accent1"/>
                </a:solidFill>
                <a:latin typeface="Tahoma" pitchFamily="34" charset="0"/>
                <a:ea typeface="Tahoma" pitchFamily="34" charset="0"/>
                <a:cs typeface="Tahoma" pitchFamily="34" charset="0"/>
              </a:rPr>
              <a:t>Créer</a:t>
            </a:r>
            <a:r>
              <a:rPr lang="sv-SE" dirty="0">
                <a:solidFill>
                  <a:schemeClr val="accent1"/>
                </a:solidFill>
                <a:latin typeface="Tahoma" pitchFamily="34" charset="0"/>
                <a:ea typeface="Tahoma" pitchFamily="34" charset="0"/>
                <a:cs typeface="Tahoma" pitchFamily="34" charset="0"/>
              </a:rPr>
              <a:t> </a:t>
            </a:r>
            <a:r>
              <a:rPr lang="sv-SE" dirty="0" err="1">
                <a:solidFill>
                  <a:schemeClr val="accent1"/>
                </a:solidFill>
                <a:latin typeface="Tahoma" pitchFamily="34" charset="0"/>
                <a:ea typeface="Tahoma" pitchFamily="34" charset="0"/>
                <a:cs typeface="Tahoma" pitchFamily="34" charset="0"/>
              </a:rPr>
              <a:t>un</a:t>
            </a:r>
            <a:r>
              <a:rPr lang="sv-SE" dirty="0">
                <a:solidFill>
                  <a:schemeClr val="accent1"/>
                </a:solidFill>
                <a:latin typeface="Tahoma" pitchFamily="34" charset="0"/>
                <a:ea typeface="Tahoma" pitchFamily="34" charset="0"/>
                <a:cs typeface="Tahoma" pitchFamily="34" charset="0"/>
              </a:rPr>
              <a:t> nouveau dossier </a:t>
            </a:r>
            <a:r>
              <a:rPr lang="sv-SE" dirty="0" err="1">
                <a:solidFill>
                  <a:schemeClr val="accent1"/>
                </a:solidFill>
                <a:latin typeface="Tahoma" pitchFamily="34" charset="0"/>
                <a:ea typeface="Tahoma" pitchFamily="34" charset="0"/>
                <a:cs typeface="Tahoma" pitchFamily="34" charset="0"/>
              </a:rPr>
              <a:t>ou</a:t>
            </a:r>
            <a:r>
              <a:rPr lang="sv-SE" dirty="0">
                <a:solidFill>
                  <a:schemeClr val="accent1"/>
                </a:solidFill>
                <a:latin typeface="Tahoma" pitchFamily="34" charset="0"/>
                <a:ea typeface="Tahoma" pitchFamily="34" charset="0"/>
                <a:cs typeface="Tahoma" pitchFamily="34" charset="0"/>
              </a:rPr>
              <a:t> </a:t>
            </a:r>
            <a:r>
              <a:rPr lang="sv-SE" dirty="0" err="1">
                <a:solidFill>
                  <a:schemeClr val="accent1"/>
                </a:solidFill>
                <a:latin typeface="Tahoma" pitchFamily="34" charset="0"/>
                <a:ea typeface="Tahoma" pitchFamily="34" charset="0"/>
                <a:cs typeface="Tahoma" pitchFamily="34" charset="0"/>
              </a:rPr>
              <a:t>un</a:t>
            </a:r>
            <a:r>
              <a:rPr lang="sv-SE" dirty="0">
                <a:solidFill>
                  <a:schemeClr val="accent1"/>
                </a:solidFill>
                <a:latin typeface="Tahoma" pitchFamily="34" charset="0"/>
                <a:ea typeface="Tahoma" pitchFamily="34" charset="0"/>
                <a:cs typeface="Tahoma" pitchFamily="34" charset="0"/>
              </a:rPr>
              <a:t> nouveau </a:t>
            </a:r>
            <a:r>
              <a:rPr lang="sv-SE" dirty="0" err="1">
                <a:solidFill>
                  <a:schemeClr val="accent1"/>
                </a:solidFill>
                <a:latin typeface="Tahoma" pitchFamily="34" charset="0"/>
                <a:ea typeface="Tahoma" pitchFamily="34" charset="0"/>
                <a:cs typeface="Tahoma" pitchFamily="34" charset="0"/>
              </a:rPr>
              <a:t>fichier</a:t>
            </a:r>
            <a:r>
              <a:rPr lang="sv-SE" dirty="0">
                <a:solidFill>
                  <a:schemeClr val="accent1"/>
                </a:solidFill>
                <a:latin typeface="Tahoma" pitchFamily="34" charset="0"/>
                <a:ea typeface="Tahoma" pitchFamily="34" charset="0"/>
                <a:cs typeface="Tahoma" pitchFamily="34" charset="0"/>
              </a:rPr>
              <a:t> dans </a:t>
            </a:r>
            <a:r>
              <a:rPr lang="sv-SE" dirty="0" err="1">
                <a:solidFill>
                  <a:schemeClr val="accent1"/>
                </a:solidFill>
                <a:latin typeface="Tahoma" pitchFamily="34" charset="0"/>
                <a:ea typeface="Tahoma" pitchFamily="34" charset="0"/>
                <a:cs typeface="Tahoma" pitchFamily="34" charset="0"/>
              </a:rPr>
              <a:t>une</a:t>
            </a:r>
            <a:r>
              <a:rPr lang="sv-SE" dirty="0">
                <a:solidFill>
                  <a:schemeClr val="accent1"/>
                </a:solidFill>
                <a:latin typeface="Tahoma" pitchFamily="34" charset="0"/>
                <a:ea typeface="Tahoma" pitchFamily="34" charset="0"/>
                <a:cs typeface="Tahoma" pitchFamily="34" charset="0"/>
              </a:rPr>
              <a:t> </a:t>
            </a:r>
            <a:r>
              <a:rPr lang="sv-SE" dirty="0" err="1">
                <a:solidFill>
                  <a:schemeClr val="accent1"/>
                </a:solidFill>
                <a:latin typeface="Tahoma" pitchFamily="34" charset="0"/>
                <a:ea typeface="Tahoma" pitchFamily="34" charset="0"/>
                <a:cs typeface="Tahoma" pitchFamily="34" charset="0"/>
              </a:rPr>
              <a:t>fenêtre</a:t>
            </a:r>
            <a:r>
              <a:rPr lang="sv-SE" dirty="0">
                <a:solidFill>
                  <a:schemeClr val="accent1"/>
                </a:solidFill>
                <a:latin typeface="Tahoma" pitchFamily="34" charset="0"/>
                <a:ea typeface="Tahoma" pitchFamily="34" charset="0"/>
                <a:cs typeface="Tahoma" pitchFamily="34" charset="0"/>
              </a:rPr>
              <a:t> </a:t>
            </a:r>
            <a:r>
              <a:rPr lang="sv-SE" dirty="0" err="1">
                <a:solidFill>
                  <a:schemeClr val="accent1"/>
                </a:solidFill>
                <a:latin typeface="Tahoma" pitchFamily="34" charset="0"/>
                <a:ea typeface="Tahoma" pitchFamily="34" charset="0"/>
                <a:cs typeface="Tahoma" pitchFamily="34" charset="0"/>
              </a:rPr>
              <a:t>spécifique</a:t>
            </a:r>
            <a:r>
              <a:rPr lang="sv-SE" dirty="0">
                <a:solidFill>
                  <a:schemeClr val="accent1"/>
                </a:solidFill>
                <a:latin typeface="Tahoma" pitchFamily="34" charset="0"/>
                <a:ea typeface="Tahoma" pitchFamily="34" charset="0"/>
                <a:cs typeface="Tahoma" pitchFamily="34" charset="0"/>
              </a:rPr>
              <a:t>.</a:t>
            </a:r>
          </a:p>
        </p:txBody>
      </p:sp>
      <p:sp>
        <p:nvSpPr>
          <p:cNvPr id="137222" name="Rectangle 6"/>
          <p:cNvSpPr>
            <a:spLocks noGrp="1" noChangeArrowheads="1"/>
          </p:cNvSpPr>
          <p:nvPr>
            <p:ph type="body" sz="half" idx="4294967295"/>
          </p:nvPr>
        </p:nvSpPr>
        <p:spPr>
          <a:xfrm>
            <a:off x="4932040" y="1444625"/>
            <a:ext cx="3960440" cy="4770437"/>
          </a:xfrm>
        </p:spPr>
        <p:txBody>
          <a:bodyPr>
            <a:noAutofit/>
          </a:bodyPr>
          <a:lstStyle/>
          <a:p>
            <a:pPr marL="0" indent="0" eaLnBrk="1" hangingPunct="1">
              <a:buNone/>
              <a:defRPr/>
            </a:pPr>
            <a:r>
              <a:rPr lang="sv-SE" sz="2000" dirty="0" err="1">
                <a:effectLst>
                  <a:outerShdw blurRad="38100" dist="38100" dir="2700000" algn="tl">
                    <a:srgbClr val="C0C0C0"/>
                  </a:outerShdw>
                </a:effectLst>
                <a:latin typeface="Tahoma" pitchFamily="34" charset="0"/>
                <a:ea typeface="Tahoma" pitchFamily="34" charset="0"/>
                <a:cs typeface="Tahoma" pitchFamily="34" charset="0"/>
              </a:rPr>
              <a:t>Ouvrez</a:t>
            </a:r>
            <a:r>
              <a:rPr lang="sv-SE" sz="2000" dirty="0">
                <a:effectLst>
                  <a:outerShdw blurRad="38100" dist="38100" dir="2700000" algn="tl">
                    <a:srgbClr val="C0C0C0"/>
                  </a:outerShdw>
                </a:effectLst>
                <a:latin typeface="Tahoma" pitchFamily="34" charset="0"/>
                <a:ea typeface="Tahoma" pitchFamily="34" charset="0"/>
                <a:cs typeface="Tahoma" pitchFamily="34" charset="0"/>
              </a:rPr>
              <a:t> la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fenêtre</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où</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désirez</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créer</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un</a:t>
            </a:r>
            <a:r>
              <a:rPr lang="sv-SE" sz="2000" dirty="0">
                <a:effectLst>
                  <a:outerShdw blurRad="38100" dist="38100" dir="2700000" algn="tl">
                    <a:srgbClr val="C0C0C0"/>
                  </a:outerShdw>
                </a:effectLst>
                <a:latin typeface="Tahoma" pitchFamily="34" charset="0"/>
                <a:ea typeface="Tahoma" pitchFamily="34" charset="0"/>
                <a:cs typeface="Tahoma" pitchFamily="34" charset="0"/>
              </a:rPr>
              <a:t> nouveau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fichier</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ou</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un</a:t>
            </a:r>
            <a:r>
              <a:rPr lang="sv-SE" sz="2000" dirty="0">
                <a:effectLst>
                  <a:outerShdw blurRad="38100" dist="38100" dir="2700000" algn="tl">
                    <a:srgbClr val="C0C0C0"/>
                  </a:outerShdw>
                </a:effectLst>
                <a:latin typeface="Tahoma" pitchFamily="34" charset="0"/>
                <a:ea typeface="Tahoma" pitchFamily="34" charset="0"/>
                <a:cs typeface="Tahoma" pitchFamily="34" charset="0"/>
              </a:rPr>
              <a:t> nouveau dossier. </a:t>
            </a:r>
            <a:br>
              <a:rPr lang="sv-SE" sz="2000" dirty="0">
                <a:effectLst>
                  <a:outerShdw blurRad="38100" dist="38100" dir="2700000" algn="tl">
                    <a:srgbClr val="C0C0C0"/>
                  </a:outerShdw>
                </a:effectLst>
                <a:latin typeface="Tahoma" pitchFamily="34" charset="0"/>
                <a:ea typeface="Tahoma" pitchFamily="34" charset="0"/>
                <a:cs typeface="Tahoma" pitchFamily="34" charset="0"/>
              </a:rPr>
            </a:br>
            <a:br>
              <a:rPr lang="sv-SE" sz="2000" dirty="0">
                <a:effectLst>
                  <a:outerShdw blurRad="38100" dist="38100" dir="2700000" algn="tl">
                    <a:srgbClr val="C0C0C0"/>
                  </a:outerShdw>
                </a:effectLst>
                <a:latin typeface="Tahoma" pitchFamily="34" charset="0"/>
                <a:ea typeface="Tahoma" pitchFamily="34" charset="0"/>
                <a:cs typeface="Tahoma" pitchFamily="34" charset="0"/>
              </a:rPr>
            </a:br>
            <a:r>
              <a:rPr lang="sv-SE" sz="2000" dirty="0" err="1">
                <a:effectLst>
                  <a:outerShdw blurRad="38100" dist="38100" dir="2700000" algn="tl">
                    <a:srgbClr val="C0C0C0"/>
                  </a:outerShdw>
                </a:effectLst>
                <a:latin typeface="Tahoma" pitchFamily="34" charset="0"/>
                <a:ea typeface="Tahoma" pitchFamily="34" charset="0"/>
                <a:cs typeface="Tahoma" pitchFamily="34" charset="0"/>
              </a:rPr>
              <a:t>Faites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un</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clic</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droit</a:t>
            </a:r>
            <a:r>
              <a:rPr lang="sv-SE" sz="2000" dirty="0">
                <a:effectLst>
                  <a:outerShdw blurRad="38100" dist="38100" dir="2700000" algn="tl">
                    <a:srgbClr val="C0C0C0"/>
                  </a:outerShdw>
                </a:effectLst>
                <a:latin typeface="Tahoma" pitchFamily="34" charset="0"/>
                <a:ea typeface="Tahoma" pitchFamily="34" charset="0"/>
                <a:cs typeface="Tahoma" pitchFamily="34" charset="0"/>
              </a:rPr>
              <a:t> sur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un</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espace</a:t>
            </a:r>
            <a:r>
              <a:rPr lang="sv-SE" sz="2000" dirty="0">
                <a:effectLst>
                  <a:outerShdw blurRad="38100" dist="38100" dir="2700000" algn="tl">
                    <a:srgbClr val="C0C0C0"/>
                  </a:outerShdw>
                </a:effectLst>
                <a:latin typeface="Tahoma" pitchFamily="34" charset="0"/>
                <a:ea typeface="Tahoma" pitchFamily="34" charset="0"/>
                <a:cs typeface="Tahoma" pitchFamily="34" charset="0"/>
              </a:rPr>
              <a:t> vide de la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fenêtre</a:t>
            </a:r>
            <a:r>
              <a:rPr lang="sv-SE" sz="2000" dirty="0">
                <a:effectLst>
                  <a:outerShdw blurRad="38100" dist="38100" dir="2700000" algn="tl">
                    <a:srgbClr val="C0C0C0"/>
                  </a:outerShdw>
                </a:effectLst>
                <a:latin typeface="Tahoma" pitchFamily="34" charset="0"/>
                <a:ea typeface="Tahoma" pitchFamily="34" charset="0"/>
                <a:cs typeface="Tahoma" pitchFamily="34" charset="0"/>
              </a:rPr>
              <a:t> et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choisissez</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ensuite</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b="1" dirty="0">
                <a:effectLst>
                  <a:outerShdw blurRad="38100" dist="38100" dir="2700000" algn="tl">
                    <a:srgbClr val="C0C0C0"/>
                  </a:outerShdw>
                </a:effectLst>
                <a:latin typeface="Tahoma" pitchFamily="34" charset="0"/>
                <a:ea typeface="Tahoma" pitchFamily="34" charset="0"/>
                <a:cs typeface="Tahoma" pitchFamily="34" charset="0"/>
              </a:rPr>
              <a:t>Nouveau</a:t>
            </a:r>
            <a:r>
              <a:rPr lang="sv-SE" sz="2000" dirty="0">
                <a:effectLst>
                  <a:outerShdw blurRad="38100" dist="38100" dir="2700000" algn="tl">
                    <a:srgbClr val="C0C0C0"/>
                  </a:outerShdw>
                </a:effectLst>
                <a:latin typeface="Tahoma" pitchFamily="34" charset="0"/>
                <a:ea typeface="Tahoma" pitchFamily="34" charset="0"/>
                <a:cs typeface="Tahoma" pitchFamily="34" charset="0"/>
              </a:rPr>
              <a:t> dans le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menu</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contextuel</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puis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b="1" dirty="0">
                <a:effectLst>
                  <a:outerShdw blurRad="38100" dist="38100" dir="2700000" algn="tl">
                    <a:srgbClr val="C0C0C0"/>
                  </a:outerShdw>
                </a:effectLst>
                <a:latin typeface="Tahoma" pitchFamily="34" charset="0"/>
                <a:ea typeface="Tahoma" pitchFamily="34" charset="0"/>
                <a:cs typeface="Tahoma" pitchFamily="34" charset="0"/>
              </a:rPr>
              <a:t>Dossier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ou</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type</a:t>
            </a:r>
            <a:r>
              <a:rPr lang="sv-SE" sz="2000" dirty="0">
                <a:effectLst>
                  <a:outerShdw blurRad="38100" dist="38100" dir="2700000" algn="tl">
                    <a:srgbClr val="C0C0C0"/>
                  </a:outerShdw>
                </a:effectLst>
                <a:latin typeface="Tahoma" pitchFamily="34" charset="0"/>
                <a:ea typeface="Tahoma" pitchFamily="34" charset="0"/>
                <a:cs typeface="Tahoma" pitchFamily="34" charset="0"/>
              </a:rPr>
              <a:t> de dossier dans le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menu</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contextuel</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suivant</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br>
              <a:rPr lang="sv-SE" sz="2000" dirty="0">
                <a:effectLst>
                  <a:outerShdw blurRad="38100" dist="38100" dir="2700000" algn="tl">
                    <a:srgbClr val="C0C0C0"/>
                  </a:outerShdw>
                </a:effectLst>
                <a:latin typeface="Tahoma" pitchFamily="34" charset="0"/>
                <a:ea typeface="Tahoma" pitchFamily="34" charset="0"/>
                <a:cs typeface="Tahoma" pitchFamily="34" charset="0"/>
              </a:rPr>
            </a:br>
            <a:br>
              <a:rPr lang="sv-SE" sz="2000" dirty="0">
                <a:effectLst>
                  <a:outerShdw blurRad="38100" dist="38100" dir="2700000" algn="tl">
                    <a:srgbClr val="C0C0C0"/>
                  </a:outerShdw>
                </a:effectLst>
                <a:latin typeface="Tahoma" pitchFamily="34" charset="0"/>
                <a:ea typeface="Tahoma" pitchFamily="34" charset="0"/>
                <a:cs typeface="Tahoma" pitchFamily="34" charset="0"/>
              </a:rPr>
            </a:br>
            <a:r>
              <a:rPr lang="sv-SE" sz="2000" dirty="0" err="1">
                <a:effectLst>
                  <a:outerShdw blurRad="38100" dist="38100" dir="2700000" algn="tl">
                    <a:srgbClr val="C0C0C0"/>
                  </a:outerShdw>
                </a:effectLst>
                <a:latin typeface="Tahoma" pitchFamily="34" charset="0"/>
                <a:ea typeface="Tahoma" pitchFamily="34" charset="0"/>
                <a:cs typeface="Tahoma" pitchFamily="34" charset="0"/>
              </a:rPr>
              <a:t>Décidez</a:t>
            </a:r>
            <a:r>
              <a:rPr lang="sv-SE" sz="2000" dirty="0">
                <a:effectLst>
                  <a:outerShdw blurRad="38100" dist="38100" dir="2700000" algn="tl">
                    <a:srgbClr val="C0C0C0"/>
                  </a:outerShdw>
                </a:effectLst>
                <a:latin typeface="Tahoma" pitchFamily="34" charset="0"/>
                <a:ea typeface="Tahoma" pitchFamily="34" charset="0"/>
                <a:cs typeface="Tahoma" pitchFamily="34" charset="0"/>
              </a:rPr>
              <a:t> du nom du nouveau dossier. Le nom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ne</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doit</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pas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comporter</a:t>
            </a:r>
            <a:r>
              <a:rPr lang="sv-SE" sz="2000" dirty="0">
                <a:effectLst>
                  <a:outerShdw blurRad="38100" dist="38100" dir="2700000" algn="tl">
                    <a:srgbClr val="C0C0C0"/>
                  </a:outerShdw>
                </a:effectLst>
                <a:latin typeface="Tahoma" pitchFamily="34" charset="0"/>
                <a:ea typeface="Tahoma" pitchFamily="34" charset="0"/>
                <a:cs typeface="Tahoma" pitchFamily="34" charset="0"/>
              </a:rPr>
              <a:t> de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signes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spéciaux</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comme</a:t>
            </a:r>
            <a:r>
              <a:rPr lang="sv-SE" sz="2000" dirty="0">
                <a:effectLst>
                  <a:outerShdw blurRad="38100" dist="38100" dir="2700000" algn="tl">
                    <a:srgbClr val="C0C0C0"/>
                  </a:outerShdw>
                </a:effectLst>
                <a:latin typeface="Tahoma" pitchFamily="34" charset="0"/>
                <a:ea typeface="Tahoma" pitchFamily="34" charset="0"/>
                <a:cs typeface="Tahoma" pitchFamily="34" charset="0"/>
              </a:rPr>
              <a:t>  |? /^ * &gt;.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Faites</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Enter</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pour</a:t>
            </a:r>
            <a:r>
              <a:rPr lang="sv-SE" sz="2000" dirty="0">
                <a:effectLst>
                  <a:outerShdw blurRad="38100" dist="38100" dir="2700000" algn="tl">
                    <a:srgbClr val="C0C0C0"/>
                  </a:outerShdw>
                </a:effectLst>
                <a:latin typeface="Tahoma" pitchFamily="34" charset="0"/>
                <a:ea typeface="Tahoma" pitchFamily="34" charset="0"/>
                <a:cs typeface="Tahoma" pitchFamily="34" charset="0"/>
              </a:rPr>
              <a:t>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sauvegarder</a:t>
            </a:r>
            <a:r>
              <a:rPr lang="sv-SE" sz="2000" dirty="0">
                <a:effectLst>
                  <a:outerShdw blurRad="38100" dist="38100" dir="2700000" algn="tl">
                    <a:srgbClr val="C0C0C0"/>
                  </a:outerShdw>
                </a:effectLst>
                <a:latin typeface="Tahoma" pitchFamily="34" charset="0"/>
                <a:ea typeface="Tahoma" pitchFamily="34" charset="0"/>
                <a:cs typeface="Tahoma" pitchFamily="34" charset="0"/>
              </a:rPr>
              <a:t> le nom.</a:t>
            </a:r>
          </a:p>
        </p:txBody>
      </p:sp>
      <p:pic>
        <p:nvPicPr>
          <p:cNvPr id="137223" name="Picture 3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39552" y="2141351"/>
            <a:ext cx="3963988" cy="3584105"/>
          </a:xfrm>
        </p:spPr>
      </p:pic>
      <p:sp>
        <p:nvSpPr>
          <p:cNvPr id="125962" name="Oval 10"/>
          <p:cNvSpPr>
            <a:spLocks noChangeArrowheads="1"/>
          </p:cNvSpPr>
          <p:nvPr/>
        </p:nvSpPr>
        <p:spPr bwMode="auto">
          <a:xfrm>
            <a:off x="545116" y="3703639"/>
            <a:ext cx="1002548" cy="445442"/>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2">
                                            <p:txEl>
                                              <p:pRg st="0" end="0"/>
                                            </p:txEl>
                                          </p:spTgt>
                                        </p:tgtEl>
                                        <p:attrNameLst>
                                          <p:attrName>style.visibility</p:attrName>
                                        </p:attrNameLst>
                                      </p:cBhvr>
                                      <p:to>
                                        <p:strVal val="visible"/>
                                      </p:to>
                                    </p:set>
                                    <p:animEffect transition="in" filter="blinds(horizontal)">
                                      <p:cBhvr>
                                        <p:cTn id="7" dur="500"/>
                                        <p:tgtEl>
                                          <p:spTgt spid="137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7223"/>
                                        </p:tgtEl>
                                        <p:attrNameLst>
                                          <p:attrName>style.visibility</p:attrName>
                                        </p:attrNameLst>
                                      </p:cBhvr>
                                      <p:to>
                                        <p:strVal val="visible"/>
                                      </p:to>
                                    </p:set>
                                    <p:animEffect transition="in" filter="checkerboard(across)">
                                      <p:cBhvr>
                                        <p:cTn id="12" dur="500"/>
                                        <p:tgtEl>
                                          <p:spTgt spid="1372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5962"/>
                                        </p:tgtEl>
                                        <p:attrNameLst>
                                          <p:attrName>style.visibility</p:attrName>
                                        </p:attrNameLst>
                                      </p:cBhvr>
                                      <p:to>
                                        <p:strVal val="visible"/>
                                      </p:to>
                                    </p:set>
                                    <p:anim calcmode="lin" valueType="num">
                                      <p:cBhvr additive="base">
                                        <p:cTn id="17" dur="500" fill="hold"/>
                                        <p:tgtEl>
                                          <p:spTgt spid="125962"/>
                                        </p:tgtEl>
                                        <p:attrNameLst>
                                          <p:attrName>ppt_x</p:attrName>
                                        </p:attrNameLst>
                                      </p:cBhvr>
                                      <p:tavLst>
                                        <p:tav tm="0">
                                          <p:val>
                                            <p:strVal val="#ppt_x"/>
                                          </p:val>
                                        </p:tav>
                                        <p:tav tm="100000">
                                          <p:val>
                                            <p:strVal val="#ppt_x"/>
                                          </p:val>
                                        </p:tav>
                                      </p:tavLst>
                                    </p:anim>
                                    <p:anim calcmode="lin" valueType="num">
                                      <p:cBhvr additive="base">
                                        <p:cTn id="18"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build="p"/>
      <p:bldP spid="12596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idx="4294967295"/>
          </p:nvPr>
        </p:nvSpPr>
        <p:spPr>
          <a:xfrm>
            <a:off x="0" y="301625"/>
            <a:ext cx="9144000" cy="776288"/>
          </a:xfrm>
        </p:spPr>
        <p:txBody>
          <a:bodyPr anchor="ctr" anchorCtr="1">
            <a:normAutofit/>
          </a:bodyPr>
          <a:lstStyle/>
          <a:p>
            <a:pPr rtl="1" eaLnBrk="1" hangingPunct="1">
              <a:defRPr/>
            </a:pPr>
            <a:r>
              <a:rPr lang="en-US" dirty="0" err="1">
                <a:solidFill>
                  <a:schemeClr val="accent1"/>
                </a:solidFill>
              </a:rPr>
              <a:t>Enregistrer</a:t>
            </a:r>
            <a:r>
              <a:rPr lang="en-US" dirty="0">
                <a:solidFill>
                  <a:schemeClr val="accent1"/>
                </a:solidFill>
              </a:rPr>
              <a:t> et </a:t>
            </a:r>
            <a:r>
              <a:rPr lang="en-US" dirty="0" err="1">
                <a:solidFill>
                  <a:schemeClr val="accent1"/>
                </a:solidFill>
              </a:rPr>
              <a:t>enregistrer</a:t>
            </a:r>
            <a:r>
              <a:rPr lang="en-US" dirty="0">
                <a:solidFill>
                  <a:schemeClr val="accent1"/>
                </a:solidFill>
              </a:rPr>
              <a:t> sous</a:t>
            </a:r>
            <a:endParaRPr lang="sv-SE" dirty="0">
              <a:solidFill>
                <a:schemeClr val="accent1"/>
              </a:solidFill>
            </a:endParaRPr>
          </a:p>
        </p:txBody>
      </p:sp>
      <p:sp>
        <p:nvSpPr>
          <p:cNvPr id="139269" name="Rectangle 5"/>
          <p:cNvSpPr>
            <a:spLocks noGrp="1" noChangeArrowheads="1"/>
          </p:cNvSpPr>
          <p:nvPr>
            <p:ph type="body" sz="half" idx="4294967295"/>
          </p:nvPr>
        </p:nvSpPr>
        <p:spPr>
          <a:xfrm>
            <a:off x="539552" y="1052736"/>
            <a:ext cx="8604448" cy="3527946"/>
          </a:xfrm>
        </p:spPr>
        <p:txBody>
          <a:bodyPr>
            <a:noAutofit/>
          </a:bodyPr>
          <a:lstStyle/>
          <a:p>
            <a:pPr eaLnBrk="1" hangingPunct="1">
              <a:defRPr/>
            </a:pPr>
            <a:r>
              <a:rPr lang="sv-SE" sz="1400" dirty="0">
                <a:latin typeface="Tahoma" pitchFamily="34" charset="0"/>
                <a:ea typeface="Tahoma" pitchFamily="34" charset="0"/>
                <a:cs typeface="Tahoma" pitchFamily="34" charset="0"/>
              </a:rPr>
              <a:t>La </a:t>
            </a:r>
            <a:r>
              <a:rPr lang="sv-SE" sz="1400" dirty="0" err="1">
                <a:latin typeface="Tahoma" pitchFamily="34" charset="0"/>
                <a:ea typeface="Tahoma" pitchFamily="34" charset="0"/>
                <a:cs typeface="Tahoma" pitchFamily="34" charset="0"/>
              </a:rPr>
              <a:t>première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fois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que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vous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sauvegardez</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fichier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vous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devez</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utiliser</a:t>
            </a:r>
            <a:r>
              <a:rPr lang="sv-SE" sz="1400" dirty="0">
                <a:latin typeface="Tahoma" pitchFamily="34" charset="0"/>
                <a:ea typeface="Tahoma" pitchFamily="34" charset="0"/>
                <a:cs typeface="Tahoma" pitchFamily="34" charset="0"/>
              </a:rPr>
              <a:t> la </a:t>
            </a:r>
            <a:r>
              <a:rPr lang="sv-SE" sz="1400" dirty="0" err="1">
                <a:latin typeface="Tahoma" pitchFamily="34" charset="0"/>
                <a:ea typeface="Tahoma" pitchFamily="34" charset="0"/>
                <a:cs typeface="Tahoma" pitchFamily="34" charset="0"/>
              </a:rPr>
              <a:t>commande</a:t>
            </a:r>
            <a:r>
              <a:rPr lang="sv-SE" sz="1400" dirty="0">
                <a:latin typeface="Tahoma" pitchFamily="34" charset="0"/>
                <a:ea typeface="Tahoma" pitchFamily="34" charset="0"/>
                <a:cs typeface="Tahoma" pitchFamily="34" charset="0"/>
              </a:rPr>
              <a:t> </a:t>
            </a:r>
            <a:r>
              <a:rPr lang="sv-SE" sz="1400" b="1" dirty="0" err="1">
                <a:latin typeface="Tahoma" pitchFamily="34" charset="0"/>
                <a:ea typeface="Tahoma" pitchFamily="34" charset="0"/>
                <a:cs typeface="Tahoma" pitchFamily="34" charset="0"/>
              </a:rPr>
              <a:t>Enregistrer</a:t>
            </a:r>
            <a:r>
              <a:rPr lang="sv-SE" sz="1400" b="1" dirty="0">
                <a:latin typeface="Tahoma" pitchFamily="34" charset="0"/>
                <a:ea typeface="Tahoma" pitchFamily="34" charset="0"/>
                <a:cs typeface="Tahoma" pitchFamily="34" charset="0"/>
              </a:rPr>
              <a:t> </a:t>
            </a:r>
            <a:r>
              <a:rPr lang="sv-SE" sz="1400" b="1" dirty="0" err="1">
                <a:latin typeface="Tahoma" pitchFamily="34" charset="0"/>
                <a:ea typeface="Tahoma" pitchFamily="34" charset="0"/>
                <a:cs typeface="Tahoma" pitchFamily="34" charset="0"/>
              </a:rPr>
              <a:t>sous</a:t>
            </a:r>
            <a:r>
              <a:rPr lang="sv-SE" sz="1400" b="1" dirty="0">
                <a:latin typeface="Tahoma" pitchFamily="34" charset="0"/>
                <a:ea typeface="Tahoma" pitchFamily="34" charset="0"/>
                <a:cs typeface="Tahoma" pitchFamily="34" charset="0"/>
              </a:rPr>
              <a:t> </a:t>
            </a:r>
            <a:r>
              <a:rPr lang="sv-SE" sz="1400" dirty="0">
                <a:latin typeface="Tahoma" pitchFamily="34" charset="0"/>
                <a:ea typeface="Tahoma" pitchFamily="34" charset="0"/>
                <a:cs typeface="Tahoma" pitchFamily="34" charset="0"/>
              </a:rPr>
              <a:t>dans le </a:t>
            </a:r>
            <a:r>
              <a:rPr lang="sv-SE" sz="1400" dirty="0" err="1">
                <a:latin typeface="Tahoma" pitchFamily="34" charset="0"/>
                <a:ea typeface="Tahoma" pitchFamily="34" charset="0"/>
                <a:cs typeface="Tahoma" pitchFamily="34" charset="0"/>
              </a:rPr>
              <a:t>menu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Fichier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Vous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choisissez</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alors</a:t>
            </a:r>
            <a:r>
              <a:rPr lang="sv-SE" sz="1400" dirty="0">
                <a:latin typeface="Tahoma" pitchFamily="34" charset="0"/>
                <a:ea typeface="Tahoma" pitchFamily="34" charset="0"/>
                <a:cs typeface="Tahoma" pitchFamily="34" charset="0"/>
              </a:rPr>
              <a:t> le nom du </a:t>
            </a:r>
            <a:r>
              <a:rPr lang="sv-SE" sz="1400" dirty="0" err="1">
                <a:latin typeface="Tahoma" pitchFamily="34" charset="0"/>
                <a:ea typeface="Tahoma" pitchFamily="34" charset="0"/>
                <a:cs typeface="Tahoma" pitchFamily="34" charset="0"/>
              </a:rPr>
              <a:t>fichier</a:t>
            </a:r>
            <a:r>
              <a:rPr lang="sv-SE" sz="1400" dirty="0">
                <a:latin typeface="Tahoma" pitchFamily="34" charset="0"/>
                <a:ea typeface="Tahoma" pitchFamily="34" charset="0"/>
                <a:cs typeface="Tahoma" pitchFamily="34" charset="0"/>
              </a:rPr>
              <a:t> et </a:t>
            </a:r>
            <a:r>
              <a:rPr lang="sv-SE" sz="1400" dirty="0" err="1">
                <a:latin typeface="Tahoma" pitchFamily="34" charset="0"/>
                <a:ea typeface="Tahoma" pitchFamily="34" charset="0"/>
                <a:cs typeface="Tahoma" pitchFamily="34" charset="0"/>
              </a:rPr>
              <a:t>l’emplacement</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où</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vous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désirez</a:t>
            </a:r>
            <a:r>
              <a:rPr lang="sv-SE" sz="1400" dirty="0">
                <a:latin typeface="Tahoma" pitchFamily="34" charset="0"/>
                <a:ea typeface="Tahoma" pitchFamily="34" charset="0"/>
                <a:cs typeface="Tahoma" pitchFamily="34" charset="0"/>
              </a:rPr>
              <a:t> le </a:t>
            </a:r>
            <a:r>
              <a:rPr lang="sv-SE" sz="1400" dirty="0" err="1">
                <a:latin typeface="Tahoma" pitchFamily="34" charset="0"/>
                <a:ea typeface="Tahoma" pitchFamily="34" charset="0"/>
                <a:cs typeface="Tahoma" pitchFamily="34" charset="0"/>
              </a:rPr>
              <a:t>sauvegarder</a:t>
            </a:r>
            <a:r>
              <a:rPr lang="sv-SE" sz="1400" dirty="0">
                <a:latin typeface="Tahoma" pitchFamily="34" charset="0"/>
                <a:ea typeface="Tahoma" pitchFamily="34" charset="0"/>
                <a:cs typeface="Tahoma" pitchFamily="34" charset="0"/>
              </a:rPr>
              <a:t>. </a:t>
            </a:r>
          </a:p>
          <a:p>
            <a:pPr eaLnBrk="1" hangingPunct="1">
              <a:defRPr/>
            </a:pPr>
            <a:r>
              <a:rPr lang="sv-SE" sz="1400" dirty="0">
                <a:latin typeface="Tahoma" pitchFamily="34" charset="0"/>
                <a:ea typeface="Tahoma" pitchFamily="34" charset="0"/>
                <a:cs typeface="Tahoma" pitchFamily="34" charset="0"/>
              </a:rPr>
              <a:t>Par la </a:t>
            </a:r>
            <a:r>
              <a:rPr lang="sv-SE" sz="1400" dirty="0" err="1">
                <a:latin typeface="Tahoma" pitchFamily="34" charset="0"/>
                <a:ea typeface="Tahoma" pitchFamily="34" charset="0"/>
                <a:cs typeface="Tahoma" pitchFamily="34" charset="0"/>
              </a:rPr>
              <a:t>suite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vous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utilisez</a:t>
            </a:r>
            <a:r>
              <a:rPr lang="sv-SE" sz="1400" dirty="0">
                <a:latin typeface="Tahoma" pitchFamily="34" charset="0"/>
                <a:ea typeface="Tahoma" pitchFamily="34" charset="0"/>
                <a:cs typeface="Tahoma" pitchFamily="34" charset="0"/>
              </a:rPr>
              <a:t> </a:t>
            </a:r>
            <a:r>
              <a:rPr lang="sv-SE" sz="1400" b="1" dirty="0" err="1">
                <a:latin typeface="Tahoma" pitchFamily="34" charset="0"/>
                <a:ea typeface="Tahoma" pitchFamily="34" charset="0"/>
                <a:cs typeface="Tahoma" pitchFamily="34" charset="0"/>
              </a:rPr>
              <a:t>Enregistrer</a:t>
            </a:r>
            <a:r>
              <a:rPr lang="sv-SE" sz="1400" dirty="0">
                <a:latin typeface="Tahoma" pitchFamily="34" charset="0"/>
                <a:ea typeface="Tahoma" pitchFamily="34" charset="0"/>
                <a:cs typeface="Tahoma" pitchFamily="34" charset="0"/>
              </a:rPr>
              <a:t> dans le </a:t>
            </a:r>
            <a:r>
              <a:rPr lang="sv-SE" sz="1400" dirty="0" err="1">
                <a:latin typeface="Tahoma" pitchFamily="34" charset="0"/>
                <a:ea typeface="Tahoma" pitchFamily="34" charset="0"/>
                <a:cs typeface="Tahoma" pitchFamily="34" charset="0"/>
              </a:rPr>
              <a:t>menu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Fichier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pour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sauvegarder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votre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document</a:t>
            </a:r>
            <a:r>
              <a:rPr lang="sv-SE" sz="1400" dirty="0">
                <a:latin typeface="Tahoma" pitchFamily="34" charset="0"/>
                <a:ea typeface="Tahoma" pitchFamily="34" charset="0"/>
                <a:cs typeface="Tahoma" pitchFamily="34" charset="0"/>
              </a:rPr>
              <a:t> à la </a:t>
            </a:r>
            <a:r>
              <a:rPr lang="sv-SE" sz="1400" dirty="0" err="1">
                <a:latin typeface="Tahoma" pitchFamily="34" charset="0"/>
                <a:ea typeface="Tahoma" pitchFamily="34" charset="0"/>
                <a:cs typeface="Tahoma" pitchFamily="34" charset="0"/>
              </a:rPr>
              <a:t>même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place</a:t>
            </a:r>
            <a:r>
              <a:rPr lang="sv-SE" sz="1400" dirty="0">
                <a:latin typeface="Tahoma" pitchFamily="34" charset="0"/>
                <a:ea typeface="Tahoma" pitchFamily="34" charset="0"/>
                <a:cs typeface="Tahoma" pitchFamily="34" charset="0"/>
              </a:rPr>
              <a:t> et </a:t>
            </a:r>
            <a:r>
              <a:rPr lang="sv-SE" sz="1400" dirty="0" err="1">
                <a:latin typeface="Tahoma" pitchFamily="34" charset="0"/>
                <a:ea typeface="Tahoma" pitchFamily="34" charset="0"/>
                <a:cs typeface="Tahoma" pitchFamily="34" charset="0"/>
              </a:rPr>
              <a:t>sous</a:t>
            </a:r>
            <a:r>
              <a:rPr lang="sv-SE" sz="1400" dirty="0">
                <a:latin typeface="Tahoma" pitchFamily="34" charset="0"/>
                <a:ea typeface="Tahoma" pitchFamily="34" charset="0"/>
                <a:cs typeface="Tahoma" pitchFamily="34" charset="0"/>
              </a:rPr>
              <a:t> le </a:t>
            </a:r>
            <a:r>
              <a:rPr lang="sv-SE" sz="1400" dirty="0" err="1">
                <a:latin typeface="Tahoma" pitchFamily="34" charset="0"/>
                <a:ea typeface="Tahoma" pitchFamily="34" charset="0"/>
                <a:cs typeface="Tahoma" pitchFamily="34" charset="0"/>
              </a:rPr>
              <a:t>même</a:t>
            </a:r>
            <a:r>
              <a:rPr lang="sv-SE" sz="1400" dirty="0">
                <a:latin typeface="Tahoma" pitchFamily="34" charset="0"/>
                <a:ea typeface="Tahoma" pitchFamily="34" charset="0"/>
                <a:cs typeface="Tahoma" pitchFamily="34" charset="0"/>
              </a:rPr>
              <a:t> nom </a:t>
            </a:r>
            <a:r>
              <a:rPr lang="sv-SE" sz="1400" dirty="0" err="1">
                <a:latin typeface="Tahoma" pitchFamily="34" charset="0"/>
                <a:ea typeface="Tahoma" pitchFamily="34" charset="0"/>
                <a:cs typeface="Tahoma" pitchFamily="34" charset="0"/>
              </a:rPr>
              <a:t>qu’auparavant</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Une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autre</a:t>
            </a:r>
            <a:r>
              <a:rPr lang="sv-SE" sz="1400" dirty="0">
                <a:latin typeface="Tahoma" pitchFamily="34" charset="0"/>
                <a:ea typeface="Tahoma" pitchFamily="34" charset="0"/>
                <a:cs typeface="Tahoma" pitchFamily="34" charset="0"/>
              </a:rPr>
              <a:t> solution est de </a:t>
            </a:r>
            <a:r>
              <a:rPr lang="sv-SE" sz="1400" dirty="0" err="1">
                <a:latin typeface="Tahoma" pitchFamily="34" charset="0"/>
                <a:ea typeface="Tahoma" pitchFamily="34" charset="0"/>
                <a:cs typeface="Tahoma" pitchFamily="34" charset="0"/>
              </a:rPr>
              <a:t>cliquer</a:t>
            </a:r>
            <a:r>
              <a:rPr lang="sv-SE" sz="1400" dirty="0">
                <a:latin typeface="Tahoma" pitchFamily="34" charset="0"/>
                <a:ea typeface="Tahoma" pitchFamily="34" charset="0"/>
                <a:cs typeface="Tahoma" pitchFamily="34" charset="0"/>
              </a:rPr>
              <a:t> sur </a:t>
            </a:r>
            <a:r>
              <a:rPr lang="sv-SE" sz="1400" dirty="0" err="1">
                <a:latin typeface="Tahoma" pitchFamily="34" charset="0"/>
                <a:ea typeface="Tahoma" pitchFamily="34" charset="0"/>
                <a:cs typeface="Tahoma" pitchFamily="34" charset="0"/>
              </a:rPr>
              <a:t>l’icone</a:t>
            </a:r>
            <a:r>
              <a:rPr lang="sv-SE" sz="1400" dirty="0">
                <a:latin typeface="Tahoma" pitchFamily="34" charset="0"/>
                <a:ea typeface="Tahoma" pitchFamily="34" charset="0"/>
                <a:cs typeface="Tahoma" pitchFamily="34" charset="0"/>
              </a:rPr>
              <a:t> en </a:t>
            </a:r>
            <a:r>
              <a:rPr lang="sv-SE" sz="1400" dirty="0" err="1">
                <a:latin typeface="Tahoma" pitchFamily="34" charset="0"/>
                <a:ea typeface="Tahoma" pitchFamily="34" charset="0"/>
                <a:cs typeface="Tahoma" pitchFamily="34" charset="0"/>
              </a:rPr>
              <a:t>forme</a:t>
            </a:r>
            <a:r>
              <a:rPr lang="sv-SE" sz="1400" dirty="0">
                <a:latin typeface="Tahoma" pitchFamily="34" charset="0"/>
                <a:ea typeface="Tahoma" pitchFamily="34" charset="0"/>
                <a:cs typeface="Tahoma" pitchFamily="34" charset="0"/>
              </a:rPr>
              <a:t> du </a:t>
            </a:r>
            <a:r>
              <a:rPr lang="sv-SE" sz="1400" dirty="0" err="1">
                <a:latin typeface="Tahoma" pitchFamily="34" charset="0"/>
                <a:ea typeface="Tahoma" pitchFamily="34" charset="0"/>
                <a:cs typeface="Tahoma" pitchFamily="34" charset="0"/>
              </a:rPr>
              <a:t>disquette</a:t>
            </a:r>
            <a:r>
              <a:rPr lang="sv-SE" sz="1400" dirty="0">
                <a:latin typeface="Tahoma" pitchFamily="34" charset="0"/>
                <a:ea typeface="Tahoma" pitchFamily="34" charset="0"/>
                <a:cs typeface="Tahoma" pitchFamily="34" charset="0"/>
              </a:rPr>
              <a:t> de la Barre de </a:t>
            </a:r>
            <a:r>
              <a:rPr lang="sv-SE" sz="1400" dirty="0" err="1">
                <a:latin typeface="Tahoma" pitchFamily="34" charset="0"/>
                <a:ea typeface="Tahoma" pitchFamily="34" charset="0"/>
                <a:cs typeface="Tahoma" pitchFamily="34" charset="0"/>
              </a:rPr>
              <a:t>menus</a:t>
            </a:r>
            <a:r>
              <a:rPr lang="sv-SE" sz="1400" dirty="0">
                <a:latin typeface="Tahoma" pitchFamily="34" charset="0"/>
                <a:ea typeface="Tahoma" pitchFamily="34" charset="0"/>
                <a:cs typeface="Tahoma" pitchFamily="34" charset="0"/>
              </a:rPr>
              <a:t>. </a:t>
            </a:r>
          </a:p>
          <a:p>
            <a:pPr eaLnBrk="1" hangingPunct="1">
              <a:defRPr/>
            </a:pPr>
            <a:r>
              <a:rPr lang="sv-SE" sz="1400" dirty="0">
                <a:latin typeface="Tahoma" pitchFamily="34" charset="0"/>
                <a:ea typeface="Tahoma" pitchFamily="34" charset="0"/>
                <a:cs typeface="Tahoma" pitchFamily="34" charset="0"/>
              </a:rPr>
              <a:t>Si </a:t>
            </a:r>
            <a:r>
              <a:rPr lang="sv-SE" sz="1400" dirty="0" err="1">
                <a:latin typeface="Tahoma" pitchFamily="34" charset="0"/>
                <a:ea typeface="Tahoma" pitchFamily="34" charset="0"/>
                <a:cs typeface="Tahoma" pitchFamily="34" charset="0"/>
              </a:rPr>
              <a:t>vous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désirez</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changer</a:t>
            </a:r>
            <a:r>
              <a:rPr lang="sv-SE" sz="1400" dirty="0">
                <a:latin typeface="Tahoma" pitchFamily="34" charset="0"/>
                <a:ea typeface="Tahoma" pitchFamily="34" charset="0"/>
                <a:cs typeface="Tahoma" pitchFamily="34" charset="0"/>
              </a:rPr>
              <a:t> le nom du </a:t>
            </a:r>
            <a:r>
              <a:rPr lang="sv-SE" sz="1400" dirty="0" err="1">
                <a:latin typeface="Tahoma" pitchFamily="34" charset="0"/>
                <a:ea typeface="Tahoma" pitchFamily="34" charset="0"/>
                <a:cs typeface="Tahoma" pitchFamily="34" charset="0"/>
              </a:rPr>
              <a:t>fichier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ou</a:t>
            </a:r>
            <a:r>
              <a:rPr lang="sv-SE" sz="1400" dirty="0">
                <a:latin typeface="Tahoma" pitchFamily="34" charset="0"/>
                <a:ea typeface="Tahoma" pitchFamily="34" charset="0"/>
                <a:cs typeface="Tahoma" pitchFamily="34" charset="0"/>
              </a:rPr>
              <a:t> le </a:t>
            </a:r>
            <a:r>
              <a:rPr lang="sv-SE" sz="1400" dirty="0" err="1">
                <a:latin typeface="Tahoma" pitchFamily="34" charset="0"/>
                <a:ea typeface="Tahoma" pitchFamily="34" charset="0"/>
                <a:cs typeface="Tahoma" pitchFamily="34" charset="0"/>
              </a:rPr>
              <a:t>sauvegarder</a:t>
            </a:r>
            <a:r>
              <a:rPr lang="sv-SE" sz="1400" dirty="0">
                <a:latin typeface="Tahoma" pitchFamily="34" charset="0"/>
                <a:ea typeface="Tahoma" pitchFamily="34" charset="0"/>
                <a:cs typeface="Tahoma" pitchFamily="34" charset="0"/>
              </a:rPr>
              <a:t> dans </a:t>
            </a:r>
            <a:r>
              <a:rPr lang="sv-SE" sz="1400" dirty="0" err="1">
                <a:latin typeface="Tahoma" pitchFamily="34" charset="0"/>
                <a:ea typeface="Tahoma" pitchFamily="34" charset="0"/>
                <a:cs typeface="Tahoma" pitchFamily="34" charset="0"/>
              </a:rPr>
              <a:t>un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autre</a:t>
            </a:r>
            <a:r>
              <a:rPr lang="sv-SE" sz="1400" dirty="0">
                <a:latin typeface="Tahoma" pitchFamily="34" charset="0"/>
                <a:ea typeface="Tahoma" pitchFamily="34" charset="0"/>
                <a:cs typeface="Tahoma" pitchFamily="34" charset="0"/>
              </a:rPr>
              <a:t> dossier, </a:t>
            </a:r>
            <a:r>
              <a:rPr lang="sv-SE" sz="1400" dirty="0" err="1">
                <a:latin typeface="Tahoma" pitchFamily="34" charset="0"/>
                <a:ea typeface="Tahoma" pitchFamily="34" charset="0"/>
                <a:cs typeface="Tahoma" pitchFamily="34" charset="0"/>
              </a:rPr>
              <a:t>utilisez</a:t>
            </a:r>
            <a:r>
              <a:rPr lang="sv-SE" sz="1400" dirty="0">
                <a:latin typeface="Tahoma" pitchFamily="34" charset="0"/>
                <a:ea typeface="Tahoma" pitchFamily="34" charset="0"/>
                <a:cs typeface="Tahoma" pitchFamily="34" charset="0"/>
              </a:rPr>
              <a:t> </a:t>
            </a:r>
            <a:r>
              <a:rPr lang="sv-SE" sz="1400" b="1" dirty="0" err="1">
                <a:latin typeface="Tahoma" pitchFamily="34" charset="0"/>
                <a:ea typeface="Tahoma" pitchFamily="34" charset="0"/>
                <a:cs typeface="Tahoma" pitchFamily="34" charset="0"/>
              </a:rPr>
              <a:t>Enregistrer</a:t>
            </a:r>
            <a:r>
              <a:rPr lang="sv-SE" sz="1400" b="1" dirty="0">
                <a:latin typeface="Tahoma" pitchFamily="34" charset="0"/>
                <a:ea typeface="Tahoma" pitchFamily="34" charset="0"/>
                <a:cs typeface="Tahoma" pitchFamily="34" charset="0"/>
              </a:rPr>
              <a:t> </a:t>
            </a:r>
            <a:r>
              <a:rPr lang="sv-SE" sz="1400" b="1" dirty="0" err="1">
                <a:latin typeface="Tahoma" pitchFamily="34" charset="0"/>
                <a:ea typeface="Tahoma" pitchFamily="34" charset="0"/>
                <a:cs typeface="Tahoma" pitchFamily="34" charset="0"/>
              </a:rPr>
              <a:t>sous</a:t>
            </a:r>
            <a:r>
              <a:rPr lang="sv-SE" sz="1400" b="1" dirty="0">
                <a:latin typeface="Tahoma" pitchFamily="34" charset="0"/>
                <a:ea typeface="Tahoma" pitchFamily="34" charset="0"/>
                <a:cs typeface="Tahoma" pitchFamily="34" charset="0"/>
              </a:rPr>
              <a:t> </a:t>
            </a:r>
            <a:r>
              <a:rPr lang="sv-SE" sz="1400" dirty="0">
                <a:latin typeface="Tahoma" pitchFamily="34" charset="0"/>
                <a:ea typeface="Tahoma" pitchFamily="34" charset="0"/>
                <a:cs typeface="Tahoma" pitchFamily="34" charset="0"/>
              </a:rPr>
              <a:t>sans le </a:t>
            </a:r>
            <a:r>
              <a:rPr lang="sv-SE" sz="1400" dirty="0" err="1">
                <a:latin typeface="Tahoma" pitchFamily="34" charset="0"/>
                <a:ea typeface="Tahoma" pitchFamily="34" charset="0"/>
                <a:cs typeface="Tahoma" pitchFamily="34" charset="0"/>
              </a:rPr>
              <a:t>menu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Fichier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Vous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pouvez</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alors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choisir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un</a:t>
            </a:r>
            <a:r>
              <a:rPr lang="sv-SE" sz="1400" dirty="0">
                <a:latin typeface="Tahoma" pitchFamily="34" charset="0"/>
                <a:ea typeface="Tahoma" pitchFamily="34" charset="0"/>
                <a:cs typeface="Tahoma" pitchFamily="34" charset="0"/>
              </a:rPr>
              <a:t> nouveau nom et </a:t>
            </a:r>
            <a:r>
              <a:rPr lang="sv-SE" sz="1400" dirty="0" err="1">
                <a:latin typeface="Tahoma" pitchFamily="34" charset="0"/>
                <a:ea typeface="Tahoma" pitchFamily="34" charset="0"/>
                <a:cs typeface="Tahoma" pitchFamily="34" charset="0"/>
              </a:rPr>
              <a:t>un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nouvel</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emplacement</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pour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fichier</a:t>
            </a:r>
            <a:r>
              <a:rPr lang="sv-SE" sz="1400" dirty="0">
                <a:latin typeface="Tahoma" pitchFamily="34" charset="0"/>
                <a:ea typeface="Tahoma" pitchFamily="34" charset="0"/>
                <a:cs typeface="Tahoma" pitchFamily="34" charset="0"/>
              </a:rPr>
              <a:t>. </a:t>
            </a:r>
            <a:endParaRPr lang="sv-SE" sz="14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39271" name="Picture 38"/>
          <p:cNvPicPr>
            <a:picLocks noGrp="1" noChangeAspect="1" noChangeArrowheads="1"/>
          </p:cNvPicPr>
          <p:nvPr>
            <p:ph sz="half" idx="4294967295"/>
          </p:nvPr>
        </p:nvPicPr>
        <p:blipFill>
          <a:blip r:embed="rId2" cstate="print"/>
          <a:srcRect/>
          <a:stretch>
            <a:fillRect/>
          </a:stretch>
        </p:blipFill>
        <p:spPr>
          <a:xfrm>
            <a:off x="899592" y="3501008"/>
            <a:ext cx="7888287" cy="3143250"/>
          </a:xfrm>
        </p:spPr>
      </p:pic>
      <p:sp>
        <p:nvSpPr>
          <p:cNvPr id="44039" name="Line 7"/>
          <p:cNvSpPr>
            <a:spLocks noChangeShapeType="1"/>
          </p:cNvSpPr>
          <p:nvPr/>
        </p:nvSpPr>
        <p:spPr bwMode="auto">
          <a:xfrm>
            <a:off x="611560" y="4221088"/>
            <a:ext cx="576263" cy="0"/>
          </a:xfrm>
          <a:prstGeom prst="line">
            <a:avLst/>
          </a:prstGeom>
          <a:noFill/>
          <a:ln w="25400">
            <a:solidFill>
              <a:schemeClr val="hlink"/>
            </a:solidFill>
            <a:round/>
            <a:headEnd/>
            <a:tailEnd type="stealth" w="med" len="med"/>
          </a:ln>
        </p:spPr>
        <p:txBody>
          <a:bodyPr wrap="none" anchor="ctr">
            <a:spAutoFit/>
          </a:bodyPr>
          <a:lstStyle/>
          <a:p>
            <a:endParaRPr lang="sv-SE"/>
          </a:p>
        </p:txBody>
      </p:sp>
      <p:sp>
        <p:nvSpPr>
          <p:cNvPr id="44040" name="Line 8"/>
          <p:cNvSpPr>
            <a:spLocks noChangeShapeType="1"/>
          </p:cNvSpPr>
          <p:nvPr/>
        </p:nvSpPr>
        <p:spPr bwMode="auto">
          <a:xfrm>
            <a:off x="611560" y="4365104"/>
            <a:ext cx="576263" cy="0"/>
          </a:xfrm>
          <a:prstGeom prst="line">
            <a:avLst/>
          </a:prstGeom>
          <a:noFill/>
          <a:ln w="25400">
            <a:solidFill>
              <a:schemeClr val="hlink"/>
            </a:solidFill>
            <a:round/>
            <a:headEnd/>
            <a:tailEnd type="stealth" w="med" len="med"/>
          </a:ln>
        </p:spPr>
        <p:txBody>
          <a:bodyPr wrap="none" anchor="ctr">
            <a:spAutoFit/>
          </a:bodyPr>
          <a:lstStyle/>
          <a:p>
            <a:endParaRPr lang="sv-SE"/>
          </a:p>
        </p:txBody>
      </p:sp>
      <p:sp>
        <p:nvSpPr>
          <p:cNvPr id="44041" name="Line 9"/>
          <p:cNvSpPr>
            <a:spLocks noChangeShapeType="1"/>
          </p:cNvSpPr>
          <p:nvPr/>
        </p:nvSpPr>
        <p:spPr bwMode="auto">
          <a:xfrm>
            <a:off x="4572000" y="4725144"/>
            <a:ext cx="576262" cy="0"/>
          </a:xfrm>
          <a:prstGeom prst="line">
            <a:avLst/>
          </a:prstGeom>
          <a:noFill/>
          <a:ln w="25400">
            <a:solidFill>
              <a:schemeClr val="hlink"/>
            </a:solidFill>
            <a:round/>
            <a:headEnd/>
            <a:tailEnd type="stealth" w="med" len="med"/>
          </a:ln>
        </p:spPr>
        <p:txBody>
          <a:bodyPr wrap="none" anchor="ctr">
            <a:spAutoFit/>
          </a:bodyPr>
          <a:lstStyle/>
          <a:p>
            <a:endParaRPr lang="sv-SE"/>
          </a:p>
        </p:txBody>
      </p:sp>
      <p:sp>
        <p:nvSpPr>
          <p:cNvPr id="44042" name="Line 10"/>
          <p:cNvSpPr>
            <a:spLocks noChangeShapeType="1"/>
          </p:cNvSpPr>
          <p:nvPr/>
        </p:nvSpPr>
        <p:spPr bwMode="auto">
          <a:xfrm>
            <a:off x="4572000" y="4581128"/>
            <a:ext cx="576262" cy="0"/>
          </a:xfrm>
          <a:prstGeom prst="line">
            <a:avLst/>
          </a:prstGeom>
          <a:noFill/>
          <a:ln w="25400">
            <a:solidFill>
              <a:schemeClr val="hlink"/>
            </a:solidFill>
            <a:round/>
            <a:headEnd/>
            <a:tailEnd type="stealth" w="med" len="med"/>
          </a:ln>
        </p:spPr>
        <p:txBody>
          <a:bodyPr wrap="none" anchor="ctr">
            <a:spAutoFit/>
          </a:bodyPr>
          <a:lstStyle/>
          <a:p>
            <a:endParaRPr lang="sv-SE"/>
          </a:p>
        </p:txBody>
      </p:sp>
      <p:sp>
        <p:nvSpPr>
          <p:cNvPr id="44045" name="Oval 13"/>
          <p:cNvSpPr>
            <a:spLocks noChangeArrowheads="1"/>
          </p:cNvSpPr>
          <p:nvPr/>
        </p:nvSpPr>
        <p:spPr bwMode="auto">
          <a:xfrm>
            <a:off x="827584" y="3501008"/>
            <a:ext cx="503238" cy="144462"/>
          </a:xfrm>
          <a:prstGeom prst="ellipse">
            <a:avLst/>
          </a:prstGeom>
          <a:solidFill>
            <a:schemeClr val="accent1">
              <a:alpha val="0"/>
            </a:schemeClr>
          </a:solidFill>
          <a:ln w="25400" algn="ctr">
            <a:solidFill>
              <a:schemeClr val="hlink"/>
            </a:solidFill>
            <a:round/>
            <a:headEnd/>
            <a:tailEnd/>
          </a:ln>
        </p:spPr>
        <p:txBody>
          <a:bodyPr wrap="none" anchor="ctr">
            <a:spAutoFit/>
          </a:bodyPr>
          <a:lstStyle/>
          <a:p>
            <a:endParaRPr lang="sv-SE"/>
          </a:p>
        </p:txBody>
      </p:sp>
      <p:sp>
        <p:nvSpPr>
          <p:cNvPr id="44046" name="Oval 14"/>
          <p:cNvSpPr>
            <a:spLocks noChangeArrowheads="1"/>
          </p:cNvSpPr>
          <p:nvPr/>
        </p:nvSpPr>
        <p:spPr bwMode="auto">
          <a:xfrm>
            <a:off x="5004048" y="4077072"/>
            <a:ext cx="503237" cy="144463"/>
          </a:xfrm>
          <a:prstGeom prst="ellipse">
            <a:avLst/>
          </a:prstGeom>
          <a:solidFill>
            <a:schemeClr val="accent1">
              <a:alpha val="0"/>
            </a:schemeClr>
          </a:solidFill>
          <a:ln w="25400" algn="ctr">
            <a:solidFill>
              <a:schemeClr val="hlink"/>
            </a:solidFill>
            <a:round/>
            <a:headEnd/>
            <a:tailEnd/>
          </a:ln>
        </p:spPr>
        <p:txBody>
          <a:bodyPr wrap="none" anchor="ctr">
            <a:spAutoFit/>
          </a:bodyPr>
          <a:lstStyle/>
          <a:p>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69">
                                            <p:txEl>
                                              <p:pRg st="0" end="0"/>
                                            </p:txEl>
                                          </p:spTgt>
                                        </p:tgtEl>
                                        <p:attrNameLst>
                                          <p:attrName>style.visibility</p:attrName>
                                        </p:attrNameLst>
                                      </p:cBhvr>
                                      <p:to>
                                        <p:strVal val="visible"/>
                                      </p:to>
                                    </p:set>
                                    <p:animEffect transition="in" filter="box(in)">
                                      <p:cBhvr>
                                        <p:cTn id="7" dur="500"/>
                                        <p:tgtEl>
                                          <p:spTgt spid="139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9269">
                                            <p:txEl>
                                              <p:pRg st="1" end="1"/>
                                            </p:txEl>
                                          </p:spTgt>
                                        </p:tgtEl>
                                        <p:attrNameLst>
                                          <p:attrName>style.visibility</p:attrName>
                                        </p:attrNameLst>
                                      </p:cBhvr>
                                      <p:to>
                                        <p:strVal val="visible"/>
                                      </p:to>
                                    </p:set>
                                    <p:animEffect transition="in" filter="box(in)">
                                      <p:cBhvr>
                                        <p:cTn id="12" dur="500"/>
                                        <p:tgtEl>
                                          <p:spTgt spid="139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9269">
                                            <p:txEl>
                                              <p:pRg st="2" end="2"/>
                                            </p:txEl>
                                          </p:spTgt>
                                        </p:tgtEl>
                                        <p:attrNameLst>
                                          <p:attrName>style.visibility</p:attrName>
                                        </p:attrNameLst>
                                      </p:cBhvr>
                                      <p:to>
                                        <p:strVal val="visible"/>
                                      </p:to>
                                    </p:set>
                                    <p:animEffect transition="in" filter="box(in)">
                                      <p:cBhvr>
                                        <p:cTn id="17" dur="500"/>
                                        <p:tgtEl>
                                          <p:spTgt spid="139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9271"/>
                                        </p:tgtEl>
                                        <p:attrNameLst>
                                          <p:attrName>style.visibility</p:attrName>
                                        </p:attrNameLst>
                                      </p:cBhvr>
                                      <p:to>
                                        <p:strVal val="visible"/>
                                      </p:to>
                                    </p:set>
                                    <p:animEffect transition="in" filter="checkerboard(across)">
                                      <p:cBhvr>
                                        <p:cTn id="22" dur="500"/>
                                        <p:tgtEl>
                                          <p:spTgt spid="13927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4045"/>
                                        </p:tgtEl>
                                        <p:attrNameLst>
                                          <p:attrName>style.visibility</p:attrName>
                                        </p:attrNameLst>
                                      </p:cBhvr>
                                      <p:to>
                                        <p:strVal val="visible"/>
                                      </p:to>
                                    </p:set>
                                    <p:anim calcmode="lin" valueType="num">
                                      <p:cBhvr additive="base">
                                        <p:cTn id="27" dur="500" fill="hold"/>
                                        <p:tgtEl>
                                          <p:spTgt spid="44045"/>
                                        </p:tgtEl>
                                        <p:attrNameLst>
                                          <p:attrName>ppt_x</p:attrName>
                                        </p:attrNameLst>
                                      </p:cBhvr>
                                      <p:tavLst>
                                        <p:tav tm="0">
                                          <p:val>
                                            <p:strVal val="#ppt_x"/>
                                          </p:val>
                                        </p:tav>
                                        <p:tav tm="100000">
                                          <p:val>
                                            <p:strVal val="#ppt_x"/>
                                          </p:val>
                                        </p:tav>
                                      </p:tavLst>
                                    </p:anim>
                                    <p:anim calcmode="lin" valueType="num">
                                      <p:cBhvr additive="base">
                                        <p:cTn id="28" dur="500" fill="hold"/>
                                        <p:tgtEl>
                                          <p:spTgt spid="440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046"/>
                                        </p:tgtEl>
                                        <p:attrNameLst>
                                          <p:attrName>style.visibility</p:attrName>
                                        </p:attrNameLst>
                                      </p:cBhvr>
                                      <p:to>
                                        <p:strVal val="visible"/>
                                      </p:to>
                                    </p:set>
                                    <p:anim calcmode="lin" valueType="num">
                                      <p:cBhvr additive="base">
                                        <p:cTn id="31" dur="500" fill="hold"/>
                                        <p:tgtEl>
                                          <p:spTgt spid="44046"/>
                                        </p:tgtEl>
                                        <p:attrNameLst>
                                          <p:attrName>ppt_x</p:attrName>
                                        </p:attrNameLst>
                                      </p:cBhvr>
                                      <p:tavLst>
                                        <p:tav tm="0">
                                          <p:val>
                                            <p:strVal val="#ppt_x"/>
                                          </p:val>
                                        </p:tav>
                                        <p:tav tm="100000">
                                          <p:val>
                                            <p:strVal val="#ppt_x"/>
                                          </p:val>
                                        </p:tav>
                                      </p:tavLst>
                                    </p:anim>
                                    <p:anim calcmode="lin" valueType="num">
                                      <p:cBhvr additive="base">
                                        <p:cTn id="32" dur="500" fill="hold"/>
                                        <p:tgtEl>
                                          <p:spTgt spid="440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039"/>
                                        </p:tgtEl>
                                        <p:attrNameLst>
                                          <p:attrName>style.visibility</p:attrName>
                                        </p:attrNameLst>
                                      </p:cBhvr>
                                      <p:to>
                                        <p:strVal val="visible"/>
                                      </p:to>
                                    </p:set>
                                    <p:anim calcmode="lin" valueType="num">
                                      <p:cBhvr additive="base">
                                        <p:cTn id="37" dur="500" fill="hold"/>
                                        <p:tgtEl>
                                          <p:spTgt spid="44039"/>
                                        </p:tgtEl>
                                        <p:attrNameLst>
                                          <p:attrName>ppt_x</p:attrName>
                                        </p:attrNameLst>
                                      </p:cBhvr>
                                      <p:tavLst>
                                        <p:tav tm="0">
                                          <p:val>
                                            <p:strVal val="#ppt_x"/>
                                          </p:val>
                                        </p:tav>
                                        <p:tav tm="100000">
                                          <p:val>
                                            <p:strVal val="#ppt_x"/>
                                          </p:val>
                                        </p:tav>
                                      </p:tavLst>
                                    </p:anim>
                                    <p:anim calcmode="lin" valueType="num">
                                      <p:cBhvr additive="base">
                                        <p:cTn id="38" dur="500" fill="hold"/>
                                        <p:tgtEl>
                                          <p:spTgt spid="4403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4041"/>
                                        </p:tgtEl>
                                        <p:attrNameLst>
                                          <p:attrName>style.visibility</p:attrName>
                                        </p:attrNameLst>
                                      </p:cBhvr>
                                      <p:to>
                                        <p:strVal val="visible"/>
                                      </p:to>
                                    </p:set>
                                    <p:anim calcmode="lin" valueType="num">
                                      <p:cBhvr additive="base">
                                        <p:cTn id="41" dur="500" fill="hold"/>
                                        <p:tgtEl>
                                          <p:spTgt spid="44041"/>
                                        </p:tgtEl>
                                        <p:attrNameLst>
                                          <p:attrName>ppt_x</p:attrName>
                                        </p:attrNameLst>
                                      </p:cBhvr>
                                      <p:tavLst>
                                        <p:tav tm="0">
                                          <p:val>
                                            <p:strVal val="#ppt_x"/>
                                          </p:val>
                                        </p:tav>
                                        <p:tav tm="100000">
                                          <p:val>
                                            <p:strVal val="#ppt_x"/>
                                          </p:val>
                                        </p:tav>
                                      </p:tavLst>
                                    </p:anim>
                                    <p:anim calcmode="lin" valueType="num">
                                      <p:cBhvr additive="base">
                                        <p:cTn id="42"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4042"/>
                                        </p:tgtEl>
                                        <p:attrNameLst>
                                          <p:attrName>style.visibility</p:attrName>
                                        </p:attrNameLst>
                                      </p:cBhvr>
                                      <p:to>
                                        <p:strVal val="visible"/>
                                      </p:to>
                                    </p:set>
                                    <p:anim calcmode="lin" valueType="num">
                                      <p:cBhvr additive="base">
                                        <p:cTn id="47" dur="500" fill="hold"/>
                                        <p:tgtEl>
                                          <p:spTgt spid="44042"/>
                                        </p:tgtEl>
                                        <p:attrNameLst>
                                          <p:attrName>ppt_x</p:attrName>
                                        </p:attrNameLst>
                                      </p:cBhvr>
                                      <p:tavLst>
                                        <p:tav tm="0">
                                          <p:val>
                                            <p:strVal val="#ppt_x"/>
                                          </p:val>
                                        </p:tav>
                                        <p:tav tm="100000">
                                          <p:val>
                                            <p:strVal val="#ppt_x"/>
                                          </p:val>
                                        </p:tav>
                                      </p:tavLst>
                                    </p:anim>
                                    <p:anim calcmode="lin" valueType="num">
                                      <p:cBhvr additive="base">
                                        <p:cTn id="48" dur="500" fill="hold"/>
                                        <p:tgtEl>
                                          <p:spTgt spid="440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4040"/>
                                        </p:tgtEl>
                                        <p:attrNameLst>
                                          <p:attrName>style.visibility</p:attrName>
                                        </p:attrNameLst>
                                      </p:cBhvr>
                                      <p:to>
                                        <p:strVal val="visible"/>
                                      </p:to>
                                    </p:set>
                                    <p:anim calcmode="lin" valueType="num">
                                      <p:cBhvr additive="base">
                                        <p:cTn id="51" dur="500" fill="hold"/>
                                        <p:tgtEl>
                                          <p:spTgt spid="44040"/>
                                        </p:tgtEl>
                                        <p:attrNameLst>
                                          <p:attrName>ppt_x</p:attrName>
                                        </p:attrNameLst>
                                      </p:cBhvr>
                                      <p:tavLst>
                                        <p:tav tm="0">
                                          <p:val>
                                            <p:strVal val="#ppt_x"/>
                                          </p:val>
                                        </p:tav>
                                        <p:tav tm="100000">
                                          <p:val>
                                            <p:strVal val="#ppt_x"/>
                                          </p:val>
                                        </p:tav>
                                      </p:tavLst>
                                    </p:anim>
                                    <p:anim calcmode="lin" valueType="num">
                                      <p:cBhvr additive="base">
                                        <p:cTn id="52"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build="p"/>
      <p:bldP spid="44039" grpId="0" animBg="1"/>
      <p:bldP spid="44040" grpId="0" animBg="1"/>
      <p:bldP spid="44041" grpId="0" animBg="1"/>
      <p:bldP spid="44042" grpId="0" animBg="1"/>
      <p:bldP spid="44045" grpId="0" animBg="1"/>
      <p:bldP spid="4404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5"/>
          <p:cNvSpPr>
            <a:spLocks noGrp="1" noChangeArrowheads="1"/>
          </p:cNvSpPr>
          <p:nvPr>
            <p:ph type="body" sz="half" idx="4294967295"/>
          </p:nvPr>
        </p:nvSpPr>
        <p:spPr>
          <a:xfrm>
            <a:off x="0" y="548679"/>
            <a:ext cx="9144000" cy="936105"/>
          </a:xfrm>
        </p:spPr>
        <p:txBody>
          <a:bodyPr>
            <a:normAutofit fontScale="92500" lnSpcReduction="20000"/>
          </a:bodyPr>
          <a:lstStyle/>
          <a:p>
            <a:pPr eaLnBrk="1" hangingPunct="1">
              <a:buNone/>
              <a:defRPr/>
            </a:pP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Lorsque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vous</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choisissez</a:t>
            </a:r>
            <a:r>
              <a:rPr lang="sv-SE" sz="2200" dirty="0">
                <a:latin typeface="Tahoma" pitchFamily="34" charset="0"/>
                <a:ea typeface="Tahoma" pitchFamily="34" charset="0"/>
                <a:cs typeface="Tahoma" pitchFamily="34" charset="0"/>
              </a:rPr>
              <a:t> </a:t>
            </a:r>
            <a:r>
              <a:rPr lang="sv-SE" sz="2400" b="1" dirty="0" err="1">
                <a:latin typeface="Tahoma" pitchFamily="34" charset="0"/>
                <a:ea typeface="Tahoma" pitchFamily="34" charset="0"/>
                <a:cs typeface="Tahoma" pitchFamily="34" charset="0"/>
              </a:rPr>
              <a:t>Enregistrer</a:t>
            </a:r>
            <a:r>
              <a:rPr lang="sv-SE" sz="2400" b="1" dirty="0">
                <a:latin typeface="Tahoma" pitchFamily="34" charset="0"/>
                <a:ea typeface="Tahoma" pitchFamily="34" charset="0"/>
                <a:cs typeface="Tahoma" pitchFamily="34" charset="0"/>
              </a:rPr>
              <a:t> </a:t>
            </a:r>
            <a:r>
              <a:rPr lang="sv-SE" sz="2400" b="1" dirty="0" err="1">
                <a:latin typeface="Tahoma" pitchFamily="34" charset="0"/>
                <a:ea typeface="Tahoma" pitchFamily="34" charset="0"/>
                <a:cs typeface="Tahoma" pitchFamily="34" charset="0"/>
              </a:rPr>
              <a:t>sous</a:t>
            </a:r>
            <a:r>
              <a:rPr lang="sv-SE" sz="2400" b="1" dirty="0">
                <a:latin typeface="Tahoma" pitchFamily="34" charset="0"/>
                <a:ea typeface="Tahoma" pitchFamily="34" charset="0"/>
                <a:cs typeface="Tahoma" pitchFamily="34" charset="0"/>
              </a:rPr>
              <a:t> </a:t>
            </a:r>
            <a:r>
              <a:rPr lang="sv-SE" sz="2400" dirty="0">
                <a:latin typeface="Tahoma" pitchFamily="34" charset="0"/>
                <a:ea typeface="Tahoma" pitchFamily="34" charset="0"/>
                <a:cs typeface="Tahoma" pitchFamily="34" charset="0"/>
              </a:rPr>
              <a:t>dans le </a:t>
            </a:r>
            <a:r>
              <a:rPr lang="sv-SE" sz="2400" dirty="0" err="1">
                <a:latin typeface="Tahoma" pitchFamily="34" charset="0"/>
                <a:ea typeface="Tahoma" pitchFamily="34" charset="0"/>
                <a:cs typeface="Tahoma" pitchFamily="34" charset="0"/>
              </a:rPr>
              <a:t>menu</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Fichier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une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boîte</a:t>
            </a:r>
            <a:r>
              <a:rPr lang="sv-SE" sz="2400" dirty="0">
                <a:latin typeface="Tahoma" pitchFamily="34" charset="0"/>
                <a:ea typeface="Tahoma" pitchFamily="34" charset="0"/>
                <a:cs typeface="Tahoma" pitchFamily="34" charset="0"/>
              </a:rPr>
              <a:t> de </a:t>
            </a:r>
            <a:r>
              <a:rPr lang="sv-SE" sz="2400" dirty="0" err="1">
                <a:latin typeface="Tahoma" pitchFamily="34" charset="0"/>
                <a:ea typeface="Tahoma" pitchFamily="34" charset="0"/>
                <a:cs typeface="Tahoma" pitchFamily="34" charset="0"/>
              </a:rPr>
              <a:t>dialogue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s’ouvre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Donnez</a:t>
            </a:r>
            <a:r>
              <a:rPr lang="sv-SE" sz="2400" dirty="0">
                <a:latin typeface="Tahoma" pitchFamily="34" charset="0"/>
                <a:ea typeface="Tahoma" pitchFamily="34" charset="0"/>
                <a:cs typeface="Tahoma" pitchFamily="34" charset="0"/>
              </a:rPr>
              <a:t> au </a:t>
            </a:r>
            <a:r>
              <a:rPr lang="sv-SE" sz="2400" dirty="0" err="1">
                <a:latin typeface="Tahoma" pitchFamily="34" charset="0"/>
                <a:ea typeface="Tahoma" pitchFamily="34" charset="0"/>
                <a:cs typeface="Tahoma" pitchFamily="34" charset="0"/>
              </a:rPr>
              <a:t>fichier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un</a:t>
            </a:r>
            <a:r>
              <a:rPr lang="sv-SE" sz="2400" dirty="0">
                <a:latin typeface="Tahoma" pitchFamily="34" charset="0"/>
                <a:ea typeface="Tahoma" pitchFamily="34" charset="0"/>
                <a:cs typeface="Tahoma" pitchFamily="34" charset="0"/>
              </a:rPr>
              <a:t> nom. </a:t>
            </a:r>
            <a:r>
              <a:rPr lang="sv-SE" sz="2400" dirty="0" err="1">
                <a:latin typeface="Tahoma" pitchFamily="34" charset="0"/>
                <a:ea typeface="Tahoma" pitchFamily="34" charset="0"/>
                <a:cs typeface="Tahoma" pitchFamily="34" charset="0"/>
              </a:rPr>
              <a:t>Indiquez</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où</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désirez</a:t>
            </a:r>
            <a:r>
              <a:rPr lang="sv-SE" sz="2400" dirty="0">
                <a:latin typeface="Tahoma" pitchFamily="34" charset="0"/>
                <a:ea typeface="Tahoma" pitchFamily="34" charset="0"/>
                <a:cs typeface="Tahoma" pitchFamily="34" charset="0"/>
              </a:rPr>
              <a:t> le </a:t>
            </a:r>
            <a:r>
              <a:rPr lang="sv-SE" sz="2400" dirty="0" err="1">
                <a:latin typeface="Tahoma" pitchFamily="34" charset="0"/>
                <a:ea typeface="Tahoma" pitchFamily="34" charset="0"/>
                <a:cs typeface="Tahoma" pitchFamily="34" charset="0"/>
              </a:rPr>
              <a:t>sauvegarder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Appuyez</a:t>
            </a:r>
            <a:r>
              <a:rPr lang="sv-SE" sz="2400" dirty="0">
                <a:latin typeface="Tahoma" pitchFamily="34" charset="0"/>
                <a:ea typeface="Tahoma" pitchFamily="34" charset="0"/>
                <a:cs typeface="Tahoma" pitchFamily="34" charset="0"/>
              </a:rPr>
              <a:t> sur </a:t>
            </a:r>
            <a:r>
              <a:rPr lang="sv-SE" sz="2400" b="1" dirty="0" err="1">
                <a:latin typeface="Tahoma" pitchFamily="34" charset="0"/>
                <a:ea typeface="Tahoma" pitchFamily="34" charset="0"/>
                <a:cs typeface="Tahoma" pitchFamily="34" charset="0"/>
              </a:rPr>
              <a:t>Enregistrer</a:t>
            </a:r>
            <a:r>
              <a:rPr lang="sv-SE" sz="2400" b="1" dirty="0">
                <a:latin typeface="Tahoma" pitchFamily="34" charset="0"/>
                <a:ea typeface="Tahoma" pitchFamily="34" charset="0"/>
                <a:cs typeface="Tahoma" pitchFamily="34" charset="0"/>
              </a:rPr>
              <a:t>.</a:t>
            </a:r>
            <a:endParaRPr lang="sv-SE" sz="2200" dirty="0">
              <a:latin typeface="Tahoma" pitchFamily="34" charset="0"/>
              <a:ea typeface="Tahoma" pitchFamily="34" charset="0"/>
              <a:cs typeface="Tahoma" pitchFamily="34" charset="0"/>
            </a:endParaRPr>
          </a:p>
        </p:txBody>
      </p:sp>
      <p:pic>
        <p:nvPicPr>
          <p:cNvPr id="142343" name="Picture 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403648" y="1896684"/>
            <a:ext cx="6032500" cy="4469172"/>
          </a:xfrm>
        </p:spPr>
      </p:pic>
      <p:sp>
        <p:nvSpPr>
          <p:cNvPr id="45061" name="Oval 5"/>
          <p:cNvSpPr>
            <a:spLocks noChangeArrowheads="1"/>
          </p:cNvSpPr>
          <p:nvPr/>
        </p:nvSpPr>
        <p:spPr bwMode="auto">
          <a:xfrm>
            <a:off x="2555776" y="4554709"/>
            <a:ext cx="1296144"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45062" name="Oval 6"/>
          <p:cNvSpPr>
            <a:spLocks noChangeArrowheads="1"/>
          </p:cNvSpPr>
          <p:nvPr/>
        </p:nvSpPr>
        <p:spPr bwMode="auto">
          <a:xfrm>
            <a:off x="5420022" y="5842889"/>
            <a:ext cx="1008063" cy="562630"/>
          </a:xfrm>
          <a:prstGeom prst="ellipse">
            <a:avLst/>
          </a:prstGeom>
          <a:solidFill>
            <a:schemeClr val="accent1">
              <a:alpha val="0"/>
            </a:schemeClr>
          </a:solidFill>
          <a:ln w="25400" algn="ctr">
            <a:solidFill>
              <a:schemeClr val="hlink"/>
            </a:solidFill>
            <a:round/>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45063" name="AutoShape 7"/>
          <p:cNvSpPr>
            <a:spLocks noChangeArrowheads="1"/>
          </p:cNvSpPr>
          <p:nvPr/>
        </p:nvSpPr>
        <p:spPr bwMode="auto">
          <a:xfrm>
            <a:off x="4160292" y="2564904"/>
            <a:ext cx="1510556" cy="1008112"/>
          </a:xfrm>
          <a:prstGeom prst="wedgeRoundRectCallout">
            <a:avLst>
              <a:gd name="adj1" fmla="val -78564"/>
              <a:gd name="adj2" fmla="val -7711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Ici</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vous</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choisissez</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où</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vous</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désirez</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sauvegarder</a:t>
            </a:r>
            <a:r>
              <a:rPr lang="sv-SE" sz="1200" b="1" dirty="0">
                <a:latin typeface="Tahoma" pitchFamily="34" charset="0"/>
                <a:ea typeface="Tahoma" pitchFamily="34" charset="0"/>
                <a:cs typeface="Tahoma" pitchFamily="34" charset="0"/>
              </a:rPr>
              <a:t> le </a:t>
            </a:r>
            <a:r>
              <a:rPr lang="sv-SE" sz="1200" b="1" dirty="0" err="1">
                <a:latin typeface="Tahoma" pitchFamily="34" charset="0"/>
                <a:ea typeface="Tahoma" pitchFamily="34" charset="0"/>
                <a:cs typeface="Tahoma" pitchFamily="34" charset="0"/>
              </a:rPr>
              <a:t>fichier</a:t>
            </a:r>
            <a:r>
              <a:rPr lang="sv-SE" sz="1200" b="1" dirty="0">
                <a:latin typeface="Tahoma" pitchFamily="34" charset="0"/>
                <a:ea typeface="Tahoma" pitchFamily="34" charset="0"/>
                <a:cs typeface="Tahoma" pitchFamily="34" charset="0"/>
              </a:rPr>
              <a:t>.</a:t>
            </a:r>
          </a:p>
        </p:txBody>
      </p:sp>
      <p:sp>
        <p:nvSpPr>
          <p:cNvPr id="7" name="AutoShape 7"/>
          <p:cNvSpPr>
            <a:spLocks noChangeArrowheads="1"/>
          </p:cNvSpPr>
          <p:nvPr/>
        </p:nvSpPr>
        <p:spPr bwMode="auto">
          <a:xfrm>
            <a:off x="107504" y="4417024"/>
            <a:ext cx="1511300" cy="837999"/>
          </a:xfrm>
          <a:prstGeom prst="wedgeRoundRectCallout">
            <a:avLst>
              <a:gd name="adj1" fmla="val 83143"/>
              <a:gd name="adj2" fmla="val 1001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Inscrivez</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un</a:t>
            </a:r>
            <a:r>
              <a:rPr lang="sv-SE" sz="1200" b="1" dirty="0">
                <a:latin typeface="Tahoma" pitchFamily="34" charset="0"/>
                <a:ea typeface="Tahoma" pitchFamily="34" charset="0"/>
                <a:cs typeface="Tahoma" pitchFamily="34" charset="0"/>
              </a:rPr>
              <a:t> nom de </a:t>
            </a:r>
            <a:r>
              <a:rPr lang="sv-SE" sz="1200" b="1" dirty="0" err="1">
                <a:latin typeface="Tahoma" pitchFamily="34" charset="0"/>
                <a:ea typeface="Tahoma" pitchFamily="34" charset="0"/>
                <a:cs typeface="Tahoma" pitchFamily="34" charset="0"/>
              </a:rPr>
              <a:t>votre</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choix</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pour</a:t>
            </a:r>
            <a:r>
              <a:rPr lang="sv-SE" sz="1200" b="1" dirty="0">
                <a:latin typeface="Tahoma" pitchFamily="34" charset="0"/>
                <a:ea typeface="Tahoma" pitchFamily="34" charset="0"/>
                <a:cs typeface="Tahoma" pitchFamily="34" charset="0"/>
              </a:rPr>
              <a:t> le </a:t>
            </a:r>
            <a:r>
              <a:rPr lang="sv-SE" sz="1200" b="1" dirty="0" err="1">
                <a:latin typeface="Tahoma" pitchFamily="34" charset="0"/>
                <a:ea typeface="Tahoma" pitchFamily="34" charset="0"/>
                <a:cs typeface="Tahoma" pitchFamily="34" charset="0"/>
              </a:rPr>
              <a:t>fichier</a:t>
            </a:r>
            <a:r>
              <a:rPr lang="sv-SE" sz="1200" b="1" dirty="0">
                <a:latin typeface="Tahoma" pitchFamily="34" charset="0"/>
                <a:ea typeface="Tahoma" pitchFamily="34" charset="0"/>
                <a:cs typeface="Tahoma" pitchFamily="34" charset="0"/>
              </a:rPr>
              <a:t>. </a:t>
            </a:r>
          </a:p>
        </p:txBody>
      </p:sp>
      <p:sp>
        <p:nvSpPr>
          <p:cNvPr id="8" name="AutoShape 7"/>
          <p:cNvSpPr>
            <a:spLocks noChangeArrowheads="1"/>
          </p:cNvSpPr>
          <p:nvPr/>
        </p:nvSpPr>
        <p:spPr bwMode="auto">
          <a:xfrm>
            <a:off x="7164288" y="4007022"/>
            <a:ext cx="1872208" cy="547687"/>
          </a:xfrm>
          <a:prstGeom prst="wedgeRoundRectCallout">
            <a:avLst>
              <a:gd name="adj1" fmla="val -65174"/>
              <a:gd name="adj2" fmla="val 1564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Ici</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vous</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choisissez</a:t>
            </a:r>
            <a:r>
              <a:rPr lang="sv-SE" sz="1200" b="1" dirty="0">
                <a:latin typeface="Tahoma" pitchFamily="34" charset="0"/>
                <a:ea typeface="Tahoma" pitchFamily="34" charset="0"/>
                <a:cs typeface="Tahoma" pitchFamily="34" charset="0"/>
              </a:rPr>
              <a:t> le </a:t>
            </a:r>
            <a:r>
              <a:rPr lang="sv-SE" sz="1200" b="1" dirty="0" err="1">
                <a:latin typeface="Tahoma" pitchFamily="34" charset="0"/>
                <a:ea typeface="Tahoma" pitchFamily="34" charset="0"/>
                <a:cs typeface="Tahoma" pitchFamily="34" charset="0"/>
              </a:rPr>
              <a:t>type</a:t>
            </a:r>
            <a:r>
              <a:rPr lang="sv-SE" sz="1200" b="1" dirty="0">
                <a:latin typeface="Tahoma" pitchFamily="34" charset="0"/>
                <a:ea typeface="Tahoma" pitchFamily="34" charset="0"/>
                <a:cs typeface="Tahoma" pitchFamily="34" charset="0"/>
              </a:rPr>
              <a:t> de </a:t>
            </a:r>
            <a:r>
              <a:rPr lang="sv-SE" sz="1200" b="1" dirty="0" err="1">
                <a:latin typeface="Tahoma" pitchFamily="34" charset="0"/>
                <a:ea typeface="Tahoma" pitchFamily="34" charset="0"/>
                <a:cs typeface="Tahoma" pitchFamily="34" charset="0"/>
              </a:rPr>
              <a:t>fichier</a:t>
            </a:r>
            <a:endParaRPr lang="sv-SE" sz="1200" b="1" dirty="0">
              <a:latin typeface="Tahoma" pitchFamily="34" charset="0"/>
              <a:ea typeface="Tahoma" pitchFamily="34" charset="0"/>
              <a:cs typeface="Tahoma" pitchFamily="34" charset="0"/>
            </a:endParaRPr>
          </a:p>
        </p:txBody>
      </p:sp>
      <p:sp>
        <p:nvSpPr>
          <p:cNvPr id="9" name="AutoShape 7"/>
          <p:cNvSpPr>
            <a:spLocks noChangeArrowheads="1"/>
          </p:cNvSpPr>
          <p:nvPr/>
        </p:nvSpPr>
        <p:spPr bwMode="auto">
          <a:xfrm>
            <a:off x="7020272" y="5445275"/>
            <a:ext cx="1511300" cy="630237"/>
          </a:xfrm>
          <a:prstGeom prst="wedgeRoundRectCallout">
            <a:avLst>
              <a:gd name="adj1" fmla="val -90860"/>
              <a:gd name="adj2" fmla="val 4928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Pour</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finir</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vous</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cliquez</a:t>
            </a:r>
            <a:r>
              <a:rPr lang="sv-SE" sz="1200" b="1" dirty="0">
                <a:latin typeface="Tahoma" pitchFamily="34" charset="0"/>
                <a:ea typeface="Tahoma" pitchFamily="34" charset="0"/>
                <a:cs typeface="Tahoma" pitchFamily="34" charset="0"/>
              </a:rPr>
              <a:t> sur ”</a:t>
            </a:r>
            <a:r>
              <a:rPr lang="sv-SE" sz="1200" b="1" dirty="0" err="1">
                <a:latin typeface="Tahoma" pitchFamily="34" charset="0"/>
                <a:ea typeface="Tahoma" pitchFamily="34" charset="0"/>
                <a:cs typeface="Tahoma" pitchFamily="34" charset="0"/>
              </a:rPr>
              <a:t>Enregistrer</a:t>
            </a:r>
            <a:r>
              <a:rPr lang="sv-SE" sz="1200" b="1" dirty="0">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heel(4)">
                                      <p:cBhvr>
                                        <p:cTn id="7" dur="2000"/>
                                        <p:tgtEl>
                                          <p:spTgt spid="1423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063"/>
                                        </p:tgtEl>
                                        <p:attrNameLst>
                                          <p:attrName>style.visibility</p:attrName>
                                        </p:attrNameLst>
                                      </p:cBhvr>
                                      <p:to>
                                        <p:strVal val="visible"/>
                                      </p:to>
                                    </p:set>
                                    <p:anim calcmode="lin" valueType="num">
                                      <p:cBhvr additive="base">
                                        <p:cTn id="12" dur="500" fill="hold"/>
                                        <p:tgtEl>
                                          <p:spTgt spid="45063"/>
                                        </p:tgtEl>
                                        <p:attrNameLst>
                                          <p:attrName>ppt_x</p:attrName>
                                        </p:attrNameLst>
                                      </p:cBhvr>
                                      <p:tavLst>
                                        <p:tav tm="0">
                                          <p:val>
                                            <p:strVal val="#ppt_x"/>
                                          </p:val>
                                        </p:tav>
                                        <p:tav tm="100000">
                                          <p:val>
                                            <p:strVal val="#ppt_x"/>
                                          </p:val>
                                        </p:tav>
                                      </p:tavLst>
                                    </p:anim>
                                    <p:anim calcmode="lin" valueType="num">
                                      <p:cBhvr additive="base">
                                        <p:cTn id="13"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061"/>
                                        </p:tgtEl>
                                        <p:attrNameLst>
                                          <p:attrName>style.visibility</p:attrName>
                                        </p:attrNameLst>
                                      </p:cBhvr>
                                      <p:to>
                                        <p:strVal val="visible"/>
                                      </p:to>
                                    </p:set>
                                    <p:anim calcmode="lin" valueType="num">
                                      <p:cBhvr additive="base">
                                        <p:cTn id="18" dur="500" fill="hold"/>
                                        <p:tgtEl>
                                          <p:spTgt spid="45061"/>
                                        </p:tgtEl>
                                        <p:attrNameLst>
                                          <p:attrName>ppt_x</p:attrName>
                                        </p:attrNameLst>
                                      </p:cBhvr>
                                      <p:tavLst>
                                        <p:tav tm="0">
                                          <p:val>
                                            <p:strVal val="#ppt_x"/>
                                          </p:val>
                                        </p:tav>
                                        <p:tav tm="100000">
                                          <p:val>
                                            <p:strVal val="#ppt_x"/>
                                          </p:val>
                                        </p:tav>
                                      </p:tavLst>
                                    </p:anim>
                                    <p:anim calcmode="lin" valueType="num">
                                      <p:cBhvr additive="base">
                                        <p:cTn id="19"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5062"/>
                                        </p:tgtEl>
                                        <p:attrNameLst>
                                          <p:attrName>style.visibility</p:attrName>
                                        </p:attrNameLst>
                                      </p:cBhvr>
                                      <p:to>
                                        <p:strVal val="visible"/>
                                      </p:to>
                                    </p:set>
                                    <p:anim calcmode="lin" valueType="num">
                                      <p:cBhvr additive="base">
                                        <p:cTn id="42" dur="500" fill="hold"/>
                                        <p:tgtEl>
                                          <p:spTgt spid="45062"/>
                                        </p:tgtEl>
                                        <p:attrNameLst>
                                          <p:attrName>ppt_x</p:attrName>
                                        </p:attrNameLst>
                                      </p:cBhvr>
                                      <p:tavLst>
                                        <p:tav tm="0">
                                          <p:val>
                                            <p:strVal val="#ppt_x"/>
                                          </p:val>
                                        </p:tav>
                                        <p:tav tm="100000">
                                          <p:val>
                                            <p:strVal val="#ppt_x"/>
                                          </p:val>
                                        </p:tav>
                                      </p:tavLst>
                                    </p:anim>
                                    <p:anim calcmode="lin" valueType="num">
                                      <p:cBhvr additive="base">
                                        <p:cTn id="43"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P spid="45063"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Rectangle 6"/>
          <p:cNvSpPr>
            <a:spLocks noGrp="1" noChangeArrowheads="1"/>
          </p:cNvSpPr>
          <p:nvPr>
            <p:ph type="body" sz="half" idx="4294967295"/>
          </p:nvPr>
        </p:nvSpPr>
        <p:spPr>
          <a:xfrm>
            <a:off x="179513" y="4221163"/>
            <a:ext cx="8784975" cy="2636837"/>
          </a:xfrm>
        </p:spPr>
        <p:txBody>
          <a:bodyPr>
            <a:normAutofit/>
          </a:bodyPr>
          <a:lstStyle/>
          <a:p>
            <a:pPr eaLnBrk="1" hangingPunct="1">
              <a:lnSpc>
                <a:spcPct val="80000"/>
              </a:lnSpc>
              <a:defRPr/>
            </a:pPr>
            <a:r>
              <a:rPr lang="sv-SE" sz="16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pouvez</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choisir</a:t>
            </a:r>
            <a:r>
              <a:rPr lang="sv-SE" sz="1600" dirty="0">
                <a:effectLst>
                  <a:outerShdw blurRad="38100" dist="38100" dir="2700000" algn="tl">
                    <a:srgbClr val="C0C0C0"/>
                  </a:outerShdw>
                </a:effectLst>
                <a:latin typeface="Tahoma" pitchFamily="34" charset="0"/>
                <a:ea typeface="Tahoma" pitchFamily="34" charset="0"/>
                <a:cs typeface="Tahoma" pitchFamily="34" charset="0"/>
              </a:rPr>
              <a:t> le format de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fichier</a:t>
            </a:r>
            <a:r>
              <a:rPr lang="sv-SE" sz="1600" dirty="0">
                <a:effectLst>
                  <a:outerShdw blurRad="38100" dist="38100" dir="2700000" algn="tl">
                    <a:srgbClr val="C0C0C0"/>
                  </a:outerShdw>
                </a:effectLst>
                <a:latin typeface="Tahoma" pitchFamily="34" charset="0"/>
                <a:ea typeface="Tahoma" pitchFamily="34" charset="0"/>
                <a:cs typeface="Tahoma" pitchFamily="34" charset="0"/>
              </a:rPr>
              <a:t> avec la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commande</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b="1" dirty="0" err="1">
                <a:latin typeface="Tahoma" pitchFamily="34" charset="0"/>
                <a:ea typeface="Tahoma" pitchFamily="34" charset="0"/>
                <a:cs typeface="Tahoma" pitchFamily="34" charset="0"/>
              </a:rPr>
              <a:t>Enregistrer</a:t>
            </a:r>
            <a:r>
              <a:rPr lang="sv-SE" sz="1600" b="1" dirty="0">
                <a:latin typeface="Tahoma" pitchFamily="34" charset="0"/>
                <a:ea typeface="Tahoma" pitchFamily="34" charset="0"/>
                <a:cs typeface="Tahoma" pitchFamily="34" charset="0"/>
              </a:rPr>
              <a:t> </a:t>
            </a:r>
            <a:r>
              <a:rPr lang="sv-SE" sz="1600" b="1" dirty="0" err="1">
                <a:latin typeface="Tahoma" pitchFamily="34" charset="0"/>
                <a:ea typeface="Tahoma" pitchFamily="34" charset="0"/>
                <a:cs typeface="Tahoma" pitchFamily="34" charset="0"/>
              </a:rPr>
              <a:t>sous</a:t>
            </a:r>
            <a:r>
              <a:rPr lang="sv-SE" sz="1600" b="1" dirty="0">
                <a:latin typeface="Tahoma" pitchFamily="34" charset="0"/>
                <a:ea typeface="Tahoma" pitchFamily="34" charset="0"/>
                <a:cs typeface="Tahoma" pitchFamily="34" charset="0"/>
              </a:rPr>
              <a:t>. </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Certains</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logiciels</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proposent</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plusieurs</a:t>
            </a:r>
            <a:r>
              <a:rPr lang="sv-SE" sz="1600" dirty="0">
                <a:effectLst>
                  <a:outerShdw blurRad="38100" dist="38100" dir="2700000" algn="tl">
                    <a:srgbClr val="C0C0C0"/>
                  </a:outerShdw>
                </a:effectLst>
                <a:latin typeface="Tahoma" pitchFamily="34" charset="0"/>
                <a:ea typeface="Tahoma" pitchFamily="34" charset="0"/>
                <a:cs typeface="Tahoma" pitchFamily="34" charset="0"/>
              </a:rPr>
              <a:t> formats, par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exemple</a:t>
            </a:r>
            <a:r>
              <a:rPr lang="sv-SE" sz="1600" dirty="0">
                <a:effectLst>
                  <a:outerShdw blurRad="38100" dist="38100" dir="2700000" algn="tl">
                    <a:srgbClr val="C0C0C0"/>
                  </a:outerShdw>
                </a:effectLst>
                <a:latin typeface="Tahoma" pitchFamily="34" charset="0"/>
                <a:ea typeface="Tahoma" pitchFamily="34" charset="0"/>
                <a:cs typeface="Tahoma" pitchFamily="34" charset="0"/>
              </a:rPr>
              <a:t> le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logiciel</a:t>
            </a:r>
            <a:r>
              <a:rPr lang="sv-SE" sz="1600" dirty="0">
                <a:effectLst>
                  <a:outerShdw blurRad="38100" dist="38100" dir="2700000" algn="tl">
                    <a:srgbClr val="C0C0C0"/>
                  </a:outerShdw>
                </a:effectLst>
                <a:latin typeface="Tahoma" pitchFamily="34" charset="0"/>
                <a:ea typeface="Tahoma" pitchFamily="34" charset="0"/>
                <a:cs typeface="Tahoma" pitchFamily="34" charset="0"/>
              </a:rPr>
              <a:t> Paint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voir</a:t>
            </a:r>
            <a:r>
              <a:rPr lang="sv-SE" sz="1600" dirty="0">
                <a:effectLst>
                  <a:outerShdw blurRad="38100" dist="38100" dir="2700000" algn="tl">
                    <a:srgbClr val="C0C0C0"/>
                  </a:outerShdw>
                </a:effectLst>
                <a:latin typeface="Tahoma" pitchFamily="34" charset="0"/>
                <a:ea typeface="Tahoma" pitchFamily="34" charset="0"/>
                <a:cs typeface="Tahoma" pitchFamily="34" charset="0"/>
              </a:rPr>
              <a:t> illustration). </a:t>
            </a:r>
          </a:p>
          <a:p>
            <a:pPr eaLnBrk="1" hangingPunct="1">
              <a:lnSpc>
                <a:spcPct val="80000"/>
              </a:lnSpc>
              <a:defRPr/>
            </a:pPr>
            <a:endParaRPr lang="sv-SE" sz="1600" dirty="0">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lnSpc>
                <a:spcPct val="80000"/>
              </a:lnSpc>
              <a:defRPr/>
            </a:pPr>
            <a:r>
              <a:rPr lang="sv-SE" sz="1600" dirty="0" err="1">
                <a:effectLst>
                  <a:outerShdw blurRad="38100" dist="38100" dir="2700000" algn="tl">
                    <a:srgbClr val="C0C0C0"/>
                  </a:outerShdw>
                </a:effectLst>
                <a:latin typeface="Tahoma" pitchFamily="34" charset="0"/>
                <a:ea typeface="Tahoma" pitchFamily="34" charset="0"/>
                <a:cs typeface="Tahoma" pitchFamily="34" charset="0"/>
              </a:rPr>
              <a:t>Un</a:t>
            </a:r>
            <a:r>
              <a:rPr lang="sv-SE" sz="1600" dirty="0">
                <a:effectLst>
                  <a:outerShdw blurRad="38100" dist="38100" dir="2700000" algn="tl">
                    <a:srgbClr val="C0C0C0"/>
                  </a:outerShdw>
                </a:effectLst>
                <a:latin typeface="Tahoma" pitchFamily="34" charset="0"/>
                <a:ea typeface="Tahoma" pitchFamily="34" charset="0"/>
                <a:cs typeface="Tahoma" pitchFamily="34" charset="0"/>
              </a:rPr>
              <a:t> nom de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fichier</a:t>
            </a:r>
            <a:r>
              <a:rPr lang="sv-SE" sz="1600" dirty="0">
                <a:effectLst>
                  <a:outerShdw blurRad="38100" dist="38100" dir="2700000" algn="tl">
                    <a:srgbClr val="C0C0C0"/>
                  </a:outerShdw>
                </a:effectLst>
                <a:latin typeface="Tahoma" pitchFamily="34" charset="0"/>
                <a:ea typeface="Tahoma" pitchFamily="34" charset="0"/>
                <a:cs typeface="Tahoma" pitchFamily="34" charset="0"/>
              </a:rPr>
              <a:t> se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compose</a:t>
            </a:r>
            <a:r>
              <a:rPr lang="sv-SE" sz="1600" dirty="0">
                <a:effectLst>
                  <a:outerShdw blurRad="38100" dist="38100" dir="2700000" algn="tl">
                    <a:srgbClr val="C0C0C0"/>
                  </a:outerShdw>
                </a:effectLst>
                <a:latin typeface="Tahoma" pitchFamily="34" charset="0"/>
                <a:ea typeface="Tahoma" pitchFamily="34" charset="0"/>
                <a:cs typeface="Tahoma" pitchFamily="34" charset="0"/>
              </a:rPr>
              <a:t> de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deux</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parties</a:t>
            </a:r>
            <a:r>
              <a:rPr lang="sv-SE" sz="1600" dirty="0">
                <a:effectLst>
                  <a:outerShdw blurRad="38100" dist="38100" dir="2700000" algn="tl">
                    <a:srgbClr val="C0C0C0"/>
                  </a:outerShdw>
                </a:effectLst>
                <a:latin typeface="Tahoma" pitchFamily="34" charset="0"/>
                <a:ea typeface="Tahoma" pitchFamily="34" charset="0"/>
                <a:cs typeface="Tahoma" pitchFamily="34" charset="0"/>
              </a:rPr>
              <a:t>, par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exemple</a:t>
            </a:r>
            <a:r>
              <a:rPr lang="sv-SE" sz="1600" dirty="0">
                <a:effectLst>
                  <a:outerShdw blurRad="38100" dist="38100" dir="2700000" algn="tl">
                    <a:srgbClr val="C0C0C0"/>
                  </a:outerShdw>
                </a:effectLst>
                <a:latin typeface="Tahoma" pitchFamily="34" charset="0"/>
                <a:ea typeface="Tahoma" pitchFamily="34" charset="0"/>
                <a:cs typeface="Tahoma" pitchFamily="34" charset="0"/>
              </a:rPr>
              <a:t> Arkiv 1.jpg </a:t>
            </a:r>
            <a:br>
              <a:rPr lang="sv-SE" sz="1600" dirty="0">
                <a:effectLst>
                  <a:outerShdw blurRad="38100" dist="38100" dir="2700000" algn="tl">
                    <a:srgbClr val="C0C0C0"/>
                  </a:outerShdw>
                </a:effectLst>
                <a:latin typeface="Tahoma" pitchFamily="34" charset="0"/>
                <a:ea typeface="Tahoma" pitchFamily="34" charset="0"/>
                <a:cs typeface="Tahoma" pitchFamily="34" charset="0"/>
              </a:rPr>
            </a:br>
            <a:r>
              <a:rPr lang="sv-SE" sz="1600" dirty="0">
                <a:effectLst>
                  <a:outerShdw blurRad="38100" dist="38100" dir="2700000" algn="tl">
                    <a:srgbClr val="C0C0C0"/>
                  </a:outerShdw>
                </a:effectLst>
                <a:latin typeface="Tahoma" pitchFamily="34" charset="0"/>
                <a:ea typeface="Tahoma" pitchFamily="34" charset="0"/>
                <a:cs typeface="Tahoma" pitchFamily="34" charset="0"/>
              </a:rPr>
              <a:t>La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première</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partie</a:t>
            </a:r>
            <a:r>
              <a:rPr lang="sv-SE" sz="1600" dirty="0">
                <a:effectLst>
                  <a:outerShdw blurRad="38100" dist="38100" dir="2700000" algn="tl">
                    <a:srgbClr val="C0C0C0"/>
                  </a:outerShdw>
                </a:effectLst>
                <a:latin typeface="Tahoma" pitchFamily="34" charset="0"/>
                <a:ea typeface="Tahoma" pitchFamily="34" charset="0"/>
                <a:cs typeface="Tahoma" pitchFamily="34" charset="0"/>
              </a:rPr>
              <a:t>, ”Arkiv 1”, est le nom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que</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nous</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avons</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choisi</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pour</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cette</a:t>
            </a:r>
            <a:r>
              <a:rPr lang="sv-SE" sz="1600" dirty="0">
                <a:effectLst>
                  <a:outerShdw blurRad="38100" dist="38100" dir="2700000" algn="tl">
                    <a:srgbClr val="C0C0C0"/>
                  </a:outerShdw>
                </a:effectLst>
                <a:latin typeface="Tahoma" pitchFamily="34" charset="0"/>
                <a:ea typeface="Tahoma" pitchFamily="34" charset="0"/>
                <a:cs typeface="Tahoma" pitchFamily="34" charset="0"/>
              </a:rPr>
              <a:t> image. </a:t>
            </a:r>
            <a:br>
              <a:rPr lang="sv-SE" sz="1600" dirty="0">
                <a:effectLst>
                  <a:outerShdw blurRad="38100" dist="38100" dir="2700000" algn="tl">
                    <a:srgbClr val="C0C0C0"/>
                  </a:outerShdw>
                </a:effectLst>
                <a:latin typeface="Tahoma" pitchFamily="34" charset="0"/>
                <a:ea typeface="Tahoma" pitchFamily="34" charset="0"/>
                <a:cs typeface="Tahoma" pitchFamily="34" charset="0"/>
              </a:rPr>
            </a:br>
            <a:r>
              <a:rPr lang="sv-SE" sz="1600" dirty="0">
                <a:effectLst>
                  <a:outerShdw blurRad="38100" dist="38100" dir="2700000" algn="tl">
                    <a:srgbClr val="C0C0C0"/>
                  </a:outerShdw>
                </a:effectLst>
                <a:latin typeface="Tahoma" pitchFamily="34" charset="0"/>
                <a:ea typeface="Tahoma" pitchFamily="34" charset="0"/>
                <a:cs typeface="Tahoma" pitchFamily="34" charset="0"/>
              </a:rPr>
              <a:t>La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deuxième</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partie</a:t>
            </a:r>
            <a:r>
              <a:rPr lang="sv-SE" sz="1600" dirty="0">
                <a:effectLst>
                  <a:outerShdw blurRad="38100" dist="38100" dir="2700000" algn="tl">
                    <a:srgbClr val="C0C0C0"/>
                  </a:outerShdw>
                </a:effectLst>
                <a:latin typeface="Tahoma" pitchFamily="34" charset="0"/>
                <a:ea typeface="Tahoma" pitchFamily="34" charset="0"/>
                <a:cs typeface="Tahoma" pitchFamily="34" charset="0"/>
              </a:rPr>
              <a:t>, ”jpg”,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indique</a:t>
            </a:r>
            <a:r>
              <a:rPr lang="sv-SE" sz="1600" dirty="0">
                <a:effectLst>
                  <a:outerShdw blurRad="38100" dist="38100" dir="2700000" algn="tl">
                    <a:srgbClr val="C0C0C0"/>
                  </a:outerShdw>
                </a:effectLst>
                <a:latin typeface="Tahoma" pitchFamily="34" charset="0"/>
                <a:ea typeface="Tahoma" pitchFamily="34" charset="0"/>
                <a:cs typeface="Tahoma" pitchFamily="34" charset="0"/>
              </a:rPr>
              <a:t> le format de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fichier</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que</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nous</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avons</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choisi</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parmi</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ceux</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proposés</a:t>
            </a:r>
            <a:r>
              <a:rPr lang="sv-SE" sz="1600" dirty="0">
                <a:effectLst>
                  <a:outerShdw blurRad="38100" dist="38100" dir="2700000" algn="tl">
                    <a:srgbClr val="C0C0C0"/>
                  </a:outerShdw>
                </a:effectLst>
                <a:latin typeface="Tahoma" pitchFamily="34" charset="0"/>
                <a:ea typeface="Tahoma" pitchFamily="34" charset="0"/>
                <a:cs typeface="Tahoma" pitchFamily="34" charset="0"/>
              </a:rPr>
              <a:t> par le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logiciel</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d’images</a:t>
            </a:r>
            <a:r>
              <a:rPr lang="sv-SE" sz="1600" dirty="0">
                <a:effectLst>
                  <a:outerShdw blurRad="38100" dist="38100" dir="2700000" algn="tl">
                    <a:srgbClr val="C0C0C0"/>
                  </a:outerShdw>
                </a:effectLst>
                <a:latin typeface="Tahoma" pitchFamily="34" charset="0"/>
                <a:ea typeface="Tahoma" pitchFamily="34" charset="0"/>
                <a:cs typeface="Tahoma" pitchFamily="34" charset="0"/>
              </a:rPr>
              <a:t> dans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lequel</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nous</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travaillons</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p>
          <a:p>
            <a:pPr eaLnBrk="1" hangingPunct="1">
              <a:lnSpc>
                <a:spcPct val="80000"/>
              </a:lnSpc>
              <a:defRPr/>
            </a:pPr>
            <a:endParaRPr lang="sv-SE" sz="1600" dirty="0">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lnSpc>
                <a:spcPct val="80000"/>
              </a:lnSpc>
              <a:defRPr/>
            </a:pPr>
            <a:r>
              <a:rPr lang="sv-SE" sz="1600" dirty="0" err="1">
                <a:effectLst>
                  <a:outerShdw blurRad="38100" dist="38100" dir="2700000" algn="tl">
                    <a:srgbClr val="C0C0C0"/>
                  </a:outerShdw>
                </a:effectLst>
                <a:latin typeface="Tahoma" pitchFamily="34" charset="0"/>
                <a:ea typeface="Tahoma" pitchFamily="34" charset="0"/>
                <a:cs typeface="Tahoma" pitchFamily="34" charset="0"/>
              </a:rPr>
              <a:t>Un</a:t>
            </a:r>
            <a:r>
              <a:rPr lang="sv-SE" sz="1600" dirty="0">
                <a:effectLst>
                  <a:outerShdw blurRad="38100" dist="38100" dir="2700000" algn="tl">
                    <a:srgbClr val="C0C0C0"/>
                  </a:outerShdw>
                </a:effectLst>
                <a:latin typeface="Tahoma" pitchFamily="34" charset="0"/>
                <a:ea typeface="Tahoma" pitchFamily="34" charset="0"/>
                <a:cs typeface="Tahoma" pitchFamily="34" charset="0"/>
              </a:rPr>
              <a:t> fil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donné</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ne</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peut</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être</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ouvert</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que</a:t>
            </a:r>
            <a:r>
              <a:rPr lang="sv-SE" sz="1600" dirty="0">
                <a:effectLst>
                  <a:outerShdw blurRad="38100" dist="38100" dir="2700000" algn="tl">
                    <a:srgbClr val="C0C0C0"/>
                  </a:outerShdw>
                </a:effectLst>
                <a:latin typeface="Tahoma" pitchFamily="34" charset="0"/>
                <a:ea typeface="Tahoma" pitchFamily="34" charset="0"/>
                <a:cs typeface="Tahoma" pitchFamily="34" charset="0"/>
              </a:rPr>
              <a:t> par les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logiciels</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qui</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conviennent</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pour</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ce</a:t>
            </a:r>
            <a:r>
              <a:rPr lang="sv-SE" sz="1600" dirty="0">
                <a:effectLst>
                  <a:outerShdw blurRad="38100" dist="38100" dir="2700000" algn="tl">
                    <a:srgbClr val="C0C0C0"/>
                  </a:outerShdw>
                </a:effectLst>
                <a:latin typeface="Tahoma" pitchFamily="34" charset="0"/>
                <a:ea typeface="Tahoma" pitchFamily="34" charset="0"/>
                <a:cs typeface="Tahoma" pitchFamily="34" charset="0"/>
              </a:rPr>
              <a:t> format, par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exemple</a:t>
            </a:r>
            <a:r>
              <a:rPr lang="sv-SE" sz="1600" dirty="0">
                <a:effectLst>
                  <a:outerShdw blurRad="38100" dist="38100" dir="2700000" algn="tl">
                    <a:srgbClr val="C0C0C0"/>
                  </a:outerShdw>
                </a:effectLst>
                <a:latin typeface="Tahoma" pitchFamily="34" charset="0"/>
                <a:ea typeface="Tahoma" pitchFamily="34" charset="0"/>
                <a:cs typeface="Tahoma" pitchFamily="34" charset="0"/>
              </a:rPr>
              <a:t> les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fichiers</a:t>
            </a:r>
            <a:r>
              <a:rPr lang="sv-SE" sz="1600" dirty="0">
                <a:effectLst>
                  <a:outerShdw blurRad="38100" dist="38100" dir="2700000" algn="tl">
                    <a:srgbClr val="C0C0C0"/>
                  </a:outerShdw>
                </a:effectLst>
                <a:latin typeface="Tahoma" pitchFamily="34" charset="0"/>
                <a:ea typeface="Tahoma" pitchFamily="34" charset="0"/>
                <a:cs typeface="Tahoma" pitchFamily="34" charset="0"/>
              </a:rPr>
              <a:t> son avec Windows Media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Player</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Realplayer</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ou</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un</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autre</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logiciel</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pour</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fichiers</a:t>
            </a:r>
            <a:r>
              <a:rPr lang="sv-SE" sz="1600" dirty="0">
                <a:effectLst>
                  <a:outerShdw blurRad="38100" dist="38100" dir="2700000" algn="tl">
                    <a:srgbClr val="C0C0C0"/>
                  </a:outerShdw>
                </a:effectLst>
                <a:latin typeface="Tahoma" pitchFamily="34" charset="0"/>
                <a:ea typeface="Tahoma" pitchFamily="34" charset="0"/>
                <a:cs typeface="Tahoma" pitchFamily="34" charset="0"/>
              </a:rPr>
              <a:t> son. En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revanche</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un</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fichier</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texte</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ne</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peut</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pas</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être</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ouvert</a:t>
            </a:r>
            <a:r>
              <a:rPr lang="sv-SE" sz="1600" dirty="0">
                <a:effectLst>
                  <a:outerShdw blurRad="38100" dist="38100" dir="2700000" algn="tl">
                    <a:srgbClr val="C0C0C0"/>
                  </a:outerShdw>
                </a:effectLst>
                <a:latin typeface="Tahoma" pitchFamily="34" charset="0"/>
                <a:ea typeface="Tahoma" pitchFamily="34" charset="0"/>
                <a:cs typeface="Tahoma" pitchFamily="34" charset="0"/>
              </a:rPr>
              <a:t> dans Media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Player</a:t>
            </a:r>
            <a:r>
              <a:rPr lang="sv-SE" sz="1600" dirty="0">
                <a:effectLst>
                  <a:outerShdw blurRad="38100" dist="38100" dir="2700000" algn="tl">
                    <a:srgbClr val="C0C0C0"/>
                  </a:outerShdw>
                </a:effectLst>
                <a:latin typeface="Tahoma" pitchFamily="34" charset="0"/>
                <a:ea typeface="Tahoma" pitchFamily="34" charset="0"/>
                <a:cs typeface="Tahoma" pitchFamily="34" charset="0"/>
              </a:rPr>
              <a:t>.</a:t>
            </a:r>
          </a:p>
          <a:p>
            <a:pPr eaLnBrk="1" hangingPunct="1">
              <a:lnSpc>
                <a:spcPct val="80000"/>
              </a:lnSpc>
              <a:defRPr/>
            </a:pPr>
            <a:endParaRPr lang="sv-SE" sz="14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44391" name="Picture 4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415298" y="116632"/>
            <a:ext cx="4384246" cy="4033093"/>
          </a:xfrm>
        </p:spPr>
      </p:pic>
      <p:sp>
        <p:nvSpPr>
          <p:cNvPr id="46085" name="AutoShape 5"/>
          <p:cNvSpPr>
            <a:spLocks noChangeArrowheads="1"/>
          </p:cNvSpPr>
          <p:nvPr/>
        </p:nvSpPr>
        <p:spPr bwMode="auto">
          <a:xfrm>
            <a:off x="6804248" y="2924944"/>
            <a:ext cx="1871662" cy="471916"/>
          </a:xfrm>
          <a:prstGeom prst="wedgeRoundRectCallout">
            <a:avLst>
              <a:gd name="adj1" fmla="val -97257"/>
              <a:gd name="adj2" fmla="val -9051"/>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Format disponibles </a:t>
            </a:r>
            <a:r>
              <a:rPr lang="sv-SE" sz="1200" b="1" dirty="0" err="1">
                <a:latin typeface="Tahoma" pitchFamily="34" charset="0"/>
                <a:ea typeface="Tahoma" pitchFamily="34" charset="0"/>
                <a:cs typeface="Tahoma" pitchFamily="34" charset="0"/>
              </a:rPr>
              <a:t>pour</a:t>
            </a:r>
            <a:r>
              <a:rPr lang="sv-SE" sz="1200" b="1" dirty="0">
                <a:latin typeface="Tahoma" pitchFamily="34" charset="0"/>
                <a:ea typeface="Tahoma" pitchFamily="34" charset="0"/>
                <a:cs typeface="Tahoma" pitchFamily="34" charset="0"/>
              </a:rPr>
              <a:t> le </a:t>
            </a:r>
            <a:r>
              <a:rPr lang="sv-SE" sz="1200" b="1" dirty="0" err="1">
                <a:latin typeface="Tahoma" pitchFamily="34" charset="0"/>
                <a:ea typeface="Tahoma" pitchFamily="34" charset="0"/>
                <a:cs typeface="Tahoma" pitchFamily="34" charset="0"/>
              </a:rPr>
              <a:t>logiciel</a:t>
            </a:r>
            <a:r>
              <a:rPr lang="sv-SE" sz="1200" b="1" dirty="0">
                <a:latin typeface="Tahoma" pitchFamily="34" charset="0"/>
                <a:ea typeface="Tahoma" pitchFamily="34" charset="0"/>
                <a:cs typeface="Tahoma" pitchFamily="34" charset="0"/>
              </a:rPr>
              <a:t> Paint</a:t>
            </a:r>
          </a:p>
        </p:txBody>
      </p:sp>
      <p:sp>
        <p:nvSpPr>
          <p:cNvPr id="46087" name="AutoShape 7"/>
          <p:cNvSpPr>
            <a:spLocks noChangeArrowheads="1"/>
          </p:cNvSpPr>
          <p:nvPr/>
        </p:nvSpPr>
        <p:spPr bwMode="auto">
          <a:xfrm>
            <a:off x="827584" y="116632"/>
            <a:ext cx="1511920" cy="864096"/>
          </a:xfrm>
          <a:prstGeom prst="wedgeRoundRectCallout">
            <a:avLst>
              <a:gd name="adj1" fmla="val 97542"/>
              <a:gd name="adj2" fmla="val -1631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Emplacement</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où</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vous</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sauvgardez</a:t>
            </a:r>
            <a:r>
              <a:rPr lang="sv-SE" sz="1200" b="1" dirty="0">
                <a:latin typeface="Tahoma" pitchFamily="34" charset="0"/>
                <a:ea typeface="Tahoma" pitchFamily="34" charset="0"/>
                <a:cs typeface="Tahoma" pitchFamily="34" charset="0"/>
              </a:rPr>
              <a:t> le </a:t>
            </a:r>
            <a:r>
              <a:rPr lang="sv-SE" sz="1200" b="1" dirty="0" err="1">
                <a:latin typeface="Tahoma" pitchFamily="34" charset="0"/>
                <a:ea typeface="Tahoma" pitchFamily="34" charset="0"/>
                <a:cs typeface="Tahoma" pitchFamily="34" charset="0"/>
              </a:rPr>
              <a:t>fichier</a:t>
            </a:r>
            <a:endParaRPr lang="sv-SE" sz="1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4391"/>
                                        </p:tgtEl>
                                        <p:attrNameLst>
                                          <p:attrName>style.visibility</p:attrName>
                                        </p:attrNameLst>
                                      </p:cBhvr>
                                      <p:to>
                                        <p:strVal val="visible"/>
                                      </p:to>
                                    </p:set>
                                    <p:animEffect transition="in" filter="wheel(4)">
                                      <p:cBhvr>
                                        <p:cTn id="7" dur="2000"/>
                                        <p:tgtEl>
                                          <p:spTgt spid="1443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blinds(horizontal)">
                                      <p:cBhvr>
                                        <p:cTn id="12" dur="500"/>
                                        <p:tgtEl>
                                          <p:spTgt spid="4608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6085"/>
                                        </p:tgtEl>
                                        <p:attrNameLst>
                                          <p:attrName>style.visibility</p:attrName>
                                        </p:attrNameLst>
                                      </p:cBhvr>
                                      <p:to>
                                        <p:strVal val="visible"/>
                                      </p:to>
                                    </p:set>
                                    <p:anim calcmode="lin" valueType="num">
                                      <p:cBhvr additive="base">
                                        <p:cTn id="17" dur="500" fill="hold"/>
                                        <p:tgtEl>
                                          <p:spTgt spid="46085"/>
                                        </p:tgtEl>
                                        <p:attrNameLst>
                                          <p:attrName>ppt_x</p:attrName>
                                        </p:attrNameLst>
                                      </p:cBhvr>
                                      <p:tavLst>
                                        <p:tav tm="0">
                                          <p:val>
                                            <p:strVal val="#ppt_x"/>
                                          </p:val>
                                        </p:tav>
                                        <p:tav tm="100000">
                                          <p:val>
                                            <p:strVal val="#ppt_x"/>
                                          </p:val>
                                        </p:tav>
                                      </p:tavLst>
                                    </p:anim>
                                    <p:anim calcmode="lin" valueType="num">
                                      <p:cBhvr additive="base">
                                        <p:cTn id="18" dur="500" fill="hold"/>
                                        <p:tgtEl>
                                          <p:spTgt spid="46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8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idx="4294967295"/>
          </p:nvPr>
        </p:nvSpPr>
        <p:spPr>
          <a:xfrm>
            <a:off x="0" y="285750"/>
            <a:ext cx="9144000" cy="857250"/>
          </a:xfrm>
        </p:spPr>
        <p:txBody>
          <a:bodyPr anchor="ctr" anchorCtr="1"/>
          <a:lstStyle/>
          <a:p>
            <a:pPr rtl="1" eaLnBrk="1" hangingPunct="1">
              <a:defRPr/>
            </a:pPr>
            <a:r>
              <a:rPr lang="en-US" dirty="0">
                <a:solidFill>
                  <a:schemeClr val="accent1"/>
                </a:solidFill>
                <a:latin typeface="Tahoma" pitchFamily="34" charset="0"/>
                <a:ea typeface="Tahoma" pitchFamily="34" charset="0"/>
                <a:cs typeface="Tahoma" pitchFamily="34" charset="0"/>
              </a:rPr>
              <a:t>Le </a:t>
            </a:r>
            <a:r>
              <a:rPr lang="en-US" dirty="0" err="1">
                <a:solidFill>
                  <a:schemeClr val="accent1"/>
                </a:solidFill>
                <a:latin typeface="Tahoma" pitchFamily="34" charset="0"/>
                <a:ea typeface="Tahoma" pitchFamily="34" charset="0"/>
                <a:cs typeface="Tahoma" pitchFamily="34" charset="0"/>
              </a:rPr>
              <a:t>Panneau</a:t>
            </a:r>
            <a:r>
              <a:rPr lang="en-US" dirty="0">
                <a:solidFill>
                  <a:schemeClr val="accent1"/>
                </a:solidFill>
                <a:latin typeface="Tahoma" pitchFamily="34" charset="0"/>
                <a:ea typeface="Tahoma" pitchFamily="34" charset="0"/>
                <a:cs typeface="Tahoma" pitchFamily="34" charset="0"/>
              </a:rPr>
              <a:t> de configuration</a:t>
            </a:r>
            <a:r>
              <a:rPr lang="sv-SE" dirty="0">
                <a:solidFill>
                  <a:srgbClr val="00B050"/>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146437" name="Rectangle 5"/>
          <p:cNvSpPr>
            <a:spLocks noGrp="1" noChangeArrowheads="1"/>
          </p:cNvSpPr>
          <p:nvPr>
            <p:ph type="body" sz="half" idx="4294967295"/>
          </p:nvPr>
        </p:nvSpPr>
        <p:spPr>
          <a:xfrm>
            <a:off x="395536" y="1412776"/>
            <a:ext cx="8136904" cy="5072062"/>
          </a:xfrm>
        </p:spPr>
        <p:txBody>
          <a:bodyPr>
            <a:normAutofit/>
          </a:bodyPr>
          <a:lstStyle/>
          <a:p>
            <a:pPr eaLnBrk="1" hangingPunct="1">
              <a:defRPr/>
            </a:pPr>
            <a:r>
              <a:rPr lang="sv-SE" sz="2400" dirty="0">
                <a:effectLst>
                  <a:outerShdw blurRad="38100" dist="38100" dir="2700000" algn="tl">
                    <a:srgbClr val="C0C0C0"/>
                  </a:outerShdw>
                </a:effectLst>
                <a:latin typeface="Tahoma" pitchFamily="34" charset="0"/>
                <a:ea typeface="Tahoma" pitchFamily="34" charset="0"/>
                <a:cs typeface="Tahoma" pitchFamily="34" charset="0"/>
              </a:rPr>
              <a:t>La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fenêtre</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b="1" dirty="0" err="1">
                <a:effectLst>
                  <a:outerShdw blurRad="38100" dist="38100" dir="2700000" algn="tl">
                    <a:srgbClr val="C0C0C0"/>
                  </a:outerShdw>
                </a:effectLst>
                <a:latin typeface="Tahoma" pitchFamily="34" charset="0"/>
                <a:ea typeface="Tahoma" pitchFamily="34" charset="0"/>
                <a:cs typeface="Tahoma" pitchFamily="34" charset="0"/>
              </a:rPr>
              <a:t>Panneau</a:t>
            </a:r>
            <a:r>
              <a:rPr lang="sv-SE" sz="2400" b="1" dirty="0">
                <a:effectLst>
                  <a:outerShdw blurRad="38100" dist="38100" dir="2700000" algn="tl">
                    <a:srgbClr val="C0C0C0"/>
                  </a:outerShdw>
                </a:effectLst>
                <a:latin typeface="Tahoma" pitchFamily="34" charset="0"/>
                <a:ea typeface="Tahoma" pitchFamily="34" charset="0"/>
                <a:cs typeface="Tahoma" pitchFamily="34" charset="0"/>
              </a:rPr>
              <a:t> de </a:t>
            </a:r>
            <a:r>
              <a:rPr lang="sv-SE" sz="2400" b="1" dirty="0" err="1">
                <a:effectLst>
                  <a:outerShdw blurRad="38100" dist="38100" dir="2700000" algn="tl">
                    <a:srgbClr val="C0C0C0"/>
                  </a:outerShdw>
                </a:effectLst>
                <a:latin typeface="Tahoma" pitchFamily="34" charset="0"/>
                <a:ea typeface="Tahoma" pitchFamily="34" charset="0"/>
                <a:cs typeface="Tahoma" pitchFamily="34" charset="0"/>
              </a:rPr>
              <a:t>configuration</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présente</a:t>
            </a:r>
            <a:r>
              <a:rPr lang="sv-SE" sz="2400" dirty="0">
                <a:effectLst>
                  <a:outerShdw blurRad="38100" dist="38100" dir="2700000" algn="tl">
                    <a:srgbClr val="C0C0C0"/>
                  </a:outerShdw>
                </a:effectLst>
                <a:latin typeface="Tahoma" pitchFamily="34" charset="0"/>
                <a:ea typeface="Tahoma" pitchFamily="34" charset="0"/>
                <a:cs typeface="Tahoma" pitchFamily="34" charset="0"/>
              </a:rPr>
              <a:t> les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icônes</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que</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pouvez</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utiliser</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pour</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effectuer</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vos</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réglages</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personnels</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pouvez</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entre</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autres</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ajouter</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ou</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supprimer</a:t>
            </a:r>
            <a:r>
              <a:rPr lang="sv-SE" sz="2400" dirty="0">
                <a:effectLst>
                  <a:outerShdw blurRad="38100" dist="38100" dir="2700000" algn="tl">
                    <a:srgbClr val="C0C0C0"/>
                  </a:outerShdw>
                </a:effectLst>
                <a:latin typeface="Tahoma" pitchFamily="34" charset="0"/>
                <a:ea typeface="Tahoma" pitchFamily="34" charset="0"/>
                <a:cs typeface="Tahoma" pitchFamily="34" charset="0"/>
              </a:rPr>
              <a:t> des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matériels</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ou</a:t>
            </a:r>
            <a:r>
              <a:rPr lang="sv-SE" sz="2400" dirty="0">
                <a:effectLst>
                  <a:outerShdw blurRad="38100" dist="38100" dir="2700000" algn="tl">
                    <a:srgbClr val="C0C0C0"/>
                  </a:outerShdw>
                </a:effectLst>
                <a:latin typeface="Tahoma" pitchFamily="34" charset="0"/>
                <a:ea typeface="Tahoma" pitchFamily="34" charset="0"/>
                <a:cs typeface="Tahoma" pitchFamily="34" charset="0"/>
              </a:rPr>
              <a:t> des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logiciels</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installer</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une</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imprimante</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ou</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modifier</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l’aspect</a:t>
            </a:r>
            <a:r>
              <a:rPr lang="sv-SE" sz="2400" dirty="0">
                <a:effectLst>
                  <a:outerShdw blurRad="38100" dist="38100" dir="2700000" algn="tl">
                    <a:srgbClr val="C0C0C0"/>
                  </a:outerShdw>
                </a:effectLst>
                <a:latin typeface="Tahoma" pitchFamily="34" charset="0"/>
                <a:ea typeface="Tahoma" pitchFamily="34" charset="0"/>
                <a:cs typeface="Tahoma" pitchFamily="34" charset="0"/>
              </a:rPr>
              <a:t> des dossiers et des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fenêtres</a:t>
            </a:r>
            <a:r>
              <a:rPr lang="sv-SE" sz="2400" dirty="0">
                <a:effectLst>
                  <a:outerShdw blurRad="38100" dist="38100" dir="2700000" algn="tl">
                    <a:srgbClr val="C0C0C0"/>
                  </a:outerShdw>
                </a:effectLst>
                <a:latin typeface="Tahoma" pitchFamily="34" charset="0"/>
                <a:ea typeface="Tahoma" pitchFamily="34" charset="0"/>
                <a:cs typeface="Tahoma" pitchFamily="34" charset="0"/>
              </a:rPr>
              <a:t>.</a:t>
            </a:r>
          </a:p>
          <a:p>
            <a:pPr>
              <a:lnSpc>
                <a:spcPct val="80000"/>
              </a:lnSpc>
              <a:defRPr/>
            </a:pPr>
            <a:r>
              <a:rPr lang="sv-SE" sz="2400" dirty="0">
                <a:effectLst>
                  <a:outerShdw blurRad="38100" dist="38100" dir="2700000" algn="tl">
                    <a:srgbClr val="C0C0C0"/>
                  </a:outerShdw>
                </a:effectLst>
                <a:latin typeface="Tahoma" pitchFamily="34" charset="0"/>
                <a:ea typeface="Tahoma" pitchFamily="34" charset="0"/>
                <a:cs typeface="Tahoma" pitchFamily="34" charset="0"/>
              </a:rPr>
              <a:t>Le </a:t>
            </a:r>
            <a:r>
              <a:rPr lang="en-US" sz="2400" dirty="0" err="1">
                <a:solidFill>
                  <a:schemeClr val="accent1"/>
                </a:solidFill>
                <a:latin typeface="Tahoma" pitchFamily="34" charset="0"/>
                <a:ea typeface="Tahoma" pitchFamily="34" charset="0"/>
                <a:cs typeface="Tahoma" pitchFamily="34" charset="0"/>
              </a:rPr>
              <a:t>Panneau</a:t>
            </a:r>
            <a:r>
              <a:rPr lang="en-US" sz="2400" dirty="0">
                <a:solidFill>
                  <a:schemeClr val="accent1"/>
                </a:solidFill>
                <a:latin typeface="Tahoma" pitchFamily="34" charset="0"/>
                <a:ea typeface="Tahoma" pitchFamily="34" charset="0"/>
                <a:cs typeface="Tahoma" pitchFamily="34" charset="0"/>
              </a:rPr>
              <a:t> de configuration</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s’ouvre</a:t>
            </a:r>
            <a:r>
              <a:rPr lang="sv-SE" sz="2400" dirty="0">
                <a:effectLst>
                  <a:outerShdw blurRad="38100" dist="38100" dir="2700000" algn="tl">
                    <a:srgbClr val="C0C0C0"/>
                  </a:outerShdw>
                </a:effectLst>
                <a:latin typeface="Tahoma" pitchFamily="34" charset="0"/>
                <a:ea typeface="Tahoma" pitchFamily="34" charset="0"/>
                <a:cs typeface="Tahoma" pitchFamily="34" charset="0"/>
              </a:rPr>
              <a:t> de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plusieurs</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manières</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p>
          <a:p>
            <a:pPr>
              <a:lnSpc>
                <a:spcPct val="80000"/>
              </a:lnSpc>
              <a:defRPr/>
            </a:pPr>
            <a:r>
              <a:rPr lang="en-US" sz="2400" dirty="0">
                <a:solidFill>
                  <a:schemeClr val="accent1"/>
                </a:solidFill>
                <a:latin typeface="Tahoma" pitchFamily="34" charset="0"/>
                <a:ea typeface="Tahoma" pitchFamily="34" charset="0"/>
                <a:cs typeface="Tahoma" pitchFamily="34" charset="0"/>
              </a:rPr>
              <a:t>On </a:t>
            </a:r>
            <a:r>
              <a:rPr lang="en-US" sz="2400" dirty="0" err="1">
                <a:solidFill>
                  <a:schemeClr val="accent1"/>
                </a:solidFill>
                <a:latin typeface="Tahoma" pitchFamily="34" charset="0"/>
                <a:ea typeface="Tahoma" pitchFamily="34" charset="0"/>
                <a:cs typeface="Tahoma" pitchFamily="34" charset="0"/>
              </a:rPr>
              <a:t>accède</a:t>
            </a:r>
            <a:r>
              <a:rPr lang="en-US" sz="2400" dirty="0">
                <a:solidFill>
                  <a:schemeClr val="accent1"/>
                </a:solidFill>
                <a:latin typeface="Tahoma" pitchFamily="34" charset="0"/>
                <a:ea typeface="Tahoma" pitchFamily="34" charset="0"/>
                <a:cs typeface="Tahoma" pitchFamily="34" charset="0"/>
              </a:rPr>
              <a:t> au </a:t>
            </a:r>
            <a:r>
              <a:rPr lang="en-US" sz="2400" dirty="0" err="1">
                <a:solidFill>
                  <a:schemeClr val="accent1"/>
                </a:solidFill>
                <a:latin typeface="Tahoma" pitchFamily="34" charset="0"/>
                <a:ea typeface="Tahoma" pitchFamily="34" charset="0"/>
                <a:cs typeface="Tahoma" pitchFamily="34" charset="0"/>
              </a:rPr>
              <a:t>Panneau</a:t>
            </a:r>
            <a:r>
              <a:rPr lang="en-US" sz="2400" dirty="0">
                <a:solidFill>
                  <a:schemeClr val="accent1"/>
                </a:solidFill>
                <a:latin typeface="Tahoma" pitchFamily="34" charset="0"/>
                <a:ea typeface="Tahoma" pitchFamily="34" charset="0"/>
                <a:cs typeface="Tahoma" pitchFamily="34" charset="0"/>
              </a:rPr>
              <a:t> de configuration</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directement</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depuis</a:t>
            </a:r>
            <a:r>
              <a:rPr lang="sv-SE" sz="2400" dirty="0">
                <a:effectLst>
                  <a:outerShdw blurRad="38100" dist="38100" dir="2700000" algn="tl">
                    <a:srgbClr val="C0C0C0"/>
                  </a:outerShdw>
                </a:effectLst>
                <a:latin typeface="Tahoma" pitchFamily="34" charset="0"/>
                <a:ea typeface="Tahoma" pitchFamily="34" charset="0"/>
                <a:cs typeface="Tahoma" pitchFamily="34" charset="0"/>
              </a:rPr>
              <a:t> le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Menu</a:t>
            </a:r>
            <a:r>
              <a:rPr lang="sv-SE" sz="2400" dirty="0">
                <a:effectLst>
                  <a:outerShdw blurRad="38100" dist="38100" dir="2700000" algn="tl">
                    <a:srgbClr val="C0C0C0"/>
                  </a:outerShdw>
                </a:effectLst>
                <a:latin typeface="Tahoma" pitchFamily="34" charset="0"/>
                <a:ea typeface="Tahoma" pitchFamily="34" charset="0"/>
                <a:cs typeface="Tahoma" pitchFamily="34" charset="0"/>
              </a:rPr>
              <a:t> de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démarrage</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endParaRPr lang="sv-SE" sz="2400"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lnSpc>
                <a:spcPct val="80000"/>
              </a:lnSpc>
              <a:buNone/>
              <a:defRPr/>
            </a:pPr>
            <a:endParaRPr lang="sv-SE" sz="1800"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box(in)">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6437">
                                            <p:txEl>
                                              <p:pRg st="1" end="1"/>
                                            </p:txEl>
                                          </p:spTgt>
                                        </p:tgtEl>
                                        <p:attrNameLst>
                                          <p:attrName>style.visibility</p:attrName>
                                        </p:attrNameLst>
                                      </p:cBhvr>
                                      <p:to>
                                        <p:strVal val="visible"/>
                                      </p:to>
                                    </p:set>
                                    <p:animEffect transition="in" filter="box(in)">
                                      <p:cBhvr>
                                        <p:cTn id="12" dur="500"/>
                                        <p:tgtEl>
                                          <p:spTgt spid="146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6437">
                                            <p:txEl>
                                              <p:pRg st="2" end="2"/>
                                            </p:txEl>
                                          </p:spTgt>
                                        </p:tgtEl>
                                        <p:attrNameLst>
                                          <p:attrName>style.visibility</p:attrName>
                                        </p:attrNameLst>
                                      </p:cBhvr>
                                      <p:to>
                                        <p:strVal val="visible"/>
                                      </p:to>
                                    </p:set>
                                    <p:animEffect transition="in" filter="box(in)">
                                      <p:cBhvr>
                                        <p:cTn id="17" dur="500"/>
                                        <p:tgtEl>
                                          <p:spTgt spid="1464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332656"/>
            <a:ext cx="9144000" cy="1143000"/>
          </a:xfrm>
        </p:spPr>
        <p:txBody>
          <a:bodyPr anchor="ctr" anchorCtr="1"/>
          <a:lstStyle/>
          <a:p>
            <a:pPr eaLnBrk="1" hangingPunct="1">
              <a:defRPr/>
            </a:pPr>
            <a:r>
              <a:rPr lang="sv-SE" dirty="0">
                <a:solidFill>
                  <a:schemeClr val="accent1"/>
                </a:solidFill>
                <a:latin typeface="Tahoma" pitchFamily="34" charset="0"/>
                <a:ea typeface="Tahoma" pitchFamily="34" charset="0"/>
                <a:cs typeface="Tahoma" pitchFamily="34" charset="0"/>
              </a:rPr>
              <a:t>Le </a:t>
            </a:r>
            <a:r>
              <a:rPr lang="sv-SE" dirty="0" err="1">
                <a:solidFill>
                  <a:schemeClr val="accent1"/>
                </a:solidFill>
                <a:latin typeface="Tahoma" pitchFamily="34" charset="0"/>
                <a:ea typeface="Tahoma" pitchFamily="34" charset="0"/>
                <a:cs typeface="Tahoma" pitchFamily="34" charset="0"/>
              </a:rPr>
              <a:t>bouton</a:t>
            </a:r>
            <a:r>
              <a:rPr lang="sv-SE" dirty="0">
                <a:solidFill>
                  <a:schemeClr val="accent1"/>
                </a:solidFill>
                <a:latin typeface="Tahoma" pitchFamily="34" charset="0"/>
                <a:ea typeface="Tahoma" pitchFamily="34" charset="0"/>
                <a:cs typeface="Tahoma" pitchFamily="34" charset="0"/>
              </a:rPr>
              <a:t> </a:t>
            </a:r>
            <a:r>
              <a:rPr lang="sv-SE" dirty="0" err="1">
                <a:solidFill>
                  <a:schemeClr val="accent1"/>
                </a:solidFill>
                <a:latin typeface="Tahoma" pitchFamily="34" charset="0"/>
                <a:ea typeface="Tahoma" pitchFamily="34" charset="0"/>
                <a:cs typeface="Tahoma" pitchFamily="34" charset="0"/>
              </a:rPr>
              <a:t>droit</a:t>
            </a:r>
            <a:r>
              <a:rPr lang="sv-SE" dirty="0">
                <a:solidFill>
                  <a:schemeClr val="accent1"/>
                </a:solidFill>
                <a:latin typeface="Tahoma" pitchFamily="34" charset="0"/>
                <a:ea typeface="Tahoma" pitchFamily="34" charset="0"/>
                <a:cs typeface="Tahoma" pitchFamily="34" charset="0"/>
              </a:rPr>
              <a:t> de la </a:t>
            </a:r>
            <a:r>
              <a:rPr lang="sv-SE" dirty="0" err="1">
                <a:solidFill>
                  <a:schemeClr val="accent1"/>
                </a:solidFill>
                <a:latin typeface="Tahoma" pitchFamily="34" charset="0"/>
                <a:ea typeface="Tahoma" pitchFamily="34" charset="0"/>
                <a:cs typeface="Tahoma" pitchFamily="34" charset="0"/>
              </a:rPr>
              <a:t>souris</a:t>
            </a:r>
            <a:endPar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1267" name="Rectangle 3"/>
          <p:cNvSpPr>
            <a:spLocks noGrp="1" noChangeArrowheads="1"/>
          </p:cNvSpPr>
          <p:nvPr>
            <p:ph type="body" idx="4294967295"/>
          </p:nvPr>
        </p:nvSpPr>
        <p:spPr>
          <a:xfrm>
            <a:off x="899592" y="1628800"/>
            <a:ext cx="7416800" cy="4679950"/>
          </a:xfrm>
        </p:spPr>
        <p:txBody>
          <a:bodyPr>
            <a:normAutofit lnSpcReduction="10000"/>
          </a:bodyPr>
          <a:lstStyle/>
          <a:p>
            <a:pPr eaLnBrk="1" hangingPunct="1">
              <a:defRPr/>
            </a:pPr>
            <a:r>
              <a:rPr lang="sv-SE" sz="2800" b="1" dirty="0" err="1">
                <a:latin typeface="Tahoma" pitchFamily="34" charset="0"/>
                <a:ea typeface="Tahoma" pitchFamily="34" charset="0"/>
                <a:cs typeface="Tahoma" pitchFamily="34" charset="0"/>
              </a:rPr>
              <a:t>Clic</a:t>
            </a:r>
            <a:r>
              <a:rPr lang="sv-SE" sz="2800" b="1" dirty="0">
                <a:latin typeface="Tahoma" pitchFamily="34" charset="0"/>
                <a:ea typeface="Tahoma" pitchFamily="34" charset="0"/>
                <a:cs typeface="Tahoma" pitchFamily="34" charset="0"/>
              </a:rPr>
              <a:t> </a:t>
            </a:r>
            <a:r>
              <a:rPr lang="sv-SE" sz="2800" b="1" dirty="0" err="1">
                <a:latin typeface="Tahoma" pitchFamily="34" charset="0"/>
                <a:ea typeface="Tahoma" pitchFamily="34" charset="0"/>
                <a:cs typeface="Tahoma" pitchFamily="34" charset="0"/>
              </a:rPr>
              <a:t>droit</a:t>
            </a:r>
            <a:r>
              <a:rPr lang="sv-SE" sz="2800" dirty="0">
                <a:latin typeface="Tahoma" pitchFamily="34" charset="0"/>
                <a:ea typeface="Tahoma" pitchFamily="34" charset="0"/>
                <a:cs typeface="Tahoma" pitchFamily="34" charset="0"/>
              </a:rPr>
              <a:t> = </a:t>
            </a:r>
            <a:r>
              <a:rPr lang="sv-SE" sz="2800" dirty="0" err="1">
                <a:latin typeface="Tahoma" pitchFamily="34" charset="0"/>
                <a:ea typeface="Tahoma" pitchFamily="34" charset="0"/>
                <a:cs typeface="Tahoma" pitchFamily="34" charset="0"/>
              </a:rPr>
              <a:t>cliquez</a:t>
            </a:r>
            <a:r>
              <a:rPr lang="sv-SE" sz="2800" dirty="0">
                <a:latin typeface="Tahoma" pitchFamily="34" charset="0"/>
                <a:ea typeface="Tahoma" pitchFamily="34" charset="0"/>
                <a:cs typeface="Tahoma" pitchFamily="34" charset="0"/>
              </a:rPr>
              <a:t> sur le </a:t>
            </a:r>
            <a:r>
              <a:rPr lang="sv-SE" sz="2800" dirty="0" err="1">
                <a:latin typeface="Tahoma" pitchFamily="34" charset="0"/>
                <a:ea typeface="Tahoma" pitchFamily="34" charset="0"/>
                <a:cs typeface="Tahoma" pitchFamily="34" charset="0"/>
              </a:rPr>
              <a:t>bouton</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droit</a:t>
            </a:r>
            <a:r>
              <a:rPr lang="sv-SE" sz="2800" dirty="0">
                <a:latin typeface="Tahoma" pitchFamily="34" charset="0"/>
                <a:ea typeface="Tahoma" pitchFamily="34" charset="0"/>
                <a:cs typeface="Tahoma" pitchFamily="34" charset="0"/>
              </a:rPr>
              <a:t> de la </a:t>
            </a:r>
            <a:r>
              <a:rPr lang="sv-SE" sz="2800" dirty="0" err="1">
                <a:latin typeface="Tahoma" pitchFamily="34" charset="0"/>
                <a:ea typeface="Tahoma" pitchFamily="34" charset="0"/>
                <a:cs typeface="Tahoma" pitchFamily="34" charset="0"/>
              </a:rPr>
              <a:t>souris</a:t>
            </a:r>
            <a:r>
              <a:rPr lang="sv-SE" sz="2800" dirty="0">
                <a:latin typeface="Tahoma" pitchFamily="34" charset="0"/>
                <a:ea typeface="Tahoma" pitchFamily="34" charset="0"/>
                <a:cs typeface="Tahoma" pitchFamily="34" charset="0"/>
              </a:rPr>
              <a:t>. </a:t>
            </a:r>
          </a:p>
          <a:p>
            <a:pPr eaLnBrk="1" hangingPunct="1">
              <a:defRPr/>
            </a:pPr>
            <a:endParaRPr lang="sv-SE" sz="2800" dirty="0">
              <a:latin typeface="Tahoma" pitchFamily="34" charset="0"/>
              <a:ea typeface="Tahoma" pitchFamily="34" charset="0"/>
              <a:cs typeface="Tahoma" pitchFamily="34" charset="0"/>
            </a:endParaRPr>
          </a:p>
          <a:p>
            <a:pPr eaLnBrk="1" hangingPunct="1">
              <a:defRPr/>
            </a:pPr>
            <a:r>
              <a:rPr lang="sv-SE" sz="2800" dirty="0" err="1">
                <a:latin typeface="Tahoma" pitchFamily="34" charset="0"/>
                <a:ea typeface="Tahoma" pitchFamily="34" charset="0"/>
                <a:cs typeface="Tahoma" pitchFamily="34" charset="0"/>
              </a:rPr>
              <a:t>Lorsque</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vous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faites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un</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clic</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droit</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une</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liste</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rapide</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s’ouvre</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qui</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présente</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différentes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possibilités</a:t>
            </a:r>
            <a:r>
              <a:rPr lang="sv-SE" sz="2800" dirty="0">
                <a:latin typeface="Tahoma" pitchFamily="34" charset="0"/>
                <a:ea typeface="Tahoma" pitchFamily="34" charset="0"/>
                <a:cs typeface="Tahoma" pitchFamily="34" charset="0"/>
              </a:rPr>
              <a:t> de </a:t>
            </a:r>
            <a:r>
              <a:rPr lang="sv-SE" sz="2800" dirty="0" err="1">
                <a:latin typeface="Tahoma" pitchFamily="34" charset="0"/>
                <a:ea typeface="Tahoma" pitchFamily="34" charset="0"/>
                <a:cs typeface="Tahoma" pitchFamily="34" charset="0"/>
              </a:rPr>
              <a:t>choix</a:t>
            </a:r>
            <a:r>
              <a:rPr lang="sv-SE" sz="2800" dirty="0">
                <a:latin typeface="Tahoma" pitchFamily="34" charset="0"/>
                <a:ea typeface="Tahoma" pitchFamily="34" charset="0"/>
                <a:cs typeface="Tahoma" pitchFamily="34" charset="0"/>
              </a:rPr>
              <a:t>.</a:t>
            </a:r>
          </a:p>
          <a:p>
            <a:pPr eaLnBrk="1" hangingPunct="1">
              <a:defRPr/>
            </a:pPr>
            <a:endParaRPr lang="sv-SE" sz="2800" dirty="0">
              <a:latin typeface="Tahoma" pitchFamily="34" charset="0"/>
              <a:ea typeface="Tahoma" pitchFamily="34" charset="0"/>
              <a:cs typeface="Tahoma" pitchFamily="34" charset="0"/>
            </a:endParaRPr>
          </a:p>
          <a:p>
            <a:pPr eaLnBrk="1" hangingPunct="1">
              <a:defRPr/>
            </a:pPr>
            <a:r>
              <a:rPr lang="sv-SE" sz="2800" dirty="0">
                <a:latin typeface="Tahoma" pitchFamily="34" charset="0"/>
                <a:ea typeface="Tahoma" pitchFamily="34" charset="0"/>
                <a:cs typeface="Tahoma" pitchFamily="34" charset="0"/>
              </a:rPr>
              <a:t>Les </a:t>
            </a:r>
            <a:r>
              <a:rPr lang="sv-SE" sz="2800" dirty="0" err="1">
                <a:latin typeface="Tahoma" pitchFamily="34" charset="0"/>
                <a:ea typeface="Tahoma" pitchFamily="34" charset="0"/>
                <a:cs typeface="Tahoma" pitchFamily="34" charset="0"/>
              </a:rPr>
              <a:t>listes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rapides</a:t>
            </a:r>
            <a:r>
              <a:rPr lang="sv-SE" sz="2800" dirty="0">
                <a:latin typeface="Tahoma" pitchFamily="34" charset="0"/>
                <a:ea typeface="Tahoma" pitchFamily="34" charset="0"/>
                <a:cs typeface="Tahoma" pitchFamily="34" charset="0"/>
              </a:rPr>
              <a:t> ont </a:t>
            </a:r>
            <a:r>
              <a:rPr lang="sv-SE" sz="2800" dirty="0" err="1">
                <a:latin typeface="Tahoma" pitchFamily="34" charset="0"/>
                <a:ea typeface="Tahoma" pitchFamily="34" charset="0"/>
                <a:cs typeface="Tahoma" pitchFamily="34" charset="0"/>
              </a:rPr>
              <a:t>différents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contenus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selon</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l’endroit</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où</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vous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cliquez</a:t>
            </a:r>
            <a:r>
              <a:rPr lang="sv-SE" sz="2800" dirty="0">
                <a:latin typeface="Tahoma" pitchFamily="34" charset="0"/>
                <a:ea typeface="Tahoma" pitchFamily="34" charset="0"/>
                <a:cs typeface="Tahoma" pitchFamily="34" charset="0"/>
              </a:rPr>
              <a:t> avec le </a:t>
            </a:r>
            <a:r>
              <a:rPr lang="sv-SE" sz="2800" dirty="0" err="1">
                <a:latin typeface="Tahoma" pitchFamily="34" charset="0"/>
                <a:ea typeface="Tahoma" pitchFamily="34" charset="0"/>
                <a:cs typeface="Tahoma" pitchFamily="34" charset="0"/>
              </a:rPr>
              <a:t>bouton</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droit</a:t>
            </a:r>
            <a:r>
              <a:rPr lang="sv-SE" sz="2800" dirty="0">
                <a:latin typeface="Tahoma" pitchFamily="34" charset="0"/>
                <a:ea typeface="Tahoma" pitchFamily="34" charset="0"/>
                <a:cs typeface="Tahoma" pitchFamily="34" charset="0"/>
              </a:rPr>
              <a:t>.</a:t>
            </a:r>
          </a:p>
          <a:p>
            <a:pPr eaLnBrk="1" hangingPunct="1">
              <a:buFont typeface="Wingdings" pitchFamily="2" charset="2"/>
              <a:buNone/>
              <a:defRPr/>
            </a:pPr>
            <a:endParaRPr lang="sv-SE" sz="2200" dirty="0">
              <a:effectLst>
                <a:outerShdw blurRad="38100" dist="38100" dir="2700000" algn="tl">
                  <a:srgbClr val="C0C0C0"/>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lt">
                                    <p:tmPct val="0"/>
                                  </p:iterate>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amond(i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iterate type="lt">
                                    <p:tmPct val="0"/>
                                  </p:iterate>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diamond(in)">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iterate type="lt">
                                    <p:tmPct val="0"/>
                                  </p:iterate>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diamond(in)">
                                      <p:cBhvr>
                                        <p:cTn id="1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3536" y="500063"/>
            <a:ext cx="5785553" cy="4357687"/>
          </a:xfrm>
          <a:prstGeom prst="rect">
            <a:avLst/>
          </a:prstGeom>
          <a:noFill/>
          <a:ln w="9525">
            <a:noFill/>
            <a:miter lim="800000"/>
            <a:headEnd/>
            <a:tailEnd/>
          </a:ln>
        </p:spPr>
      </p:pic>
      <p:sp>
        <p:nvSpPr>
          <p:cNvPr id="3" name="Rectangle 9"/>
          <p:cNvSpPr txBox="1">
            <a:spLocks noChangeArrowheads="1"/>
          </p:cNvSpPr>
          <p:nvPr/>
        </p:nvSpPr>
        <p:spPr bwMode="auto">
          <a:xfrm>
            <a:off x="1071563" y="5072063"/>
            <a:ext cx="7572375" cy="1597025"/>
          </a:xfrm>
          <a:prstGeom prst="rect">
            <a:avLst/>
          </a:prstGeom>
          <a:noFill/>
          <a:ln w="9525">
            <a:noFill/>
            <a:miter lim="800000"/>
            <a:headEnd/>
            <a:tailEnd/>
          </a:ln>
          <a:effectLst/>
        </p:spPr>
        <p:txBody>
          <a:bodyPr/>
          <a:lstStyle/>
          <a:p>
            <a:pPr marL="381000" indent="-381000">
              <a:lnSpc>
                <a:spcPct val="90000"/>
              </a:lnSpc>
              <a:spcBef>
                <a:spcPct val="20000"/>
              </a:spcBef>
              <a:buClr>
                <a:schemeClr val="tx2"/>
              </a:buClr>
              <a:buSzPct val="70000"/>
              <a:defRPr/>
            </a:pPr>
            <a:r>
              <a:rPr lang="sv-SE" sz="2200" kern="0" dirty="0">
                <a:latin typeface="Tahoma" pitchFamily="34" charset="0"/>
                <a:ea typeface="Tahoma" pitchFamily="34" charset="0"/>
                <a:cs typeface="Tahoma" pitchFamily="34" charset="0"/>
              </a:rPr>
              <a:t>On </a:t>
            </a:r>
            <a:r>
              <a:rPr lang="sv-SE" sz="2200" kern="0" dirty="0" err="1">
                <a:latin typeface="Tahoma" pitchFamily="34" charset="0"/>
                <a:ea typeface="Tahoma" pitchFamily="34" charset="0"/>
                <a:cs typeface="Tahoma" pitchFamily="34" charset="0"/>
              </a:rPr>
              <a:t>peut</a:t>
            </a:r>
            <a:r>
              <a:rPr lang="sv-SE" sz="2200" kern="0" dirty="0">
                <a:latin typeface="Tahoma" pitchFamily="34" charset="0"/>
                <a:ea typeface="Tahoma" pitchFamily="34" charset="0"/>
                <a:cs typeface="Tahoma" pitchFamily="34" charset="0"/>
              </a:rPr>
              <a:t> faire </a:t>
            </a:r>
            <a:r>
              <a:rPr lang="sv-SE" sz="2200" kern="0" dirty="0" err="1">
                <a:latin typeface="Tahoma" pitchFamily="34" charset="0"/>
                <a:ea typeface="Tahoma" pitchFamily="34" charset="0"/>
                <a:cs typeface="Tahoma" pitchFamily="34" charset="0"/>
              </a:rPr>
              <a:t>beaucoup</a:t>
            </a:r>
            <a:r>
              <a:rPr lang="sv-SE" sz="2200" kern="0" dirty="0">
                <a:latin typeface="Tahoma" pitchFamily="34" charset="0"/>
                <a:ea typeface="Tahoma" pitchFamily="34" charset="0"/>
                <a:cs typeface="Tahoma" pitchFamily="34" charset="0"/>
              </a:rPr>
              <a:t> de choses </a:t>
            </a:r>
            <a:r>
              <a:rPr lang="sv-SE" sz="2200" kern="0" dirty="0" err="1">
                <a:latin typeface="Tahoma" pitchFamily="34" charset="0"/>
                <a:ea typeface="Tahoma" pitchFamily="34" charset="0"/>
                <a:cs typeface="Tahoma" pitchFamily="34" charset="0"/>
              </a:rPr>
              <a:t>depuis</a:t>
            </a:r>
            <a:r>
              <a:rPr lang="sv-SE" sz="2200" kern="0" dirty="0">
                <a:latin typeface="Tahoma" pitchFamily="34" charset="0"/>
                <a:ea typeface="Tahoma" pitchFamily="34" charset="0"/>
                <a:cs typeface="Tahoma" pitchFamily="34" charset="0"/>
              </a:rPr>
              <a:t> le </a:t>
            </a:r>
            <a:r>
              <a:rPr lang="sv-SE" sz="2200" kern="0" dirty="0" err="1">
                <a:latin typeface="Tahoma" pitchFamily="34" charset="0"/>
                <a:ea typeface="Tahoma" pitchFamily="34" charset="0"/>
                <a:cs typeface="Tahoma" pitchFamily="34" charset="0"/>
              </a:rPr>
              <a:t>Panneau</a:t>
            </a:r>
            <a:r>
              <a:rPr lang="sv-SE" sz="2200" kern="0" dirty="0">
                <a:latin typeface="Tahoma" pitchFamily="34" charset="0"/>
                <a:ea typeface="Tahoma" pitchFamily="34" charset="0"/>
                <a:cs typeface="Tahoma" pitchFamily="34" charset="0"/>
              </a:rPr>
              <a:t> de </a:t>
            </a:r>
            <a:r>
              <a:rPr lang="sv-SE" sz="2200" kern="0" dirty="0" err="1">
                <a:latin typeface="Tahoma" pitchFamily="34" charset="0"/>
                <a:ea typeface="Tahoma" pitchFamily="34" charset="0"/>
                <a:cs typeface="Tahoma" pitchFamily="34" charset="0"/>
              </a:rPr>
              <a:t>configuration</a:t>
            </a:r>
            <a:r>
              <a:rPr lang="sv-SE" sz="2200" kern="0" dirty="0">
                <a:latin typeface="Tahoma" pitchFamily="34" charset="0"/>
                <a:ea typeface="Tahoma" pitchFamily="34" charset="0"/>
                <a:cs typeface="Tahoma" pitchFamily="34" charset="0"/>
              </a:rPr>
              <a:t>, </a:t>
            </a:r>
            <a:r>
              <a:rPr lang="sv-SE" sz="2200" kern="0" dirty="0" err="1">
                <a:latin typeface="Tahoma" pitchFamily="34" charset="0"/>
                <a:ea typeface="Tahoma" pitchFamily="34" charset="0"/>
                <a:cs typeface="Tahoma" pitchFamily="34" charset="0"/>
              </a:rPr>
              <a:t>mais</a:t>
            </a:r>
            <a:r>
              <a:rPr lang="sv-SE" sz="2200" kern="0" dirty="0">
                <a:latin typeface="Tahoma" pitchFamily="34" charset="0"/>
                <a:ea typeface="Tahoma" pitchFamily="34" charset="0"/>
                <a:cs typeface="Tahoma" pitchFamily="34" charset="0"/>
              </a:rPr>
              <a:t> </a:t>
            </a:r>
            <a:r>
              <a:rPr lang="sv-SE" sz="2200" kern="0" dirty="0" err="1">
                <a:latin typeface="Tahoma" pitchFamily="34" charset="0"/>
                <a:ea typeface="Tahoma" pitchFamily="34" charset="0"/>
                <a:cs typeface="Tahoma" pitchFamily="34" charset="0"/>
              </a:rPr>
              <a:t>nous</a:t>
            </a:r>
            <a:r>
              <a:rPr lang="sv-SE" sz="2200" kern="0" dirty="0">
                <a:latin typeface="Tahoma" pitchFamily="34" charset="0"/>
                <a:ea typeface="Tahoma" pitchFamily="34" charset="0"/>
                <a:cs typeface="Tahoma" pitchFamily="34" charset="0"/>
              </a:rPr>
              <a:t> </a:t>
            </a:r>
            <a:r>
              <a:rPr lang="sv-SE" sz="2200" kern="0" dirty="0" err="1">
                <a:latin typeface="Tahoma" pitchFamily="34" charset="0"/>
                <a:ea typeface="Tahoma" pitchFamily="34" charset="0"/>
                <a:cs typeface="Tahoma" pitchFamily="34" charset="0"/>
              </a:rPr>
              <a:t>nous</a:t>
            </a:r>
            <a:r>
              <a:rPr lang="sv-SE" sz="2200" kern="0" dirty="0">
                <a:latin typeface="Tahoma" pitchFamily="34" charset="0"/>
                <a:ea typeface="Tahoma" pitchFamily="34" charset="0"/>
                <a:cs typeface="Tahoma" pitchFamily="34" charset="0"/>
              </a:rPr>
              <a:t> </a:t>
            </a:r>
            <a:r>
              <a:rPr lang="sv-SE" sz="2200" kern="0" dirty="0" err="1">
                <a:latin typeface="Tahoma" pitchFamily="34" charset="0"/>
                <a:ea typeface="Tahoma" pitchFamily="34" charset="0"/>
                <a:cs typeface="Tahoma" pitchFamily="34" charset="0"/>
              </a:rPr>
              <a:t>limitons</a:t>
            </a:r>
            <a:r>
              <a:rPr lang="sv-SE" sz="2200" kern="0" dirty="0">
                <a:latin typeface="Tahoma" pitchFamily="34" charset="0"/>
                <a:ea typeface="Tahoma" pitchFamily="34" charset="0"/>
                <a:cs typeface="Tahoma" pitchFamily="34" charset="0"/>
              </a:rPr>
              <a:t> au plus </a:t>
            </a:r>
            <a:r>
              <a:rPr lang="sv-SE" sz="2200" kern="0" dirty="0" err="1">
                <a:latin typeface="Tahoma" pitchFamily="34" charset="0"/>
                <a:ea typeface="Tahoma" pitchFamily="34" charset="0"/>
                <a:cs typeface="Tahoma" pitchFamily="34" charset="0"/>
              </a:rPr>
              <a:t>important</a:t>
            </a:r>
            <a:r>
              <a:rPr lang="sv-SE" sz="2200" kern="0" dirty="0">
                <a:latin typeface="Tahoma" pitchFamily="34" charset="0"/>
                <a:ea typeface="Tahoma" pitchFamily="34" charset="0"/>
                <a:cs typeface="Tahoma" pitchFamily="34" charset="0"/>
              </a:rPr>
              <a:t>.</a:t>
            </a:r>
          </a:p>
        </p:txBody>
      </p:sp>
      <p:sp>
        <p:nvSpPr>
          <p:cNvPr id="61443" name="Oval 13"/>
          <p:cNvSpPr>
            <a:spLocks noChangeArrowheads="1"/>
          </p:cNvSpPr>
          <p:nvPr/>
        </p:nvSpPr>
        <p:spPr bwMode="auto">
          <a:xfrm>
            <a:off x="5004048" y="2276872"/>
            <a:ext cx="1944216" cy="568325"/>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61444" name="Oval 13"/>
          <p:cNvSpPr>
            <a:spLocks noChangeArrowheads="1"/>
          </p:cNvSpPr>
          <p:nvPr/>
        </p:nvSpPr>
        <p:spPr bwMode="auto">
          <a:xfrm>
            <a:off x="5111750" y="1268760"/>
            <a:ext cx="1683008" cy="491525"/>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61446" name="Oval 13"/>
          <p:cNvSpPr>
            <a:spLocks noChangeArrowheads="1"/>
          </p:cNvSpPr>
          <p:nvPr/>
        </p:nvSpPr>
        <p:spPr bwMode="auto">
          <a:xfrm>
            <a:off x="2627313" y="2337126"/>
            <a:ext cx="1439614" cy="461310"/>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61447" name="Oval 13"/>
          <p:cNvSpPr>
            <a:spLocks noChangeArrowheads="1"/>
          </p:cNvSpPr>
          <p:nvPr/>
        </p:nvSpPr>
        <p:spPr bwMode="auto">
          <a:xfrm>
            <a:off x="2441216" y="2977199"/>
            <a:ext cx="1655763" cy="568325"/>
          </a:xfrm>
          <a:prstGeom prst="ellipse">
            <a:avLst/>
          </a:prstGeom>
          <a:solidFill>
            <a:schemeClr val="accent1">
              <a:alpha val="0"/>
            </a:schemeClr>
          </a:solidFill>
          <a:ln w="44450" algn="ctr">
            <a:solidFill>
              <a:schemeClr val="hlink"/>
            </a:solidFill>
            <a:round/>
            <a:headEnd/>
            <a:tailEnd/>
          </a:ln>
        </p:spPr>
        <p:txBody>
          <a:bodyPr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Rectangle 9"/>
          <p:cNvSpPr>
            <a:spLocks noGrp="1" noChangeArrowheads="1"/>
          </p:cNvSpPr>
          <p:nvPr>
            <p:ph type="body" sz="half" idx="4294967295"/>
          </p:nvPr>
        </p:nvSpPr>
        <p:spPr>
          <a:xfrm>
            <a:off x="467544" y="1484784"/>
            <a:ext cx="3857625" cy="5170488"/>
          </a:xfrm>
        </p:spPr>
        <p:txBody>
          <a:bodyPr>
            <a:normAutofit fontScale="92500" lnSpcReduction="10000"/>
          </a:bodyPr>
          <a:lstStyle/>
          <a:p>
            <a:pPr marL="381000" indent="-381000" eaLnBrk="1" hangingPunct="1">
              <a:lnSpc>
                <a:spcPct val="90000"/>
              </a:lnSpc>
              <a:buFont typeface="Wingdings" pitchFamily="2" charset="2"/>
              <a:buAutoNum type="arabicPeriod"/>
              <a:defRPr/>
            </a:pPr>
            <a:r>
              <a:rPr lang="sv-SE" sz="2200" dirty="0" err="1">
                <a:latin typeface="Tahoma" pitchFamily="34" charset="0"/>
                <a:ea typeface="Tahoma" pitchFamily="34" charset="0"/>
                <a:cs typeface="Tahoma" pitchFamily="34" charset="0"/>
              </a:rPr>
              <a:t>Ouvrez</a:t>
            </a:r>
            <a:r>
              <a:rPr lang="sv-SE" sz="2200" dirty="0">
                <a:latin typeface="Tahoma" pitchFamily="34" charset="0"/>
                <a:ea typeface="Tahoma" pitchFamily="34" charset="0"/>
                <a:cs typeface="Tahoma" pitchFamily="34" charset="0"/>
              </a:rPr>
              <a:t> le </a:t>
            </a:r>
            <a:r>
              <a:rPr lang="sv-SE" sz="2200" dirty="0" err="1">
                <a:latin typeface="Tahoma" pitchFamily="34" charset="0"/>
                <a:ea typeface="Tahoma" pitchFamily="34" charset="0"/>
                <a:cs typeface="Tahoma" pitchFamily="34" charset="0"/>
              </a:rPr>
              <a:t>Panneau</a:t>
            </a:r>
            <a:r>
              <a:rPr lang="sv-SE" sz="2200" dirty="0">
                <a:latin typeface="Tahoma" pitchFamily="34" charset="0"/>
                <a:ea typeface="Tahoma" pitchFamily="34" charset="0"/>
                <a:cs typeface="Tahoma" pitchFamily="34" charset="0"/>
              </a:rPr>
              <a:t> de </a:t>
            </a:r>
            <a:r>
              <a:rPr lang="sv-SE" sz="2200" dirty="0" err="1">
                <a:latin typeface="Tahoma" pitchFamily="34" charset="0"/>
                <a:ea typeface="Tahoma" pitchFamily="34" charset="0"/>
                <a:cs typeface="Tahoma" pitchFamily="34" charset="0"/>
              </a:rPr>
              <a:t>configuration</a:t>
            </a:r>
            <a:r>
              <a:rPr lang="sv-SE" sz="2200" dirty="0">
                <a:latin typeface="Tahoma" pitchFamily="34" charset="0"/>
                <a:ea typeface="Tahoma" pitchFamily="34" charset="0"/>
                <a:cs typeface="Tahoma" pitchFamily="34" charset="0"/>
              </a:rPr>
              <a:t>.</a:t>
            </a:r>
          </a:p>
          <a:p>
            <a:pPr marL="381000" indent="-381000" eaLnBrk="1" hangingPunct="1">
              <a:lnSpc>
                <a:spcPct val="90000"/>
              </a:lnSpc>
              <a:buFont typeface="Wingdings" pitchFamily="2" charset="2"/>
              <a:buAutoNum type="arabicPeriod"/>
              <a:defRPr/>
            </a:pPr>
            <a:endParaRPr lang="sv-SE" sz="2200" dirty="0">
              <a:latin typeface="Tahoma" pitchFamily="34" charset="0"/>
              <a:ea typeface="Tahoma" pitchFamily="34" charset="0"/>
              <a:cs typeface="Tahoma" pitchFamily="34" charset="0"/>
            </a:endParaRPr>
          </a:p>
          <a:p>
            <a:pPr marL="381000" indent="-381000" eaLnBrk="1" hangingPunct="1">
              <a:lnSpc>
                <a:spcPct val="90000"/>
              </a:lnSpc>
              <a:buFont typeface="Wingdings" pitchFamily="2" charset="2"/>
              <a:buAutoNum type="arabicPeriod"/>
              <a:defRPr/>
            </a:pPr>
            <a:r>
              <a:rPr lang="sv-SE" sz="2200" dirty="0" err="1">
                <a:latin typeface="Tahoma" pitchFamily="34" charset="0"/>
                <a:ea typeface="Tahoma" pitchFamily="34" charset="0"/>
                <a:cs typeface="Tahoma" pitchFamily="34" charset="0"/>
              </a:rPr>
              <a:t>Choisissez</a:t>
            </a:r>
            <a:r>
              <a:rPr lang="sv-SE" sz="2200" dirty="0">
                <a:latin typeface="Tahoma" pitchFamily="34" charset="0"/>
                <a:ea typeface="Tahoma" pitchFamily="34" charset="0"/>
                <a:cs typeface="Tahoma" pitchFamily="34" charset="0"/>
              </a:rPr>
              <a:t> </a:t>
            </a:r>
            <a:r>
              <a:rPr lang="sv-SE" sz="2200" b="1" dirty="0">
                <a:latin typeface="Tahoma" pitchFamily="34" charset="0"/>
                <a:ea typeface="Tahoma" pitchFamily="34" charset="0"/>
                <a:cs typeface="Tahoma" pitchFamily="34" charset="0"/>
              </a:rPr>
              <a:t>Options </a:t>
            </a:r>
            <a:r>
              <a:rPr lang="sv-SE" sz="2200" b="1" dirty="0" err="1">
                <a:latin typeface="Tahoma" pitchFamily="34" charset="0"/>
                <a:ea typeface="Tahoma" pitchFamily="34" charset="0"/>
                <a:cs typeface="Tahoma" pitchFamily="34" charset="0"/>
              </a:rPr>
              <a:t>régionales</a:t>
            </a:r>
            <a:r>
              <a:rPr lang="sv-SE" sz="2200" b="1" dirty="0">
                <a:latin typeface="Tahoma" pitchFamily="34" charset="0"/>
                <a:ea typeface="Tahoma" pitchFamily="34" charset="0"/>
                <a:cs typeface="Tahoma" pitchFamily="34" charset="0"/>
              </a:rPr>
              <a:t> et </a:t>
            </a:r>
            <a:r>
              <a:rPr lang="sv-SE" sz="2200" b="1" dirty="0" err="1">
                <a:latin typeface="Tahoma" pitchFamily="34" charset="0"/>
                <a:ea typeface="Tahoma" pitchFamily="34" charset="0"/>
                <a:cs typeface="Tahoma" pitchFamily="34" charset="0"/>
              </a:rPr>
              <a:t>linguistiques</a:t>
            </a:r>
            <a:r>
              <a:rPr lang="sv-SE" sz="2200" dirty="0">
                <a:latin typeface="Tahoma" pitchFamily="34" charset="0"/>
                <a:ea typeface="Tahoma" pitchFamily="34" charset="0"/>
                <a:cs typeface="Tahoma" pitchFamily="34" charset="0"/>
              </a:rPr>
              <a:t> en </a:t>
            </a:r>
            <a:r>
              <a:rPr lang="sv-SE" sz="2200" dirty="0" err="1">
                <a:latin typeface="Tahoma" pitchFamily="34" charset="0"/>
                <a:ea typeface="Tahoma" pitchFamily="34" charset="0"/>
                <a:cs typeface="Tahoma" pitchFamily="34" charset="0"/>
              </a:rPr>
              <a:t>cliquant</a:t>
            </a:r>
            <a:r>
              <a:rPr lang="sv-SE" sz="2200" dirty="0">
                <a:latin typeface="Tahoma" pitchFamily="34" charset="0"/>
                <a:ea typeface="Tahoma" pitchFamily="34" charset="0"/>
                <a:cs typeface="Tahoma" pitchFamily="34" charset="0"/>
              </a:rPr>
              <a:t> sur le </a:t>
            </a:r>
            <a:r>
              <a:rPr lang="sv-SE" sz="2200" dirty="0" err="1">
                <a:latin typeface="Tahoma" pitchFamily="34" charset="0"/>
                <a:ea typeface="Tahoma" pitchFamily="34" charset="0"/>
                <a:cs typeface="Tahoma" pitchFamily="34" charset="0"/>
              </a:rPr>
              <a:t>bouton</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gauche</a:t>
            </a:r>
            <a:r>
              <a:rPr lang="sv-SE" sz="2200" dirty="0">
                <a:latin typeface="Tahoma" pitchFamily="34" charset="0"/>
                <a:ea typeface="Tahoma" pitchFamily="34" charset="0"/>
                <a:cs typeface="Tahoma" pitchFamily="34" charset="0"/>
              </a:rPr>
              <a:t> de la </a:t>
            </a:r>
            <a:r>
              <a:rPr lang="sv-SE" sz="2200" dirty="0" err="1">
                <a:latin typeface="Tahoma" pitchFamily="34" charset="0"/>
                <a:ea typeface="Tahoma" pitchFamily="34" charset="0"/>
                <a:cs typeface="Tahoma" pitchFamily="34" charset="0"/>
              </a:rPr>
              <a:t>souris</a:t>
            </a:r>
            <a:r>
              <a:rPr lang="sv-SE" sz="2200" dirty="0">
                <a:latin typeface="Tahoma" pitchFamily="34" charset="0"/>
                <a:ea typeface="Tahoma" pitchFamily="34" charset="0"/>
                <a:cs typeface="Tahoma" pitchFamily="34" charset="0"/>
              </a:rPr>
              <a:t>.</a:t>
            </a:r>
          </a:p>
          <a:p>
            <a:pPr marL="381000" indent="-381000" eaLnBrk="1" hangingPunct="1">
              <a:lnSpc>
                <a:spcPct val="90000"/>
              </a:lnSpc>
              <a:buFont typeface="Wingdings" pitchFamily="2" charset="2"/>
              <a:buAutoNum type="arabicPeriod"/>
              <a:defRPr/>
            </a:pPr>
            <a:endParaRPr lang="sv-SE" sz="2200" dirty="0">
              <a:latin typeface="Tahoma" pitchFamily="34" charset="0"/>
              <a:ea typeface="Tahoma" pitchFamily="34" charset="0"/>
              <a:cs typeface="Tahoma" pitchFamily="34" charset="0"/>
            </a:endParaRPr>
          </a:p>
          <a:p>
            <a:pPr marL="381000" indent="-381000" eaLnBrk="1" hangingPunct="1">
              <a:lnSpc>
                <a:spcPct val="90000"/>
              </a:lnSpc>
              <a:buFont typeface="Wingdings" pitchFamily="2" charset="2"/>
              <a:buAutoNum type="arabicPeriod"/>
              <a:defRPr/>
            </a:pPr>
            <a:r>
              <a:rPr lang="sv-SE" sz="2200" dirty="0" err="1">
                <a:latin typeface="Tahoma" pitchFamily="34" charset="0"/>
                <a:ea typeface="Tahoma" pitchFamily="34" charset="0"/>
                <a:cs typeface="Tahoma" pitchFamily="34" charset="0"/>
              </a:rPr>
              <a:t>Une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boîte</a:t>
            </a:r>
            <a:r>
              <a:rPr lang="sv-SE" sz="2200" dirty="0">
                <a:latin typeface="Tahoma" pitchFamily="34" charset="0"/>
                <a:ea typeface="Tahoma" pitchFamily="34" charset="0"/>
                <a:cs typeface="Tahoma" pitchFamily="34" charset="0"/>
              </a:rPr>
              <a:t> de </a:t>
            </a:r>
            <a:r>
              <a:rPr lang="sv-SE" sz="2200" dirty="0" err="1">
                <a:latin typeface="Tahoma" pitchFamily="34" charset="0"/>
                <a:ea typeface="Tahoma" pitchFamily="34" charset="0"/>
                <a:cs typeface="Tahoma" pitchFamily="34" charset="0"/>
              </a:rPr>
              <a:t>dialogue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s’ouvre</a:t>
            </a:r>
            <a:r>
              <a:rPr lang="sv-SE" sz="2200" dirty="0">
                <a:latin typeface="Tahoma" pitchFamily="34" charset="0"/>
                <a:ea typeface="Tahoma" pitchFamily="34" charset="0"/>
                <a:cs typeface="Tahoma" pitchFamily="34" charset="0"/>
              </a:rPr>
              <a:t> dans </a:t>
            </a:r>
            <a:r>
              <a:rPr lang="sv-SE" sz="2200" dirty="0" err="1">
                <a:latin typeface="Tahoma" pitchFamily="34" charset="0"/>
                <a:ea typeface="Tahoma" pitchFamily="34" charset="0"/>
                <a:cs typeface="Tahoma" pitchFamily="34" charset="0"/>
              </a:rPr>
              <a:t>laquelle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vous</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pouvez</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inscrire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comment</a:t>
            </a:r>
            <a:r>
              <a:rPr lang="sv-SE" sz="2200" dirty="0">
                <a:latin typeface="Tahoma" pitchFamily="34" charset="0"/>
                <a:ea typeface="Tahoma" pitchFamily="34" charset="0"/>
                <a:cs typeface="Tahoma" pitchFamily="34" charset="0"/>
              </a:rPr>
              <a:t> les </a:t>
            </a:r>
            <a:r>
              <a:rPr lang="sv-SE" sz="2200" dirty="0" err="1">
                <a:latin typeface="Tahoma" pitchFamily="34" charset="0"/>
                <a:ea typeface="Tahoma" pitchFamily="34" charset="0"/>
                <a:cs typeface="Tahoma" pitchFamily="34" charset="0"/>
              </a:rPr>
              <a:t>chiffres</a:t>
            </a:r>
            <a:r>
              <a:rPr lang="sv-SE" sz="2200" dirty="0">
                <a:latin typeface="Tahoma" pitchFamily="34" charset="0"/>
                <a:ea typeface="Tahoma" pitchFamily="34" charset="0"/>
                <a:cs typeface="Tahoma" pitchFamily="34" charset="0"/>
              </a:rPr>
              <a:t>, les </a:t>
            </a:r>
            <a:r>
              <a:rPr lang="sv-SE" sz="2200" dirty="0" err="1">
                <a:latin typeface="Tahoma" pitchFamily="34" charset="0"/>
                <a:ea typeface="Tahoma" pitchFamily="34" charset="0"/>
                <a:cs typeface="Tahoma" pitchFamily="34" charset="0"/>
              </a:rPr>
              <a:t>devises</a:t>
            </a:r>
            <a:r>
              <a:rPr lang="sv-SE" sz="2200" dirty="0">
                <a:latin typeface="Tahoma" pitchFamily="34" charset="0"/>
                <a:ea typeface="Tahoma" pitchFamily="34" charset="0"/>
                <a:cs typeface="Tahoma" pitchFamily="34" charset="0"/>
              </a:rPr>
              <a:t> et les dates </a:t>
            </a:r>
            <a:r>
              <a:rPr lang="sv-SE" sz="2200" dirty="0" err="1">
                <a:latin typeface="Tahoma" pitchFamily="34" charset="0"/>
                <a:ea typeface="Tahoma" pitchFamily="34" charset="0"/>
                <a:cs typeface="Tahoma" pitchFamily="34" charset="0"/>
              </a:rPr>
              <a:t>doivent</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s’écrire</a:t>
            </a:r>
            <a:r>
              <a:rPr lang="sv-SE" sz="2200" dirty="0">
                <a:latin typeface="Tahoma" pitchFamily="34" charset="0"/>
                <a:ea typeface="Tahoma" pitchFamily="34" charset="0"/>
                <a:cs typeface="Tahoma" pitchFamily="34" charset="0"/>
              </a:rPr>
              <a:t>.</a:t>
            </a:r>
          </a:p>
          <a:p>
            <a:pPr marL="381000" indent="-381000" eaLnBrk="1" hangingPunct="1">
              <a:lnSpc>
                <a:spcPct val="90000"/>
              </a:lnSpc>
              <a:buFont typeface="Wingdings" pitchFamily="2" charset="2"/>
              <a:buAutoNum type="arabicPeriod"/>
              <a:defRPr/>
            </a:pPr>
            <a:endParaRPr lang="sv-SE" sz="2200" dirty="0">
              <a:latin typeface="Tahoma" pitchFamily="34" charset="0"/>
              <a:ea typeface="Tahoma" pitchFamily="34" charset="0"/>
              <a:cs typeface="Tahoma" pitchFamily="34" charset="0"/>
            </a:endParaRPr>
          </a:p>
          <a:p>
            <a:pPr marL="381000" indent="-381000" eaLnBrk="1" hangingPunct="1">
              <a:lnSpc>
                <a:spcPct val="90000"/>
              </a:lnSpc>
              <a:buFont typeface="Wingdings" pitchFamily="2" charset="2"/>
              <a:buAutoNum type="arabicPeriod"/>
              <a:defRPr/>
            </a:pPr>
            <a:r>
              <a:rPr lang="sv-SE" sz="2200" dirty="0" err="1">
                <a:latin typeface="Tahoma" pitchFamily="34" charset="0"/>
                <a:ea typeface="Tahoma" pitchFamily="34" charset="0"/>
                <a:cs typeface="Tahoma" pitchFamily="34" charset="0"/>
              </a:rPr>
              <a:t>Pour</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ajouter</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ou</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supprimer</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une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langue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cliquez</a:t>
            </a:r>
            <a:r>
              <a:rPr lang="sv-SE" sz="2200" dirty="0">
                <a:latin typeface="Tahoma" pitchFamily="34" charset="0"/>
                <a:ea typeface="Tahoma" pitchFamily="34" charset="0"/>
                <a:cs typeface="Tahoma" pitchFamily="34" charset="0"/>
              </a:rPr>
              <a:t> sur </a:t>
            </a:r>
            <a:r>
              <a:rPr lang="sv-SE" sz="2200" dirty="0" err="1">
                <a:latin typeface="Tahoma" pitchFamily="34" charset="0"/>
                <a:ea typeface="Tahoma" pitchFamily="34" charset="0"/>
                <a:cs typeface="Tahoma" pitchFamily="34" charset="0"/>
              </a:rPr>
              <a:t>l’onglet</a:t>
            </a:r>
            <a:r>
              <a:rPr lang="sv-SE" sz="2200" dirty="0">
                <a:latin typeface="Tahoma" pitchFamily="34" charset="0"/>
                <a:ea typeface="Tahoma" pitchFamily="34" charset="0"/>
                <a:cs typeface="Tahoma" pitchFamily="34" charset="0"/>
              </a:rPr>
              <a:t> </a:t>
            </a:r>
            <a:r>
              <a:rPr lang="sv-SE" sz="2200" b="1" dirty="0" err="1">
                <a:latin typeface="Tahoma" pitchFamily="34" charset="0"/>
                <a:ea typeface="Tahoma" pitchFamily="34" charset="0"/>
                <a:cs typeface="Tahoma" pitchFamily="34" charset="0"/>
              </a:rPr>
              <a:t>Langue</a:t>
            </a:r>
            <a:r>
              <a:rPr lang="sv-SE" sz="2200" dirty="0">
                <a:latin typeface="Tahoma" pitchFamily="34" charset="0"/>
                <a:ea typeface="Tahoma" pitchFamily="34" charset="0"/>
                <a:cs typeface="Tahoma" pitchFamily="34" charset="0"/>
              </a:rPr>
              <a:t>.</a:t>
            </a:r>
          </a:p>
        </p:txBody>
      </p:sp>
      <p:pic>
        <p:nvPicPr>
          <p:cNvPr id="148491" name="Picture 4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572000" y="2425843"/>
            <a:ext cx="4171950" cy="3142318"/>
          </a:xfrm>
        </p:spPr>
      </p:pic>
      <p:pic>
        <p:nvPicPr>
          <p:cNvPr id="148492" name="Picture 4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09725" y="3861048"/>
            <a:ext cx="1973262" cy="358775"/>
          </a:xfrm>
          <a:prstGeom prst="rect">
            <a:avLst/>
          </a:prstGeom>
          <a:noFill/>
          <a:ln w="9525">
            <a:noFill/>
            <a:miter lim="800000"/>
            <a:headEnd/>
            <a:tailEnd/>
          </a:ln>
        </p:spPr>
      </p:pic>
      <p:sp>
        <p:nvSpPr>
          <p:cNvPr id="148493" name="Oval 13"/>
          <p:cNvSpPr>
            <a:spLocks noChangeArrowheads="1"/>
          </p:cNvSpPr>
          <p:nvPr/>
        </p:nvSpPr>
        <p:spPr bwMode="auto">
          <a:xfrm>
            <a:off x="5580112" y="3068960"/>
            <a:ext cx="1655365" cy="280293"/>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7" name="Rectangle 4"/>
          <p:cNvSpPr txBox="1">
            <a:spLocks noChangeArrowheads="1"/>
          </p:cNvSpPr>
          <p:nvPr/>
        </p:nvSpPr>
        <p:spPr bwMode="auto">
          <a:xfrm>
            <a:off x="900113" y="257175"/>
            <a:ext cx="7761287" cy="1143000"/>
          </a:xfrm>
          <a:prstGeom prst="rect">
            <a:avLst/>
          </a:prstGeom>
          <a:noFill/>
          <a:ln w="9525">
            <a:noFill/>
            <a:miter lim="800000"/>
            <a:headEnd/>
            <a:tailEnd/>
          </a:ln>
          <a:effectLst/>
        </p:spPr>
        <p:txBody>
          <a:bodyPr anchor="ctr" anchorCtr="1"/>
          <a:lstStyle/>
          <a:p>
            <a:pPr marL="514350" indent="-514350">
              <a:buFont typeface="+mj-lt"/>
              <a:buAutoNum type="arabicPeriod"/>
              <a:defRPr/>
            </a:pPr>
            <a:r>
              <a:rPr lang="sv-SE" sz="2800" dirty="0" err="1">
                <a:solidFill>
                  <a:schemeClr val="accent1"/>
                </a:solidFill>
                <a:latin typeface="Tahoma" pitchFamily="34" charset="0"/>
                <a:ea typeface="Tahoma" pitchFamily="34" charset="0"/>
                <a:cs typeface="Tahoma" pitchFamily="34" charset="0"/>
              </a:rPr>
              <a:t>Paramètres</a:t>
            </a:r>
            <a:r>
              <a:rPr lang="sv-SE" sz="2800" dirty="0">
                <a:solidFill>
                  <a:schemeClr val="accent1"/>
                </a:solidFill>
                <a:latin typeface="Tahoma" pitchFamily="34" charset="0"/>
                <a:ea typeface="Tahoma" pitchFamily="34" charset="0"/>
                <a:cs typeface="Tahoma" pitchFamily="34" charset="0"/>
              </a:rPr>
              <a:t> de </a:t>
            </a:r>
            <a:r>
              <a:rPr lang="sv-SE" sz="2800" dirty="0" err="1">
                <a:solidFill>
                  <a:schemeClr val="accent1"/>
                </a:solidFill>
                <a:latin typeface="Tahoma" pitchFamily="34" charset="0"/>
                <a:ea typeface="Tahoma" pitchFamily="34" charset="0"/>
                <a:cs typeface="Tahoma" pitchFamily="34" charset="0"/>
              </a:rPr>
              <a:t>langue</a:t>
            </a:r>
            <a:r>
              <a:rPr lang="sv-SE" sz="2800" dirty="0">
                <a:solidFill>
                  <a:schemeClr val="accent1"/>
                </a:solidFill>
                <a:latin typeface="Tahoma" pitchFamily="34" charset="0"/>
                <a:ea typeface="Tahoma" pitchFamily="34" charset="0"/>
                <a:cs typeface="Tahoma" pitchFamily="34" charset="0"/>
              </a:rPr>
              <a:t> et format des dates et des </a:t>
            </a:r>
            <a:r>
              <a:rPr lang="sv-SE" sz="2800" dirty="0" err="1">
                <a:solidFill>
                  <a:schemeClr val="accent1"/>
                </a:solidFill>
                <a:latin typeface="Tahoma" pitchFamily="34" charset="0"/>
                <a:ea typeface="Tahoma" pitchFamily="34" charset="0"/>
                <a:cs typeface="Tahoma" pitchFamily="34" charset="0"/>
              </a:rPr>
              <a:t>chiffres</a:t>
            </a:r>
            <a:r>
              <a:rPr lang="sv-SE" sz="2800" dirty="0">
                <a:solidFill>
                  <a:schemeClr val="accent1"/>
                </a:solidFill>
                <a:latin typeface="Tahoma" pitchFamily="34" charset="0"/>
                <a:ea typeface="Tahoma" pitchFamily="34" charset="0"/>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8489">
                                            <p:txEl>
                                              <p:pRg st="0" end="0"/>
                                            </p:txEl>
                                          </p:spTgt>
                                        </p:tgtEl>
                                        <p:attrNameLst>
                                          <p:attrName>style.visibility</p:attrName>
                                        </p:attrNameLst>
                                      </p:cBhvr>
                                      <p:to>
                                        <p:strVal val="visible"/>
                                      </p:to>
                                    </p:set>
                                    <p:animEffect transition="in" filter="box(in)">
                                      <p:cBhvr>
                                        <p:cTn id="7" dur="500"/>
                                        <p:tgtEl>
                                          <p:spTgt spid="1484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8489">
                                            <p:txEl>
                                              <p:pRg st="2" end="2"/>
                                            </p:txEl>
                                          </p:spTgt>
                                        </p:tgtEl>
                                        <p:attrNameLst>
                                          <p:attrName>style.visibility</p:attrName>
                                        </p:attrNameLst>
                                      </p:cBhvr>
                                      <p:to>
                                        <p:strVal val="visible"/>
                                      </p:to>
                                    </p:set>
                                    <p:animEffect transition="in" filter="box(in)">
                                      <p:cBhvr>
                                        <p:cTn id="12" dur="500"/>
                                        <p:tgtEl>
                                          <p:spTgt spid="14848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48492"/>
                                        </p:tgtEl>
                                        <p:attrNameLst>
                                          <p:attrName>style.visibility</p:attrName>
                                        </p:attrNameLst>
                                      </p:cBhvr>
                                      <p:to>
                                        <p:strVal val="visible"/>
                                      </p:to>
                                    </p:set>
                                    <p:animEffect transition="in" filter="diamond(in)">
                                      <p:cBhvr>
                                        <p:cTn id="17" dur="2000"/>
                                        <p:tgtEl>
                                          <p:spTgt spid="14849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48491"/>
                                        </p:tgtEl>
                                        <p:attrNameLst>
                                          <p:attrName>style.visibility</p:attrName>
                                        </p:attrNameLst>
                                      </p:cBhvr>
                                      <p:to>
                                        <p:strVal val="visible"/>
                                      </p:to>
                                    </p:set>
                                    <p:animEffect transition="in" filter="wheel(4)">
                                      <p:cBhvr>
                                        <p:cTn id="22" dur="2000"/>
                                        <p:tgtEl>
                                          <p:spTgt spid="14849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8493"/>
                                        </p:tgtEl>
                                        <p:attrNameLst>
                                          <p:attrName>style.visibility</p:attrName>
                                        </p:attrNameLst>
                                      </p:cBhvr>
                                      <p:to>
                                        <p:strVal val="visible"/>
                                      </p:to>
                                    </p:set>
                                    <p:anim calcmode="lin" valueType="num">
                                      <p:cBhvr additive="base">
                                        <p:cTn id="27" dur="500" fill="hold"/>
                                        <p:tgtEl>
                                          <p:spTgt spid="148493"/>
                                        </p:tgtEl>
                                        <p:attrNameLst>
                                          <p:attrName>ppt_x</p:attrName>
                                        </p:attrNameLst>
                                      </p:cBhvr>
                                      <p:tavLst>
                                        <p:tav tm="0">
                                          <p:val>
                                            <p:strVal val="#ppt_x"/>
                                          </p:val>
                                        </p:tav>
                                        <p:tav tm="100000">
                                          <p:val>
                                            <p:strVal val="#ppt_x"/>
                                          </p:val>
                                        </p:tav>
                                      </p:tavLst>
                                    </p:anim>
                                    <p:anim calcmode="lin" valueType="num">
                                      <p:cBhvr additive="base">
                                        <p:cTn id="28" dur="500" fill="hold"/>
                                        <p:tgtEl>
                                          <p:spTgt spid="14849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48489">
                                            <p:txEl>
                                              <p:pRg st="4" end="4"/>
                                            </p:txEl>
                                          </p:spTgt>
                                        </p:tgtEl>
                                        <p:attrNameLst>
                                          <p:attrName>style.visibility</p:attrName>
                                        </p:attrNameLst>
                                      </p:cBhvr>
                                      <p:to>
                                        <p:strVal val="visible"/>
                                      </p:to>
                                    </p:set>
                                    <p:animEffect transition="in" filter="box(in)">
                                      <p:cBhvr>
                                        <p:cTn id="33" dur="500"/>
                                        <p:tgtEl>
                                          <p:spTgt spid="14848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48489">
                                            <p:txEl>
                                              <p:pRg st="6" end="6"/>
                                            </p:txEl>
                                          </p:spTgt>
                                        </p:tgtEl>
                                        <p:attrNameLst>
                                          <p:attrName>style.visibility</p:attrName>
                                        </p:attrNameLst>
                                      </p:cBhvr>
                                      <p:to>
                                        <p:strVal val="visible"/>
                                      </p:to>
                                    </p:set>
                                    <p:animEffect transition="in" filter="box(in)">
                                      <p:cBhvr>
                                        <p:cTn id="38" dur="500"/>
                                        <p:tgtEl>
                                          <p:spTgt spid="1484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9" grpId="0" uiExpand="1" build="p"/>
      <p:bldP spid="14849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body" sz="half" idx="4294967295"/>
          </p:nvPr>
        </p:nvSpPr>
        <p:spPr>
          <a:xfrm>
            <a:off x="4860032" y="476672"/>
            <a:ext cx="4038600" cy="5911850"/>
          </a:xfrm>
          <a:solidFill>
            <a:schemeClr val="bg1"/>
          </a:solidFill>
        </p:spPr>
        <p:txBody>
          <a:bodyPr>
            <a:normAutofit/>
          </a:bodyPr>
          <a:lstStyle/>
          <a:p>
            <a:pPr marL="533400" indent="-533400" eaLnBrk="1" hangingPunct="1">
              <a:lnSpc>
                <a:spcPct val="90000"/>
              </a:lnSpc>
              <a:defRPr/>
            </a:pPr>
            <a:r>
              <a:rPr lang="sv-SE" sz="2000" dirty="0" err="1">
                <a:latin typeface="Tahoma" pitchFamily="34" charset="0"/>
                <a:ea typeface="Tahoma" pitchFamily="34" charset="0"/>
                <a:cs typeface="Tahoma" pitchFamily="34" charset="0"/>
              </a:rPr>
              <a:t>Cliquez</a:t>
            </a:r>
            <a:r>
              <a:rPr lang="sv-SE" sz="2000" dirty="0">
                <a:latin typeface="Tahoma" pitchFamily="34" charset="0"/>
                <a:ea typeface="Tahoma" pitchFamily="34" charset="0"/>
                <a:cs typeface="Tahoma" pitchFamily="34" charset="0"/>
              </a:rPr>
              <a:t> sur la </a:t>
            </a:r>
            <a:r>
              <a:rPr lang="sv-SE" sz="2000" dirty="0" err="1">
                <a:latin typeface="Tahoma" pitchFamily="34" charset="0"/>
                <a:ea typeface="Tahoma" pitchFamily="34" charset="0"/>
                <a:cs typeface="Tahoma" pitchFamily="34" charset="0"/>
              </a:rPr>
              <a:t>case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devant</a:t>
            </a:r>
            <a:r>
              <a:rPr lang="sv-SE" sz="2000" dirty="0">
                <a:latin typeface="Tahoma" pitchFamily="34" charset="0"/>
                <a:ea typeface="Tahoma" pitchFamily="34" charset="0"/>
                <a:cs typeface="Tahoma" pitchFamily="34" charset="0"/>
              </a:rPr>
              <a:t> ”</a:t>
            </a:r>
            <a:r>
              <a:rPr lang="sv-SE" sz="2000" b="1" dirty="0" err="1">
                <a:latin typeface="Tahoma" pitchFamily="34" charset="0"/>
                <a:ea typeface="Tahoma" pitchFamily="34" charset="0"/>
                <a:cs typeface="Tahoma" pitchFamily="34" charset="0"/>
              </a:rPr>
              <a:t>Installer</a:t>
            </a:r>
            <a:r>
              <a:rPr lang="sv-SE" sz="2000" b="1" dirty="0">
                <a:latin typeface="Tahoma" pitchFamily="34" charset="0"/>
                <a:ea typeface="Tahoma" pitchFamily="34" charset="0"/>
                <a:cs typeface="Tahoma" pitchFamily="34" charset="0"/>
              </a:rPr>
              <a:t> </a:t>
            </a:r>
            <a:r>
              <a:rPr lang="sv-SE" sz="2000" b="1" dirty="0" err="1">
                <a:latin typeface="Tahoma" pitchFamily="34" charset="0"/>
                <a:ea typeface="Tahoma" pitchFamily="34" charset="0"/>
                <a:cs typeface="Tahoma" pitchFamily="34" charset="0"/>
              </a:rPr>
              <a:t>une</a:t>
            </a:r>
            <a:r>
              <a:rPr lang="sv-SE" sz="2000" b="1" dirty="0">
                <a:latin typeface="Tahoma" pitchFamily="34" charset="0"/>
                <a:ea typeface="Tahoma" pitchFamily="34" charset="0"/>
                <a:cs typeface="Tahoma" pitchFamily="34" charset="0"/>
              </a:rPr>
              <a:t> </a:t>
            </a:r>
            <a:r>
              <a:rPr lang="sv-SE" sz="2000" b="1" dirty="0" err="1">
                <a:latin typeface="Tahoma" pitchFamily="34" charset="0"/>
                <a:ea typeface="Tahoma" pitchFamily="34" charset="0"/>
                <a:cs typeface="Tahoma" pitchFamily="34" charset="0"/>
              </a:rPr>
              <a:t>langue</a:t>
            </a:r>
            <a:r>
              <a:rPr lang="sv-SE" sz="2000" b="1" dirty="0">
                <a:latin typeface="Tahoma" pitchFamily="34" charset="0"/>
                <a:ea typeface="Tahoma" pitchFamily="34" charset="0"/>
                <a:cs typeface="Tahoma" pitchFamily="34" charset="0"/>
              </a:rPr>
              <a:t> </a:t>
            </a:r>
            <a:r>
              <a:rPr lang="sv-SE" sz="2000" b="1" dirty="0" err="1">
                <a:latin typeface="Tahoma" pitchFamily="34" charset="0"/>
                <a:ea typeface="Tahoma" pitchFamily="34" charset="0"/>
                <a:cs typeface="Tahoma" pitchFamily="34" charset="0"/>
              </a:rPr>
              <a:t>qui</a:t>
            </a:r>
            <a:r>
              <a:rPr lang="sv-SE" sz="2000" b="1" dirty="0">
                <a:latin typeface="Tahoma" pitchFamily="34" charset="0"/>
                <a:ea typeface="Tahoma" pitchFamily="34" charset="0"/>
                <a:cs typeface="Tahoma" pitchFamily="34" charset="0"/>
              </a:rPr>
              <a:t> </a:t>
            </a:r>
            <a:r>
              <a:rPr lang="sv-SE" sz="2000" b="1" dirty="0" err="1">
                <a:latin typeface="Tahoma" pitchFamily="34" charset="0"/>
                <a:ea typeface="Tahoma" pitchFamily="34" charset="0"/>
                <a:cs typeface="Tahoma" pitchFamily="34" charset="0"/>
              </a:rPr>
              <a:t>s’écrit</a:t>
            </a:r>
            <a:r>
              <a:rPr lang="sv-SE" sz="2000" b="1" dirty="0">
                <a:latin typeface="Tahoma" pitchFamily="34" charset="0"/>
                <a:ea typeface="Tahoma" pitchFamily="34" charset="0"/>
                <a:cs typeface="Tahoma" pitchFamily="34" charset="0"/>
              </a:rPr>
              <a:t> de </a:t>
            </a:r>
            <a:r>
              <a:rPr lang="sv-SE" sz="2000" b="1" dirty="0" err="1">
                <a:latin typeface="Tahoma" pitchFamily="34" charset="0"/>
                <a:ea typeface="Tahoma" pitchFamily="34" charset="0"/>
                <a:cs typeface="Tahoma" pitchFamily="34" charset="0"/>
              </a:rPr>
              <a:t>droite</a:t>
            </a:r>
            <a:r>
              <a:rPr lang="sv-SE" sz="2000" b="1" dirty="0">
                <a:latin typeface="Tahoma" pitchFamily="34" charset="0"/>
                <a:ea typeface="Tahoma" pitchFamily="34" charset="0"/>
                <a:cs typeface="Tahoma" pitchFamily="34" charset="0"/>
              </a:rPr>
              <a:t> à </a:t>
            </a:r>
            <a:r>
              <a:rPr lang="sv-SE" sz="2000" b="1" dirty="0" err="1">
                <a:latin typeface="Tahoma" pitchFamily="34" charset="0"/>
                <a:ea typeface="Tahoma" pitchFamily="34" charset="0"/>
                <a:cs typeface="Tahoma" pitchFamily="34" charset="0"/>
              </a:rPr>
              <a:t>gauche</a:t>
            </a:r>
            <a:r>
              <a:rPr lang="sv-SE" sz="2000" dirty="0">
                <a:latin typeface="Tahoma" pitchFamily="34" charset="0"/>
                <a:ea typeface="Tahoma" pitchFamily="34" charset="0"/>
                <a:cs typeface="Tahoma" pitchFamily="34" charset="0"/>
              </a:rPr>
              <a:t>” si </a:t>
            </a:r>
            <a:r>
              <a:rPr lang="sv-SE" sz="2000" dirty="0" err="1">
                <a:latin typeface="Tahoma" pitchFamily="34" charset="0"/>
                <a:ea typeface="Tahoma" pitchFamily="34" charset="0"/>
                <a:cs typeface="Tahoma" pitchFamily="34" charset="0"/>
              </a:rPr>
              <a:t>vous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désirez</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avoir</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accès</a:t>
            </a:r>
            <a:r>
              <a:rPr lang="sv-SE" sz="2000" dirty="0">
                <a:latin typeface="Tahoma" pitchFamily="34" charset="0"/>
                <a:ea typeface="Tahoma" pitchFamily="34" charset="0"/>
                <a:cs typeface="Tahoma" pitchFamily="34" charset="0"/>
              </a:rPr>
              <a:t> à </a:t>
            </a:r>
            <a:r>
              <a:rPr lang="sv-SE" sz="2000" dirty="0" err="1">
                <a:latin typeface="Tahoma" pitchFamily="34" charset="0"/>
                <a:ea typeface="Tahoma" pitchFamily="34" charset="0"/>
                <a:cs typeface="Tahoma" pitchFamily="34" charset="0"/>
              </a:rPr>
              <a:t>cette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fonction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Cela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n’est</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pas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possible</a:t>
            </a:r>
            <a:r>
              <a:rPr lang="sv-SE" sz="2000" dirty="0">
                <a:latin typeface="Tahoma" pitchFamily="34" charset="0"/>
                <a:ea typeface="Tahoma" pitchFamily="34" charset="0"/>
                <a:cs typeface="Tahoma" pitchFamily="34" charset="0"/>
              </a:rPr>
              <a:t> si </a:t>
            </a:r>
            <a:r>
              <a:rPr lang="sv-SE" sz="2000" dirty="0" err="1">
                <a:latin typeface="Tahoma" pitchFamily="34" charset="0"/>
                <a:ea typeface="Tahoma" pitchFamily="34" charset="0"/>
                <a:cs typeface="Tahoma" pitchFamily="34" charset="0"/>
              </a:rPr>
              <a:t>votre</a:t>
            </a:r>
            <a:r>
              <a:rPr lang="sv-SE" sz="2000" dirty="0">
                <a:latin typeface="Tahoma" pitchFamily="34" charset="0"/>
                <a:ea typeface="Tahoma" pitchFamily="34" charset="0"/>
                <a:cs typeface="Tahoma" pitchFamily="34" charset="0"/>
              </a:rPr>
              <a:t> version de Windows </a:t>
            </a:r>
            <a:r>
              <a:rPr lang="sv-SE" sz="2000" dirty="0" err="1">
                <a:latin typeface="Tahoma" pitchFamily="34" charset="0"/>
                <a:ea typeface="Tahoma" pitchFamily="34" charset="0"/>
                <a:cs typeface="Tahoma" pitchFamily="34" charset="0"/>
              </a:rPr>
              <a:t>ne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gère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pas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ces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langues</a:t>
            </a:r>
            <a:r>
              <a:rPr lang="sv-SE" sz="2000" dirty="0">
                <a:latin typeface="Tahoma" pitchFamily="34" charset="0"/>
                <a:ea typeface="Tahoma" pitchFamily="34" charset="0"/>
                <a:cs typeface="Tahoma" pitchFamily="34" charset="0"/>
              </a:rPr>
              <a:t>.)</a:t>
            </a:r>
            <a:endParaRPr lang="sv-SE" sz="2000" dirty="0">
              <a:solidFill>
                <a:srgbClr val="FF0000"/>
              </a:solidFill>
              <a:latin typeface="Tahoma" pitchFamily="34" charset="0"/>
              <a:ea typeface="Tahoma" pitchFamily="34" charset="0"/>
              <a:cs typeface="Tahoma" pitchFamily="34" charset="0"/>
            </a:endParaRPr>
          </a:p>
          <a:p>
            <a:pPr marL="533400" indent="-533400" eaLnBrk="1" hangingPunct="1">
              <a:lnSpc>
                <a:spcPct val="90000"/>
              </a:lnSpc>
              <a:defRPr/>
            </a:pPr>
            <a:endParaRPr lang="sv-SE" sz="2000" dirty="0">
              <a:solidFill>
                <a:srgbClr val="FF0000"/>
              </a:solidFill>
              <a:latin typeface="Tahoma" pitchFamily="34" charset="0"/>
              <a:ea typeface="Tahoma" pitchFamily="34" charset="0"/>
              <a:cs typeface="Tahoma" pitchFamily="34" charset="0"/>
            </a:endParaRPr>
          </a:p>
          <a:p>
            <a:pPr marL="533400" indent="-533400" eaLnBrk="1" hangingPunct="1">
              <a:lnSpc>
                <a:spcPct val="90000"/>
              </a:lnSpc>
              <a:defRPr/>
            </a:pPr>
            <a:r>
              <a:rPr lang="sv-SE" sz="2000" dirty="0" err="1">
                <a:latin typeface="Tahoma" pitchFamily="34" charset="0"/>
                <a:ea typeface="Tahoma" pitchFamily="34" charset="0"/>
                <a:cs typeface="Tahoma" pitchFamily="34" charset="0"/>
              </a:rPr>
              <a:t>Cliquez</a:t>
            </a:r>
            <a:r>
              <a:rPr lang="sv-SE" sz="2000" dirty="0">
                <a:latin typeface="Tahoma" pitchFamily="34" charset="0"/>
                <a:ea typeface="Tahoma" pitchFamily="34" charset="0"/>
                <a:cs typeface="Tahoma" pitchFamily="34" charset="0"/>
              </a:rPr>
              <a:t> sur la </a:t>
            </a:r>
            <a:r>
              <a:rPr lang="sv-SE" sz="2000" dirty="0" err="1">
                <a:latin typeface="Tahoma" pitchFamily="34" charset="0"/>
                <a:ea typeface="Tahoma" pitchFamily="34" charset="0"/>
                <a:cs typeface="Tahoma" pitchFamily="34" charset="0"/>
              </a:rPr>
              <a:t>case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devant</a:t>
            </a:r>
            <a:r>
              <a:rPr lang="sv-SE" sz="2000" dirty="0">
                <a:latin typeface="Tahoma" pitchFamily="34" charset="0"/>
                <a:ea typeface="Tahoma" pitchFamily="34" charset="0"/>
                <a:cs typeface="Tahoma" pitchFamily="34" charset="0"/>
              </a:rPr>
              <a:t> </a:t>
            </a:r>
            <a:r>
              <a:rPr lang="sv-SE" sz="2000" b="1" dirty="0" err="1">
                <a:latin typeface="Tahoma" pitchFamily="34" charset="0"/>
                <a:ea typeface="Tahoma" pitchFamily="34" charset="0"/>
                <a:cs typeface="Tahoma" pitchFamily="34" charset="0"/>
              </a:rPr>
              <a:t>Installer</a:t>
            </a:r>
            <a:r>
              <a:rPr lang="sv-SE" sz="2000" b="1" dirty="0">
                <a:latin typeface="Tahoma" pitchFamily="34" charset="0"/>
                <a:ea typeface="Tahoma" pitchFamily="34" charset="0"/>
                <a:cs typeface="Tahoma" pitchFamily="34" charset="0"/>
              </a:rPr>
              <a:t> les </a:t>
            </a:r>
            <a:r>
              <a:rPr lang="sv-SE" sz="2000" b="1" dirty="0" err="1">
                <a:latin typeface="Tahoma" pitchFamily="34" charset="0"/>
                <a:ea typeface="Tahoma" pitchFamily="34" charset="0"/>
                <a:cs typeface="Tahoma" pitchFamily="34" charset="0"/>
              </a:rPr>
              <a:t>fichiers</a:t>
            </a:r>
            <a:r>
              <a:rPr lang="sv-SE" sz="2000" b="1" dirty="0">
                <a:latin typeface="Tahoma" pitchFamily="34" charset="0"/>
                <a:ea typeface="Tahoma" pitchFamily="34" charset="0"/>
                <a:cs typeface="Tahoma" pitchFamily="34" charset="0"/>
              </a:rPr>
              <a:t> des </a:t>
            </a:r>
            <a:r>
              <a:rPr lang="sv-SE" sz="2000" b="1" dirty="0" err="1">
                <a:latin typeface="Tahoma" pitchFamily="34" charset="0"/>
                <a:ea typeface="Tahoma" pitchFamily="34" charset="0"/>
                <a:cs typeface="Tahoma" pitchFamily="34" charset="0"/>
              </a:rPr>
              <a:t>langues</a:t>
            </a:r>
            <a:r>
              <a:rPr lang="sv-SE" sz="2000" b="1" dirty="0">
                <a:latin typeface="Tahoma" pitchFamily="34" charset="0"/>
                <a:ea typeface="Tahoma" pitchFamily="34" charset="0"/>
                <a:cs typeface="Tahoma" pitchFamily="34" charset="0"/>
              </a:rPr>
              <a:t> </a:t>
            </a:r>
            <a:r>
              <a:rPr lang="sv-SE" sz="2000" b="1" dirty="0" err="1">
                <a:latin typeface="Tahoma" pitchFamily="34" charset="0"/>
                <a:ea typeface="Tahoma" pitchFamily="34" charset="0"/>
                <a:cs typeface="Tahoma" pitchFamily="34" charset="0"/>
              </a:rPr>
              <a:t>d’Asie</a:t>
            </a:r>
            <a:r>
              <a:rPr lang="sv-SE" sz="2000" b="1" dirty="0">
                <a:latin typeface="Tahoma" pitchFamily="34" charset="0"/>
                <a:ea typeface="Tahoma" pitchFamily="34" charset="0"/>
                <a:cs typeface="Tahoma" pitchFamily="34" charset="0"/>
              </a:rPr>
              <a:t> </a:t>
            </a:r>
            <a:r>
              <a:rPr lang="sv-SE" sz="2000" b="1" dirty="0" err="1">
                <a:latin typeface="Tahoma" pitchFamily="34" charset="0"/>
                <a:ea typeface="Tahoma" pitchFamily="34" charset="0"/>
                <a:cs typeface="Tahoma" pitchFamily="34" charset="0"/>
              </a:rPr>
              <a:t>orientale</a:t>
            </a:r>
            <a:r>
              <a:rPr lang="sv-SE" sz="2000" b="1" dirty="0">
                <a:latin typeface="Tahoma" pitchFamily="34" charset="0"/>
                <a:ea typeface="Tahoma" pitchFamily="34" charset="0"/>
                <a:cs typeface="Tahoma" pitchFamily="34" charset="0"/>
              </a:rPr>
              <a:t> </a:t>
            </a:r>
            <a:r>
              <a:rPr lang="sv-SE" sz="2000" dirty="0">
                <a:latin typeface="Tahoma" pitchFamily="34" charset="0"/>
                <a:ea typeface="Tahoma" pitchFamily="34" charset="0"/>
                <a:cs typeface="Tahoma" pitchFamily="34" charset="0"/>
              </a:rPr>
              <a:t>si </a:t>
            </a:r>
            <a:r>
              <a:rPr lang="sv-SE" sz="2000" dirty="0" err="1">
                <a:latin typeface="Tahoma" pitchFamily="34" charset="0"/>
                <a:ea typeface="Tahoma" pitchFamily="34" charset="0"/>
                <a:cs typeface="Tahoma" pitchFamily="34" charset="0"/>
              </a:rPr>
              <a:t>vous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désirez</a:t>
            </a:r>
            <a:r>
              <a:rPr lang="sv-SE" sz="2000" dirty="0">
                <a:latin typeface="Tahoma" pitchFamily="34" charset="0"/>
                <a:ea typeface="Tahoma" pitchFamily="34" charset="0"/>
                <a:cs typeface="Tahoma" pitchFamily="34" charset="0"/>
              </a:rPr>
              <a:t> y </a:t>
            </a:r>
            <a:r>
              <a:rPr lang="sv-SE" sz="2000" dirty="0" err="1">
                <a:latin typeface="Tahoma" pitchFamily="34" charset="0"/>
                <a:ea typeface="Tahoma" pitchFamily="34" charset="0"/>
                <a:cs typeface="Tahoma" pitchFamily="34" charset="0"/>
              </a:rPr>
              <a:t>avoir</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accès</a:t>
            </a:r>
            <a:r>
              <a:rPr lang="sv-SE" sz="2000" dirty="0">
                <a:latin typeface="Tahoma" pitchFamily="34" charset="0"/>
                <a:ea typeface="Tahoma" pitchFamily="34" charset="0"/>
                <a:cs typeface="Tahoma" pitchFamily="34" charset="0"/>
              </a:rPr>
              <a:t>. </a:t>
            </a:r>
          </a:p>
          <a:p>
            <a:pPr marL="533400" indent="-533400" eaLnBrk="1" hangingPunct="1">
              <a:lnSpc>
                <a:spcPct val="90000"/>
              </a:lnSpc>
              <a:defRPr/>
            </a:pPr>
            <a:endParaRPr lang="sv-SE" sz="2000" dirty="0">
              <a:latin typeface="Tahoma" pitchFamily="34" charset="0"/>
              <a:ea typeface="Tahoma" pitchFamily="34" charset="0"/>
              <a:cs typeface="Tahoma" pitchFamily="34" charset="0"/>
            </a:endParaRPr>
          </a:p>
          <a:p>
            <a:pPr marL="533400" indent="-533400" eaLnBrk="1" hangingPunct="1">
              <a:lnSpc>
                <a:spcPct val="90000"/>
              </a:lnSpc>
              <a:defRPr/>
            </a:pPr>
            <a:r>
              <a:rPr lang="sv-SE" sz="2000" dirty="0" err="1">
                <a:latin typeface="Tahoma" pitchFamily="34" charset="0"/>
                <a:ea typeface="Tahoma" pitchFamily="34" charset="0"/>
                <a:cs typeface="Tahoma" pitchFamily="34" charset="0"/>
              </a:rPr>
              <a:t>Cliquez</a:t>
            </a:r>
            <a:r>
              <a:rPr lang="sv-SE" sz="2000" dirty="0">
                <a:latin typeface="Tahoma" pitchFamily="34" charset="0"/>
                <a:ea typeface="Tahoma" pitchFamily="34" charset="0"/>
                <a:cs typeface="Tahoma" pitchFamily="34" charset="0"/>
              </a:rPr>
              <a:t> sur le </a:t>
            </a:r>
            <a:r>
              <a:rPr lang="sv-SE" sz="2000" dirty="0" err="1">
                <a:latin typeface="Tahoma" pitchFamily="34" charset="0"/>
                <a:ea typeface="Tahoma" pitchFamily="34" charset="0"/>
                <a:cs typeface="Tahoma" pitchFamily="34" charset="0"/>
              </a:rPr>
              <a:t>bouton</a:t>
            </a:r>
            <a:r>
              <a:rPr lang="sv-SE" sz="2000" dirty="0">
                <a:latin typeface="Tahoma" pitchFamily="34" charset="0"/>
                <a:ea typeface="Tahoma" pitchFamily="34" charset="0"/>
                <a:cs typeface="Tahoma" pitchFamily="34" charset="0"/>
              </a:rPr>
              <a:t> </a:t>
            </a:r>
            <a:r>
              <a:rPr lang="sv-SE" sz="2000" b="1" dirty="0" err="1">
                <a:latin typeface="Tahoma" pitchFamily="34" charset="0"/>
                <a:ea typeface="Tahoma" pitchFamily="34" charset="0"/>
                <a:cs typeface="Tahoma" pitchFamily="34" charset="0"/>
              </a:rPr>
              <a:t>Changer</a:t>
            </a:r>
            <a:r>
              <a:rPr lang="sv-SE" sz="2000" b="1" dirty="0">
                <a:latin typeface="Tahoma" pitchFamily="34" charset="0"/>
                <a:ea typeface="Tahoma" pitchFamily="34" charset="0"/>
                <a:cs typeface="Tahoma" pitchFamily="34" charset="0"/>
              </a:rPr>
              <a:t> de </a:t>
            </a:r>
            <a:r>
              <a:rPr lang="sv-SE" sz="2000" b="1" dirty="0" err="1">
                <a:latin typeface="Tahoma" pitchFamily="34" charset="0"/>
                <a:ea typeface="Tahoma" pitchFamily="34" charset="0"/>
                <a:cs typeface="Tahoma" pitchFamily="34" charset="0"/>
              </a:rPr>
              <a:t>clavier</a:t>
            </a:r>
            <a:r>
              <a:rPr lang="sv-SE" sz="2000" b="1" dirty="0">
                <a:latin typeface="Tahoma" pitchFamily="34" charset="0"/>
                <a:ea typeface="Tahoma" pitchFamily="34" charset="0"/>
                <a:cs typeface="Tahoma" pitchFamily="34" charset="0"/>
              </a:rPr>
              <a:t> </a:t>
            </a:r>
            <a:r>
              <a:rPr lang="sv-SE" sz="2000" dirty="0">
                <a:latin typeface="Tahoma" pitchFamily="34" charset="0"/>
                <a:ea typeface="Tahoma" pitchFamily="34" charset="0"/>
                <a:cs typeface="Tahoma" pitchFamily="34" charset="0"/>
              </a:rPr>
              <a:t>(</a:t>
            </a:r>
            <a:r>
              <a:rPr lang="sv-SE" sz="2000" dirty="0" err="1">
                <a:latin typeface="Tahoma" pitchFamily="34" charset="0"/>
                <a:ea typeface="Tahoma" pitchFamily="34" charset="0"/>
                <a:cs typeface="Tahoma" pitchFamily="34" charset="0"/>
              </a:rPr>
              <a:t>voir</a:t>
            </a:r>
            <a:r>
              <a:rPr lang="sv-SE" sz="2000" dirty="0">
                <a:latin typeface="Tahoma" pitchFamily="34" charset="0"/>
                <a:ea typeface="Tahoma" pitchFamily="34" charset="0"/>
                <a:cs typeface="Tahoma" pitchFamily="34" charset="0"/>
              </a:rPr>
              <a:t> illustration) et la </a:t>
            </a:r>
            <a:r>
              <a:rPr lang="sv-SE" sz="2000" dirty="0" err="1">
                <a:latin typeface="Tahoma" pitchFamily="34" charset="0"/>
                <a:ea typeface="Tahoma" pitchFamily="34" charset="0"/>
                <a:cs typeface="Tahoma" pitchFamily="34" charset="0"/>
              </a:rPr>
              <a:t>boîte</a:t>
            </a:r>
            <a:r>
              <a:rPr lang="sv-SE" sz="2000" dirty="0">
                <a:latin typeface="Tahoma" pitchFamily="34" charset="0"/>
                <a:ea typeface="Tahoma" pitchFamily="34" charset="0"/>
                <a:cs typeface="Tahoma" pitchFamily="34" charset="0"/>
              </a:rPr>
              <a:t> de </a:t>
            </a:r>
            <a:r>
              <a:rPr lang="sv-SE" sz="2000" dirty="0" err="1">
                <a:latin typeface="Tahoma" pitchFamily="34" charset="0"/>
                <a:ea typeface="Tahoma" pitchFamily="34" charset="0"/>
                <a:cs typeface="Tahoma" pitchFamily="34" charset="0"/>
              </a:rPr>
              <a:t>dialogue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suivante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s’affiche</a:t>
            </a:r>
            <a:r>
              <a:rPr lang="sv-SE" sz="2000" dirty="0">
                <a:latin typeface="Tahoma" pitchFamily="34" charset="0"/>
                <a:ea typeface="Tahoma" pitchFamily="34" charset="0"/>
                <a:cs typeface="Tahoma" pitchFamily="34" charset="0"/>
              </a:rPr>
              <a:t>.  </a:t>
            </a:r>
          </a:p>
        </p:txBody>
      </p:sp>
      <p:pic>
        <p:nvPicPr>
          <p:cNvPr id="63490" name="Picture 10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67544" y="991669"/>
            <a:ext cx="4116388" cy="4829666"/>
          </a:xfrm>
        </p:spPr>
      </p:pic>
      <p:sp>
        <p:nvSpPr>
          <p:cNvPr id="151561" name="Oval 9"/>
          <p:cNvSpPr>
            <a:spLocks noChangeArrowheads="1"/>
          </p:cNvSpPr>
          <p:nvPr/>
        </p:nvSpPr>
        <p:spPr bwMode="auto">
          <a:xfrm>
            <a:off x="2339753" y="2852936"/>
            <a:ext cx="1944216" cy="540754"/>
          </a:xfrm>
          <a:prstGeom prst="ellipse">
            <a:avLst/>
          </a:prstGeom>
          <a:solidFill>
            <a:schemeClr val="accent1">
              <a:alpha val="0"/>
            </a:schemeClr>
          </a:solidFill>
          <a:ln w="508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125964" name="AutoShape 12"/>
          <p:cNvSpPr>
            <a:spLocks noChangeArrowheads="1"/>
          </p:cNvSpPr>
          <p:nvPr/>
        </p:nvSpPr>
        <p:spPr bwMode="auto">
          <a:xfrm rot="10800000">
            <a:off x="1907704" y="1844824"/>
            <a:ext cx="720080" cy="550247"/>
          </a:xfrm>
          <a:prstGeom prst="leftArrow">
            <a:avLst>
              <a:gd name="adj1" fmla="val 50000"/>
              <a:gd name="adj2" fmla="val 79138"/>
            </a:avLst>
          </a:prstGeom>
          <a:solidFill>
            <a:schemeClr val="accent1"/>
          </a:solidFill>
          <a:ln w="9525" algn="ctr">
            <a:solidFill>
              <a:schemeClr val="tx1"/>
            </a:solidFill>
            <a:miter lim="800000"/>
            <a:headEnd/>
            <a:tailEnd/>
          </a:ln>
        </p:spPr>
        <p:txBody>
          <a:bodyPr wrap="square" anchor="ctr">
            <a:spAutoFit/>
          </a:bodyPr>
          <a:lstStyle/>
          <a:p>
            <a:pPr algn="ctr" rtl="1"/>
            <a:endParaRPr lang="sv-SE" sz="1200" b="1">
              <a:latin typeface="Tahoma" pitchFamily="34" charset="0"/>
              <a:ea typeface="Tahoma" pitchFamily="34" charset="0"/>
              <a:cs typeface="Tahoma" pitchFamily="34" charset="0"/>
            </a:endParaRPr>
          </a:p>
        </p:txBody>
      </p:sp>
      <p:sp>
        <p:nvSpPr>
          <p:cNvPr id="2" name="AutoShape 12"/>
          <p:cNvSpPr>
            <a:spLocks noChangeArrowheads="1"/>
          </p:cNvSpPr>
          <p:nvPr/>
        </p:nvSpPr>
        <p:spPr bwMode="auto">
          <a:xfrm rot="10800000">
            <a:off x="179512" y="3284984"/>
            <a:ext cx="721494" cy="550247"/>
          </a:xfrm>
          <a:prstGeom prst="leftArrow">
            <a:avLst>
              <a:gd name="adj1" fmla="val 50000"/>
              <a:gd name="adj2" fmla="val 81305"/>
            </a:avLst>
          </a:prstGeom>
          <a:solidFill>
            <a:schemeClr val="accent1"/>
          </a:solidFill>
          <a:ln w="9525" algn="ctr">
            <a:solidFill>
              <a:schemeClr val="tx1"/>
            </a:solidFill>
            <a:miter lim="800000"/>
            <a:headEnd/>
            <a:tailEnd/>
          </a:ln>
        </p:spPr>
        <p:txBody>
          <a:bodyPr wrap="square" anchor="ctr">
            <a:spAutoFit/>
          </a:bodyPr>
          <a:lstStyle/>
          <a:p>
            <a:pPr algn="ctr" rtl="1"/>
            <a:endParaRPr lang="sv-SE" sz="1200" b="1">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64"/>
                                        </p:tgtEl>
                                        <p:attrNameLst>
                                          <p:attrName>style.visibility</p:attrName>
                                        </p:attrNameLst>
                                      </p:cBhvr>
                                      <p:to>
                                        <p:strVal val="visible"/>
                                      </p:to>
                                    </p:set>
                                    <p:anim calcmode="lin" valueType="num">
                                      <p:cBhvr additive="base">
                                        <p:cTn id="7" dur="500" fill="hold"/>
                                        <p:tgtEl>
                                          <p:spTgt spid="125964"/>
                                        </p:tgtEl>
                                        <p:attrNameLst>
                                          <p:attrName>ppt_x</p:attrName>
                                        </p:attrNameLst>
                                      </p:cBhvr>
                                      <p:tavLst>
                                        <p:tav tm="0">
                                          <p:val>
                                            <p:strVal val="#ppt_x"/>
                                          </p:val>
                                        </p:tav>
                                        <p:tav tm="100000">
                                          <p:val>
                                            <p:strVal val="#ppt_x"/>
                                          </p:val>
                                        </p:tav>
                                      </p:tavLst>
                                    </p:anim>
                                    <p:anim calcmode="lin" valueType="num">
                                      <p:cBhvr additive="base">
                                        <p:cTn id="8" dur="500" fill="hold"/>
                                        <p:tgtEl>
                                          <p:spTgt spid="1259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1561"/>
                                        </p:tgtEl>
                                        <p:attrNameLst>
                                          <p:attrName>style.visibility</p:attrName>
                                        </p:attrNameLst>
                                      </p:cBhvr>
                                      <p:to>
                                        <p:strVal val="visible"/>
                                      </p:to>
                                    </p:set>
                                    <p:anim calcmode="lin" valueType="num">
                                      <p:cBhvr additive="base">
                                        <p:cTn id="19" dur="500" fill="hold"/>
                                        <p:tgtEl>
                                          <p:spTgt spid="151561"/>
                                        </p:tgtEl>
                                        <p:attrNameLst>
                                          <p:attrName>ppt_x</p:attrName>
                                        </p:attrNameLst>
                                      </p:cBhvr>
                                      <p:tavLst>
                                        <p:tav tm="0">
                                          <p:val>
                                            <p:strVal val="#ppt_x"/>
                                          </p:val>
                                        </p:tav>
                                        <p:tav tm="100000">
                                          <p:val>
                                            <p:strVal val="#ppt_x"/>
                                          </p:val>
                                        </p:tav>
                                      </p:tavLst>
                                    </p:anim>
                                    <p:anim calcmode="lin" valueType="num">
                                      <p:cBhvr additive="base">
                                        <p:cTn id="20" dur="500" fill="hold"/>
                                        <p:tgtEl>
                                          <p:spTgt spid="151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1" grpId="0" animBg="1"/>
      <p:bldP spid="125964"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body" sz="half" idx="4294967295"/>
          </p:nvPr>
        </p:nvSpPr>
        <p:spPr>
          <a:xfrm>
            <a:off x="0" y="1214438"/>
            <a:ext cx="4071938" cy="2214562"/>
          </a:xfrm>
          <a:ln>
            <a:noFill/>
          </a:ln>
        </p:spPr>
        <p:style>
          <a:lnRef idx="2">
            <a:schemeClr val="dk1"/>
          </a:lnRef>
          <a:fillRef idx="1">
            <a:schemeClr val="lt1"/>
          </a:fillRef>
          <a:effectRef idx="0">
            <a:schemeClr val="dk1"/>
          </a:effectRef>
          <a:fontRef idx="minor">
            <a:schemeClr val="dk1"/>
          </a:fontRef>
        </p:style>
        <p:txBody>
          <a:bodyPr/>
          <a:lstStyle/>
          <a:p>
            <a:pPr marL="533400" indent="-533400">
              <a:lnSpc>
                <a:spcPct val="90000"/>
              </a:lnSpc>
              <a:defRPr/>
            </a:pPr>
            <a:r>
              <a:rPr lang="sv-SE" sz="2000" dirty="0" err="1">
                <a:effectLst>
                  <a:outerShdw blurRad="38100" dist="38100" dir="2700000" algn="tl">
                    <a:srgbClr val="C0C0C0"/>
                  </a:outerShdw>
                </a:effectLst>
              </a:rPr>
              <a:t>Cliquez</a:t>
            </a:r>
            <a:r>
              <a:rPr lang="sv-SE" sz="2000" dirty="0">
                <a:effectLst>
                  <a:outerShdw blurRad="38100" dist="38100" dir="2700000" algn="tl">
                    <a:srgbClr val="C0C0C0"/>
                  </a:outerShdw>
                </a:effectLst>
              </a:rPr>
              <a:t> sur </a:t>
            </a:r>
            <a:r>
              <a:rPr lang="sv-SE" sz="2000" b="1" dirty="0" err="1">
                <a:effectLst>
                  <a:outerShdw blurRad="38100" dist="38100" dir="2700000" algn="tl">
                    <a:srgbClr val="C0C0C0"/>
                  </a:outerShdw>
                </a:effectLst>
              </a:rPr>
              <a:t>Ajouter</a:t>
            </a:r>
            <a:r>
              <a:rPr lang="sv-SE" sz="2000" b="1" dirty="0">
                <a:effectLst>
                  <a:outerShdw blurRad="38100" dist="38100" dir="2700000" algn="tl">
                    <a:srgbClr val="C0C0C0"/>
                  </a:outerShdw>
                </a:effectLst>
              </a:rPr>
              <a:t> ... </a:t>
            </a:r>
            <a:r>
              <a:rPr lang="sv-SE" sz="2000" dirty="0" err="1">
                <a:effectLst>
                  <a:outerShdw blurRad="38100" dist="38100" dir="2700000" algn="tl">
                    <a:srgbClr val="C0C0C0"/>
                  </a:outerShdw>
                </a:effectLst>
              </a:rPr>
              <a:t>pour</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ajouter</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une</a:t>
            </a:r>
            <a:r>
              <a:rPr lang="sv-SE" sz="2000" dirty="0">
                <a:effectLst>
                  <a:outerShdw blurRad="38100" dist="38100" dir="2700000" algn="tl">
                    <a:srgbClr val="C0C0C0"/>
                  </a:outerShdw>
                </a:effectLst>
              </a:rPr>
              <a:t> nouvelle </a:t>
            </a:r>
            <a:r>
              <a:rPr lang="sv-SE" sz="2000" dirty="0" err="1">
                <a:effectLst>
                  <a:outerShdw blurRad="38100" dist="38100" dir="2700000" algn="tl">
                    <a:srgbClr val="C0C0C0"/>
                  </a:outerShdw>
                </a:effectLst>
              </a:rPr>
              <a:t>langue</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ou</a:t>
            </a:r>
            <a:r>
              <a:rPr lang="sv-SE" sz="2000" dirty="0">
                <a:effectLst>
                  <a:outerShdw blurRad="38100" dist="38100" dir="2700000" algn="tl">
                    <a:srgbClr val="C0C0C0"/>
                  </a:outerShdw>
                </a:effectLst>
              </a:rPr>
              <a:t> sur </a:t>
            </a:r>
            <a:r>
              <a:rPr lang="sv-SE" sz="2000" b="1" dirty="0" err="1">
                <a:effectLst>
                  <a:outerShdw blurRad="38100" dist="38100" dir="2700000" algn="tl">
                    <a:srgbClr val="C0C0C0"/>
                  </a:outerShdw>
                </a:effectLst>
              </a:rPr>
              <a:t>Supprimer</a:t>
            </a:r>
            <a:r>
              <a:rPr lang="sv-SE" sz="2000" b="1" dirty="0">
                <a:effectLst>
                  <a:outerShdw blurRad="38100" dist="38100" dir="2700000" algn="tl">
                    <a:srgbClr val="C0C0C0"/>
                  </a:outerShdw>
                </a:effectLst>
              </a:rPr>
              <a:t> </a:t>
            </a:r>
            <a:r>
              <a:rPr lang="sv-SE" sz="2000" dirty="0" err="1">
                <a:effectLst>
                  <a:outerShdw blurRad="38100" dist="38100" dir="2700000" algn="tl">
                    <a:srgbClr val="C0C0C0"/>
                  </a:outerShdw>
                </a:effectLst>
              </a:rPr>
              <a:t>pour</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supprimer</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une</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langue</a:t>
            </a:r>
            <a:r>
              <a:rPr lang="sv-SE" sz="2000" dirty="0">
                <a:effectLst>
                  <a:outerShdw blurRad="38100" dist="38100" dir="2700000" algn="tl">
                    <a:srgbClr val="C0C0C0"/>
                  </a:outerShdw>
                </a:effectLst>
              </a:rPr>
              <a:t> déjà </a:t>
            </a:r>
            <a:r>
              <a:rPr lang="sv-SE" sz="2000" dirty="0" err="1">
                <a:effectLst>
                  <a:outerShdw blurRad="38100" dist="38100" dir="2700000" algn="tl">
                    <a:srgbClr val="C0C0C0"/>
                  </a:outerShdw>
                </a:effectLst>
              </a:rPr>
              <a:t>installée</a:t>
            </a:r>
            <a:r>
              <a:rPr lang="sv-SE" sz="2000" dirty="0">
                <a:effectLst>
                  <a:outerShdw blurRad="38100" dist="38100" dir="2700000" algn="tl">
                    <a:srgbClr val="C0C0C0"/>
                  </a:outerShdw>
                </a:effectLst>
              </a:rPr>
              <a:t> dans </a:t>
            </a:r>
            <a:r>
              <a:rPr lang="sv-SE" sz="2000" dirty="0" err="1">
                <a:effectLst>
                  <a:outerShdw blurRad="38100" dist="38100" dir="2700000" algn="tl">
                    <a:srgbClr val="C0C0C0"/>
                  </a:outerShdw>
                </a:effectLst>
              </a:rPr>
              <a:t>l’ordinateur</a:t>
            </a:r>
            <a:r>
              <a:rPr lang="sv-SE" sz="2000" dirty="0">
                <a:effectLst>
                  <a:outerShdw blurRad="38100" dist="38100" dir="2700000" algn="tl">
                    <a:srgbClr val="C0C0C0"/>
                  </a:outerShdw>
                </a:effectLst>
              </a:rPr>
              <a:t>.</a:t>
            </a:r>
          </a:p>
        </p:txBody>
      </p:sp>
      <p:pic>
        <p:nvPicPr>
          <p:cNvPr id="64514" name="Picture 10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728" y="404664"/>
            <a:ext cx="3301371" cy="3786188"/>
          </a:xfrm>
          <a:prstGeom prst="rect">
            <a:avLst/>
          </a:prstGeom>
          <a:noFill/>
          <a:ln w="9525">
            <a:noFill/>
            <a:miter lim="800000"/>
            <a:headEnd/>
            <a:tailEnd/>
          </a:ln>
        </p:spPr>
      </p:pic>
      <p:pic>
        <p:nvPicPr>
          <p:cNvPr id="51205" name="Picture 4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35110" y="4365625"/>
            <a:ext cx="2612492" cy="2214563"/>
          </a:xfrm>
          <a:prstGeom prst="rect">
            <a:avLst/>
          </a:prstGeom>
          <a:noFill/>
          <a:ln w="9525">
            <a:noFill/>
            <a:miter lim="800000"/>
            <a:headEnd/>
            <a:tailEnd/>
          </a:ln>
        </p:spPr>
      </p:pic>
      <p:sp>
        <p:nvSpPr>
          <p:cNvPr id="51208" name="AutoShape 8"/>
          <p:cNvSpPr>
            <a:spLocks noChangeArrowheads="1"/>
          </p:cNvSpPr>
          <p:nvPr/>
        </p:nvSpPr>
        <p:spPr bwMode="auto">
          <a:xfrm rot="10800000">
            <a:off x="8196397" y="2564904"/>
            <a:ext cx="720725" cy="71437"/>
          </a:xfrm>
          <a:prstGeom prst="rightArrow">
            <a:avLst>
              <a:gd name="adj1" fmla="val 50000"/>
              <a:gd name="adj2" fmla="val 252224"/>
            </a:avLst>
          </a:prstGeom>
          <a:solidFill>
            <a:schemeClr val="accent1"/>
          </a:solidFill>
          <a:ln w="9525" algn="ctr">
            <a:solidFill>
              <a:schemeClr val="tx1"/>
            </a:solidFill>
            <a:miter lim="800000"/>
            <a:headEnd/>
            <a:tailEnd/>
          </a:ln>
        </p:spPr>
        <p:txBody>
          <a:bodyPr wrap="none" anchor="ctr">
            <a:spAutoFit/>
          </a:bodyPr>
          <a:lstStyle/>
          <a:p>
            <a:endParaRPr lang="sv-SE"/>
          </a:p>
        </p:txBody>
      </p:sp>
      <p:sp>
        <p:nvSpPr>
          <p:cNvPr id="51210" name="AutoShape 10"/>
          <p:cNvSpPr>
            <a:spLocks noChangeArrowheads="1"/>
          </p:cNvSpPr>
          <p:nvPr/>
        </p:nvSpPr>
        <p:spPr bwMode="auto">
          <a:xfrm rot="10800000">
            <a:off x="4897438" y="5806404"/>
            <a:ext cx="1008062" cy="142875"/>
          </a:xfrm>
          <a:prstGeom prst="leftArrow">
            <a:avLst>
              <a:gd name="adj1" fmla="val 50000"/>
              <a:gd name="adj2" fmla="val 176389"/>
            </a:avLst>
          </a:prstGeom>
          <a:solidFill>
            <a:schemeClr val="accent1"/>
          </a:solidFill>
          <a:ln w="9525" algn="ctr">
            <a:solidFill>
              <a:schemeClr val="tx1"/>
            </a:solidFill>
            <a:miter lim="800000"/>
            <a:headEnd/>
            <a:tailEnd/>
          </a:ln>
        </p:spPr>
        <p:txBody>
          <a:bodyPr wrap="none" anchor="ctr">
            <a:spAutoFit/>
          </a:bodyPr>
          <a:lstStyle/>
          <a:p>
            <a:endParaRPr lang="sv-SE"/>
          </a:p>
        </p:txBody>
      </p:sp>
      <p:sp>
        <p:nvSpPr>
          <p:cNvPr id="51211" name="AutoShape 11"/>
          <p:cNvSpPr>
            <a:spLocks noChangeArrowheads="1"/>
          </p:cNvSpPr>
          <p:nvPr/>
        </p:nvSpPr>
        <p:spPr bwMode="auto">
          <a:xfrm>
            <a:off x="6751413" y="5900131"/>
            <a:ext cx="1008063" cy="71438"/>
          </a:xfrm>
          <a:prstGeom prst="leftArrow">
            <a:avLst>
              <a:gd name="adj1" fmla="val 50000"/>
              <a:gd name="adj2" fmla="val 352775"/>
            </a:avLst>
          </a:prstGeom>
          <a:solidFill>
            <a:schemeClr val="accent1"/>
          </a:solidFill>
          <a:ln w="9525" algn="ctr">
            <a:solidFill>
              <a:schemeClr val="tx1"/>
            </a:solidFill>
            <a:miter lim="800000"/>
            <a:headEnd/>
            <a:tailEnd/>
          </a:ln>
        </p:spPr>
        <p:txBody>
          <a:bodyPr wrap="none" anchor="ctr">
            <a:spAutoFit/>
          </a:bodyPr>
          <a:lstStyle/>
          <a:p>
            <a:endParaRPr lang="sv-SE"/>
          </a:p>
        </p:txBody>
      </p:sp>
      <p:sp>
        <p:nvSpPr>
          <p:cNvPr id="51212" name="AutoShape 12"/>
          <p:cNvSpPr>
            <a:spLocks noChangeArrowheads="1"/>
          </p:cNvSpPr>
          <p:nvPr/>
        </p:nvSpPr>
        <p:spPr bwMode="auto">
          <a:xfrm>
            <a:off x="5076106" y="6086858"/>
            <a:ext cx="1008062" cy="71437"/>
          </a:xfrm>
          <a:prstGeom prst="rightArrow">
            <a:avLst>
              <a:gd name="adj1" fmla="val 50000"/>
              <a:gd name="adj2" fmla="val 352780"/>
            </a:avLst>
          </a:prstGeom>
          <a:solidFill>
            <a:schemeClr val="accent1"/>
          </a:solidFill>
          <a:ln w="9525" algn="ctr">
            <a:solidFill>
              <a:schemeClr val="tx1"/>
            </a:solidFill>
            <a:miter lim="800000"/>
            <a:headEnd/>
            <a:tailEnd/>
          </a:ln>
        </p:spPr>
        <p:txBody>
          <a:bodyPr wrap="none" anchor="ctr">
            <a:spAutoFit/>
          </a:bodyPr>
          <a:lstStyle/>
          <a:p>
            <a:endParaRPr lang="sv-SE"/>
          </a:p>
        </p:txBody>
      </p:sp>
      <p:sp>
        <p:nvSpPr>
          <p:cNvPr id="51214" name="AutoShape 14"/>
          <p:cNvSpPr>
            <a:spLocks noChangeArrowheads="1"/>
          </p:cNvSpPr>
          <p:nvPr/>
        </p:nvSpPr>
        <p:spPr bwMode="auto">
          <a:xfrm>
            <a:off x="5796136" y="3933056"/>
            <a:ext cx="576263" cy="71437"/>
          </a:xfrm>
          <a:prstGeom prst="rightArrow">
            <a:avLst>
              <a:gd name="adj1" fmla="val 50000"/>
              <a:gd name="adj2" fmla="val 201668"/>
            </a:avLst>
          </a:prstGeom>
          <a:solidFill>
            <a:schemeClr val="accent1"/>
          </a:solidFill>
          <a:ln w="9525" algn="ctr">
            <a:solidFill>
              <a:schemeClr val="tx1"/>
            </a:solidFill>
            <a:miter lim="800000"/>
            <a:headEnd/>
            <a:tailEnd/>
          </a:ln>
        </p:spPr>
        <p:txBody>
          <a:bodyPr wrap="none" anchor="ctr">
            <a:spAutoFit/>
          </a:bodyPr>
          <a:lstStyle/>
          <a:p>
            <a:endParaRPr lang="sv-SE"/>
          </a:p>
        </p:txBody>
      </p:sp>
      <p:sp>
        <p:nvSpPr>
          <p:cNvPr id="12" name="Rectangle 6"/>
          <p:cNvSpPr txBox="1">
            <a:spLocks noChangeArrowheads="1"/>
          </p:cNvSpPr>
          <p:nvPr/>
        </p:nvSpPr>
        <p:spPr bwMode="auto">
          <a:xfrm>
            <a:off x="0" y="3356992"/>
            <a:ext cx="4429125" cy="3186112"/>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marL="533400" indent="-533400">
              <a:lnSpc>
                <a:spcPct val="90000"/>
              </a:lnSpc>
              <a:spcBef>
                <a:spcPct val="20000"/>
              </a:spcBef>
              <a:buClr>
                <a:schemeClr val="tx1"/>
              </a:buClr>
              <a:buSzPct val="70000"/>
              <a:buFont typeface="Arial" pitchFamily="34" charset="0"/>
              <a:buChar char="•"/>
              <a:defRPr/>
            </a:pPr>
            <a:r>
              <a:rPr lang="sv-SE" sz="1800" dirty="0" err="1">
                <a:effectLst>
                  <a:outerShdw blurRad="38100" dist="38100" dir="2700000" algn="tl">
                    <a:srgbClr val="C0C0C0"/>
                  </a:outerShdw>
                </a:effectLst>
                <a:latin typeface="Verdana" pitchFamily="34" charset="0"/>
              </a:rPr>
              <a:t>Choisissez</a:t>
            </a:r>
            <a:r>
              <a:rPr lang="sv-SE" sz="1800" dirty="0">
                <a:effectLst>
                  <a:outerShdw blurRad="38100" dist="38100" dir="2700000" algn="tl">
                    <a:srgbClr val="C0C0C0"/>
                  </a:outerShdw>
                </a:effectLst>
                <a:latin typeface="Verdana" pitchFamily="34" charset="0"/>
              </a:rPr>
              <a:t> par </a:t>
            </a:r>
            <a:r>
              <a:rPr lang="sv-SE" sz="1800" dirty="0" err="1">
                <a:effectLst>
                  <a:outerShdw blurRad="38100" dist="38100" dir="2700000" algn="tl">
                    <a:srgbClr val="C0C0C0"/>
                  </a:outerShdw>
                </a:effectLst>
                <a:latin typeface="Verdana" pitchFamily="34" charset="0"/>
              </a:rPr>
              <a:t>exemple</a:t>
            </a:r>
            <a:r>
              <a:rPr lang="sv-SE" sz="1800" dirty="0">
                <a:effectLst>
                  <a:outerShdw blurRad="38100" dist="38100" dir="2700000" algn="tl">
                    <a:srgbClr val="C0C0C0"/>
                  </a:outerShdw>
                </a:effectLst>
                <a:latin typeface="Verdana" pitchFamily="34" charset="0"/>
              </a:rPr>
              <a:t> </a:t>
            </a:r>
            <a:r>
              <a:rPr lang="sv-SE" sz="1800" b="1" dirty="0" err="1">
                <a:effectLst>
                  <a:outerShdw blurRad="38100" dist="38100" dir="2700000" algn="tl">
                    <a:srgbClr val="C0C0C0"/>
                  </a:outerShdw>
                </a:effectLst>
                <a:latin typeface="Verdana" pitchFamily="34" charset="0"/>
              </a:rPr>
              <a:t>Arabe</a:t>
            </a:r>
            <a:r>
              <a:rPr lang="sv-SE" sz="1800" dirty="0">
                <a:effectLst>
                  <a:outerShdw blurRad="38100" dist="38100" dir="2700000" algn="tl">
                    <a:srgbClr val="C0C0C0"/>
                  </a:outerShdw>
                </a:effectLst>
                <a:latin typeface="Verdana" pitchFamily="34" charset="0"/>
              </a:rPr>
              <a:t> (</a:t>
            </a:r>
            <a:r>
              <a:rPr lang="sv-SE" sz="1800" dirty="0" err="1">
                <a:effectLst>
                  <a:outerShdw blurRad="38100" dist="38100" dir="2700000" algn="tl">
                    <a:srgbClr val="C0C0C0"/>
                  </a:outerShdw>
                </a:effectLst>
                <a:latin typeface="Verdana" pitchFamily="34" charset="0"/>
              </a:rPr>
              <a:t>voir</a:t>
            </a:r>
            <a:r>
              <a:rPr lang="sv-SE" sz="1800" dirty="0">
                <a:effectLst>
                  <a:outerShdw blurRad="38100" dist="38100" dir="2700000" algn="tl">
                    <a:srgbClr val="C0C0C0"/>
                  </a:outerShdw>
                </a:effectLst>
                <a:latin typeface="Verdana" pitchFamily="34" charset="0"/>
              </a:rPr>
              <a:t> illustration).</a:t>
            </a:r>
          </a:p>
          <a:p>
            <a:pPr marL="533400" indent="-533400">
              <a:lnSpc>
                <a:spcPct val="90000"/>
              </a:lnSpc>
              <a:spcBef>
                <a:spcPct val="20000"/>
              </a:spcBef>
              <a:buClr>
                <a:schemeClr val="tx1"/>
              </a:buClr>
              <a:buSzPct val="70000"/>
              <a:defRPr/>
            </a:pPr>
            <a:r>
              <a:rPr lang="sv-SE" sz="1800" dirty="0">
                <a:effectLst>
                  <a:outerShdw blurRad="38100" dist="38100" dir="2700000" algn="tl">
                    <a:srgbClr val="C0C0C0"/>
                  </a:outerShdw>
                </a:effectLst>
                <a:latin typeface="Verdana" pitchFamily="34" charset="0"/>
              </a:rPr>
              <a:t>	</a:t>
            </a:r>
            <a:r>
              <a:rPr lang="sv-SE" sz="1800" dirty="0" err="1">
                <a:effectLst>
                  <a:outerShdw blurRad="38100" dist="38100" dir="2700000" algn="tl">
                    <a:srgbClr val="C0C0C0"/>
                  </a:outerShdw>
                </a:effectLst>
                <a:latin typeface="Verdana" pitchFamily="34" charset="0"/>
              </a:rPr>
              <a:t>Cliquez</a:t>
            </a:r>
            <a:r>
              <a:rPr lang="sv-SE" sz="1800" dirty="0">
                <a:effectLst>
                  <a:outerShdw blurRad="38100" dist="38100" dir="2700000" algn="tl">
                    <a:srgbClr val="C0C0C0"/>
                  </a:outerShdw>
                </a:effectLst>
                <a:latin typeface="Verdana" pitchFamily="34" charset="0"/>
              </a:rPr>
              <a:t> </a:t>
            </a:r>
            <a:r>
              <a:rPr lang="sv-SE" sz="1800" dirty="0" err="1">
                <a:effectLst>
                  <a:outerShdw blurRad="38100" dist="38100" dir="2700000" algn="tl">
                    <a:srgbClr val="C0C0C0"/>
                  </a:outerShdw>
                </a:effectLst>
                <a:latin typeface="Verdana" pitchFamily="34" charset="0"/>
              </a:rPr>
              <a:t>ensuite</a:t>
            </a:r>
            <a:r>
              <a:rPr lang="sv-SE" sz="1800" dirty="0">
                <a:effectLst>
                  <a:outerShdw blurRad="38100" dist="38100" dir="2700000" algn="tl">
                    <a:srgbClr val="C0C0C0"/>
                  </a:outerShdw>
                </a:effectLst>
                <a:latin typeface="Verdana" pitchFamily="34" charset="0"/>
              </a:rPr>
              <a:t> sur </a:t>
            </a:r>
            <a:r>
              <a:rPr lang="sv-SE" sz="1800" b="1" dirty="0">
                <a:effectLst>
                  <a:outerShdw blurRad="38100" dist="38100" dir="2700000" algn="tl">
                    <a:srgbClr val="C0C0C0"/>
                  </a:outerShdw>
                </a:effectLst>
                <a:latin typeface="Verdana" pitchFamily="34" charset="0"/>
              </a:rPr>
              <a:t>OK</a:t>
            </a:r>
            <a:r>
              <a:rPr lang="sv-SE" sz="1800" dirty="0">
                <a:effectLst>
                  <a:outerShdw blurRad="38100" dist="38100" dir="2700000" algn="tl">
                    <a:srgbClr val="C0C0C0"/>
                  </a:outerShdw>
                </a:effectLst>
                <a:latin typeface="Verdana" pitchFamily="34" charset="0"/>
              </a:rPr>
              <a:t> </a:t>
            </a:r>
            <a:r>
              <a:rPr lang="sv-SE" sz="1800" dirty="0" err="1">
                <a:effectLst>
                  <a:outerShdw blurRad="38100" dist="38100" dir="2700000" algn="tl">
                    <a:srgbClr val="C0C0C0"/>
                  </a:outerShdw>
                </a:effectLst>
                <a:latin typeface="Verdana" pitchFamily="34" charset="0"/>
              </a:rPr>
              <a:t>pour</a:t>
            </a:r>
            <a:r>
              <a:rPr lang="sv-SE" sz="1800" dirty="0">
                <a:effectLst>
                  <a:outerShdw blurRad="38100" dist="38100" dir="2700000" algn="tl">
                    <a:srgbClr val="C0C0C0"/>
                  </a:outerShdw>
                </a:effectLst>
                <a:latin typeface="Verdana" pitchFamily="34" charset="0"/>
              </a:rPr>
              <a:t> </a:t>
            </a:r>
            <a:r>
              <a:rPr lang="sv-SE" sz="1800" dirty="0" err="1">
                <a:effectLst>
                  <a:outerShdw blurRad="38100" dist="38100" dir="2700000" algn="tl">
                    <a:srgbClr val="C0C0C0"/>
                  </a:outerShdw>
                </a:effectLst>
                <a:latin typeface="Verdana" pitchFamily="34" charset="0"/>
              </a:rPr>
              <a:t>conserver</a:t>
            </a:r>
            <a:r>
              <a:rPr lang="sv-SE" sz="1800" dirty="0">
                <a:effectLst>
                  <a:outerShdw blurRad="38100" dist="38100" dir="2700000" algn="tl">
                    <a:srgbClr val="C0C0C0"/>
                  </a:outerShdw>
                </a:effectLst>
                <a:latin typeface="Verdana" pitchFamily="34" charset="0"/>
              </a:rPr>
              <a:t> les </a:t>
            </a:r>
            <a:r>
              <a:rPr lang="sv-SE" sz="1800" dirty="0" err="1">
                <a:effectLst>
                  <a:outerShdw blurRad="38100" dist="38100" dir="2700000" algn="tl">
                    <a:srgbClr val="C0C0C0"/>
                  </a:outerShdw>
                </a:effectLst>
                <a:latin typeface="Verdana" pitchFamily="34" charset="0"/>
              </a:rPr>
              <a:t>modifications</a:t>
            </a:r>
            <a:r>
              <a:rPr lang="sv-SE" sz="1800" dirty="0">
                <a:effectLst>
                  <a:outerShdw blurRad="38100" dist="38100" dir="2700000" algn="tl">
                    <a:srgbClr val="C0C0C0"/>
                  </a:outerShdw>
                </a:effectLst>
                <a:latin typeface="Verdana" pitchFamily="34" charset="0"/>
              </a:rPr>
              <a:t>.</a:t>
            </a:r>
          </a:p>
          <a:p>
            <a:pPr marL="533400" indent="-533400">
              <a:lnSpc>
                <a:spcPct val="90000"/>
              </a:lnSpc>
              <a:spcBef>
                <a:spcPct val="20000"/>
              </a:spcBef>
              <a:buClr>
                <a:schemeClr val="tx1"/>
              </a:buClr>
              <a:buSzPct val="70000"/>
              <a:defRPr/>
            </a:pPr>
            <a:r>
              <a:rPr lang="sv-SE" sz="1800" dirty="0">
                <a:effectLst>
                  <a:outerShdw blurRad="38100" dist="38100" dir="2700000" algn="tl">
                    <a:srgbClr val="C0C0C0"/>
                  </a:outerShdw>
                </a:effectLst>
                <a:latin typeface="Verdana" pitchFamily="34" charset="0"/>
              </a:rPr>
              <a:t> </a:t>
            </a:r>
          </a:p>
          <a:p>
            <a:pPr marL="533400" indent="-533400">
              <a:lnSpc>
                <a:spcPct val="90000"/>
              </a:lnSpc>
              <a:spcBef>
                <a:spcPct val="20000"/>
              </a:spcBef>
              <a:buClr>
                <a:schemeClr val="tx1"/>
              </a:buClr>
              <a:buSzPct val="70000"/>
              <a:buFont typeface="Arial" pitchFamily="34" charset="0"/>
              <a:buChar char="•"/>
              <a:defRPr/>
            </a:pPr>
            <a:r>
              <a:rPr lang="sv-SE" sz="1800" dirty="0" err="1">
                <a:effectLst>
                  <a:outerShdw blurRad="38100" dist="38100" dir="2700000" algn="tl">
                    <a:srgbClr val="C0C0C0"/>
                  </a:outerShdw>
                </a:effectLst>
                <a:latin typeface="Verdana" pitchFamily="34" charset="0"/>
              </a:rPr>
              <a:t>Cliquez</a:t>
            </a:r>
            <a:r>
              <a:rPr lang="sv-SE" sz="1800" dirty="0">
                <a:effectLst>
                  <a:outerShdw blurRad="38100" dist="38100" dir="2700000" algn="tl">
                    <a:srgbClr val="C0C0C0"/>
                  </a:outerShdw>
                </a:effectLst>
                <a:latin typeface="Verdana" pitchFamily="34" charset="0"/>
              </a:rPr>
              <a:t> </a:t>
            </a:r>
            <a:r>
              <a:rPr lang="sv-SE" sz="1800" dirty="0" err="1">
                <a:effectLst>
                  <a:outerShdw blurRad="38100" dist="38100" dir="2700000" algn="tl">
                    <a:srgbClr val="C0C0C0"/>
                  </a:outerShdw>
                </a:effectLst>
                <a:latin typeface="Verdana" pitchFamily="34" charset="0"/>
              </a:rPr>
              <a:t>aussi</a:t>
            </a:r>
            <a:r>
              <a:rPr lang="sv-SE" sz="1800" dirty="0">
                <a:effectLst>
                  <a:outerShdw blurRad="38100" dist="38100" dir="2700000" algn="tl">
                    <a:srgbClr val="C0C0C0"/>
                  </a:outerShdw>
                </a:effectLst>
                <a:latin typeface="Verdana" pitchFamily="34" charset="0"/>
              </a:rPr>
              <a:t> sur </a:t>
            </a:r>
            <a:r>
              <a:rPr lang="sv-SE" sz="1800" b="1" dirty="0">
                <a:effectLst>
                  <a:outerShdw blurRad="38100" dist="38100" dir="2700000" algn="tl">
                    <a:srgbClr val="C0C0C0"/>
                  </a:outerShdw>
                </a:effectLst>
                <a:latin typeface="Verdana" pitchFamily="34" charset="0"/>
              </a:rPr>
              <a:t>OK</a:t>
            </a:r>
            <a:r>
              <a:rPr lang="sv-SE" sz="1800" dirty="0">
                <a:effectLst>
                  <a:outerShdw blurRad="38100" dist="38100" dir="2700000" algn="tl">
                    <a:srgbClr val="C0C0C0"/>
                  </a:outerShdw>
                </a:effectLst>
                <a:latin typeface="Verdana" pitchFamily="34" charset="0"/>
              </a:rPr>
              <a:t> dans la </a:t>
            </a:r>
            <a:r>
              <a:rPr lang="sv-SE" sz="1800" dirty="0" err="1">
                <a:effectLst>
                  <a:outerShdw blurRad="38100" dist="38100" dir="2700000" algn="tl">
                    <a:srgbClr val="C0C0C0"/>
                  </a:outerShdw>
                </a:effectLst>
                <a:latin typeface="Verdana" pitchFamily="34" charset="0"/>
              </a:rPr>
              <a:t>première</a:t>
            </a:r>
            <a:r>
              <a:rPr lang="sv-SE" sz="1800" dirty="0">
                <a:effectLst>
                  <a:outerShdw blurRad="38100" dist="38100" dir="2700000" algn="tl">
                    <a:srgbClr val="C0C0C0"/>
                  </a:outerShdw>
                </a:effectLst>
                <a:latin typeface="Verdana" pitchFamily="34" charset="0"/>
              </a:rPr>
              <a:t> </a:t>
            </a:r>
            <a:r>
              <a:rPr lang="sv-SE" sz="1800" dirty="0" err="1">
                <a:effectLst>
                  <a:outerShdw blurRad="38100" dist="38100" dir="2700000" algn="tl">
                    <a:srgbClr val="C0C0C0"/>
                  </a:outerShdw>
                </a:effectLst>
                <a:latin typeface="Verdana" pitchFamily="34" charset="0"/>
              </a:rPr>
              <a:t>boîte</a:t>
            </a:r>
            <a:r>
              <a:rPr lang="sv-SE" sz="1800" dirty="0">
                <a:effectLst>
                  <a:outerShdw blurRad="38100" dist="38100" dir="2700000" algn="tl">
                    <a:srgbClr val="C0C0C0"/>
                  </a:outerShdw>
                </a:effectLst>
                <a:latin typeface="Verdana" pitchFamily="34" charset="0"/>
              </a:rPr>
              <a:t> de </a:t>
            </a:r>
            <a:r>
              <a:rPr lang="sv-SE" sz="1800" dirty="0" err="1">
                <a:effectLst>
                  <a:outerShdw blurRad="38100" dist="38100" dir="2700000" algn="tl">
                    <a:srgbClr val="C0C0C0"/>
                  </a:outerShdw>
                </a:effectLst>
                <a:latin typeface="Verdana" pitchFamily="34" charset="0"/>
              </a:rPr>
              <a:t>dialogue</a:t>
            </a:r>
            <a:r>
              <a:rPr lang="sv-SE" sz="1800" dirty="0">
                <a:effectLst>
                  <a:outerShdw blurRad="38100" dist="38100" dir="2700000" algn="tl">
                    <a:srgbClr val="C0C0C0"/>
                  </a:outerShdw>
                </a:effectLst>
                <a:latin typeface="Verdana" pitchFamily="34" charset="0"/>
              </a:rPr>
              <a:t> </a:t>
            </a:r>
            <a:r>
              <a:rPr lang="sv-SE" sz="1800" dirty="0" err="1">
                <a:effectLst>
                  <a:outerShdw blurRad="38100" dist="38100" dir="2700000" algn="tl">
                    <a:srgbClr val="C0C0C0"/>
                  </a:outerShdw>
                </a:effectLst>
                <a:latin typeface="Verdana" pitchFamily="34" charset="0"/>
              </a:rPr>
              <a:t>pour</a:t>
            </a:r>
            <a:r>
              <a:rPr lang="sv-SE" sz="1800" dirty="0">
                <a:effectLst>
                  <a:outerShdw blurRad="38100" dist="38100" dir="2700000" algn="tl">
                    <a:srgbClr val="C0C0C0"/>
                  </a:outerShdw>
                </a:effectLst>
                <a:latin typeface="Verdana" pitchFamily="34" charset="0"/>
              </a:rPr>
              <a:t> </a:t>
            </a:r>
            <a:r>
              <a:rPr lang="sv-SE" sz="1800" dirty="0" err="1">
                <a:effectLst>
                  <a:outerShdw blurRad="38100" dist="38100" dir="2700000" algn="tl">
                    <a:srgbClr val="C0C0C0"/>
                  </a:outerShdw>
                </a:effectLst>
                <a:latin typeface="Verdana" pitchFamily="34" charset="0"/>
              </a:rPr>
              <a:t>choisir</a:t>
            </a:r>
            <a:r>
              <a:rPr lang="sv-SE" sz="1800" dirty="0">
                <a:effectLst>
                  <a:outerShdw blurRad="38100" dist="38100" dir="2700000" algn="tl">
                    <a:srgbClr val="C0C0C0"/>
                  </a:outerShdw>
                </a:effectLst>
                <a:latin typeface="Verdana" pitchFamily="34" charset="0"/>
              </a:rPr>
              <a:t> la </a:t>
            </a:r>
            <a:r>
              <a:rPr lang="sv-SE" sz="1800" dirty="0" err="1">
                <a:effectLst>
                  <a:outerShdw blurRad="38100" dist="38100" dir="2700000" algn="tl">
                    <a:srgbClr val="C0C0C0"/>
                  </a:outerShdw>
                </a:effectLst>
                <a:latin typeface="Verdana" pitchFamily="34" charset="0"/>
              </a:rPr>
              <a:t>langue</a:t>
            </a:r>
            <a:r>
              <a:rPr lang="sv-SE" sz="1800" dirty="0">
                <a:effectLst>
                  <a:outerShdw blurRad="38100" dist="38100" dir="2700000" algn="tl">
                    <a:srgbClr val="C0C0C0"/>
                  </a:outerShdw>
                </a:effectLst>
                <a:latin typeface="Verdan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additive="base">
                                        <p:cTn id="7" dur="500" fill="hold"/>
                                        <p:tgtEl>
                                          <p:spTgt spid="51208"/>
                                        </p:tgtEl>
                                        <p:attrNameLst>
                                          <p:attrName>ppt_x</p:attrName>
                                        </p:attrNameLst>
                                      </p:cBhvr>
                                      <p:tavLst>
                                        <p:tav tm="0">
                                          <p:val>
                                            <p:strVal val="#ppt_x"/>
                                          </p:val>
                                        </p:tav>
                                        <p:tav tm="100000">
                                          <p:val>
                                            <p:strVal val="#ppt_x"/>
                                          </p:val>
                                        </p:tav>
                                      </p:tavLst>
                                    </p:anim>
                                    <p:anim calcmode="lin" valueType="num">
                                      <p:cBhvr additive="base">
                                        <p:cTn id="8"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14"/>
                                        </p:tgtEl>
                                        <p:attrNameLst>
                                          <p:attrName>style.visibility</p:attrName>
                                        </p:attrNameLst>
                                      </p:cBhvr>
                                      <p:to>
                                        <p:strVal val="visible"/>
                                      </p:to>
                                    </p:set>
                                    <p:anim calcmode="lin" valueType="num">
                                      <p:cBhvr additive="base">
                                        <p:cTn id="13" dur="500" fill="hold"/>
                                        <p:tgtEl>
                                          <p:spTgt spid="51214"/>
                                        </p:tgtEl>
                                        <p:attrNameLst>
                                          <p:attrName>ppt_x</p:attrName>
                                        </p:attrNameLst>
                                      </p:cBhvr>
                                      <p:tavLst>
                                        <p:tav tm="0">
                                          <p:val>
                                            <p:strVal val="#ppt_x"/>
                                          </p:val>
                                        </p:tav>
                                        <p:tav tm="100000">
                                          <p:val>
                                            <p:strVal val="#ppt_x"/>
                                          </p:val>
                                        </p:tav>
                                      </p:tavLst>
                                    </p:anim>
                                    <p:anim calcmode="lin" valueType="num">
                                      <p:cBhvr additive="base">
                                        <p:cTn id="14" dur="500" fill="hold"/>
                                        <p:tgtEl>
                                          <p:spTgt spid="512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5"/>
                                        </p:tgtEl>
                                        <p:attrNameLst>
                                          <p:attrName>style.visibility</p:attrName>
                                        </p:attrNameLst>
                                      </p:cBhvr>
                                      <p:to>
                                        <p:strVal val="visible"/>
                                      </p:to>
                                    </p:set>
                                    <p:anim calcmode="lin" valueType="num">
                                      <p:cBhvr additive="base">
                                        <p:cTn id="19" dur="500" fill="hold"/>
                                        <p:tgtEl>
                                          <p:spTgt spid="51205"/>
                                        </p:tgtEl>
                                        <p:attrNameLst>
                                          <p:attrName>ppt_x</p:attrName>
                                        </p:attrNameLst>
                                      </p:cBhvr>
                                      <p:tavLst>
                                        <p:tav tm="0">
                                          <p:val>
                                            <p:strVal val="#ppt_x"/>
                                          </p:val>
                                        </p:tav>
                                        <p:tav tm="100000">
                                          <p:val>
                                            <p:strVal val="#ppt_x"/>
                                          </p:val>
                                        </p:tav>
                                      </p:tavLst>
                                    </p:anim>
                                    <p:anim calcmode="lin" valueType="num">
                                      <p:cBhvr additive="base">
                                        <p:cTn id="20"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10"/>
                                        </p:tgtEl>
                                        <p:attrNameLst>
                                          <p:attrName>style.visibility</p:attrName>
                                        </p:attrNameLst>
                                      </p:cBhvr>
                                      <p:to>
                                        <p:strVal val="visible"/>
                                      </p:to>
                                    </p:set>
                                    <p:anim calcmode="lin" valueType="num">
                                      <p:cBhvr additive="base">
                                        <p:cTn id="25" dur="500" fill="hold"/>
                                        <p:tgtEl>
                                          <p:spTgt spid="51210"/>
                                        </p:tgtEl>
                                        <p:attrNameLst>
                                          <p:attrName>ppt_x</p:attrName>
                                        </p:attrNameLst>
                                      </p:cBhvr>
                                      <p:tavLst>
                                        <p:tav tm="0">
                                          <p:val>
                                            <p:strVal val="#ppt_x"/>
                                          </p:val>
                                        </p:tav>
                                        <p:tav tm="100000">
                                          <p:val>
                                            <p:strVal val="#ppt_x"/>
                                          </p:val>
                                        </p:tav>
                                      </p:tavLst>
                                    </p:anim>
                                    <p:anim calcmode="lin" valueType="num">
                                      <p:cBhvr additive="base">
                                        <p:cTn id="26"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11"/>
                                        </p:tgtEl>
                                        <p:attrNameLst>
                                          <p:attrName>style.visibility</p:attrName>
                                        </p:attrNameLst>
                                      </p:cBhvr>
                                      <p:to>
                                        <p:strVal val="visible"/>
                                      </p:to>
                                    </p:set>
                                    <p:anim calcmode="lin" valueType="num">
                                      <p:cBhvr additive="base">
                                        <p:cTn id="31" dur="500" fill="hold"/>
                                        <p:tgtEl>
                                          <p:spTgt spid="51211"/>
                                        </p:tgtEl>
                                        <p:attrNameLst>
                                          <p:attrName>ppt_x</p:attrName>
                                        </p:attrNameLst>
                                      </p:cBhvr>
                                      <p:tavLst>
                                        <p:tav tm="0">
                                          <p:val>
                                            <p:strVal val="#ppt_x"/>
                                          </p:val>
                                        </p:tav>
                                        <p:tav tm="100000">
                                          <p:val>
                                            <p:strVal val="#ppt_x"/>
                                          </p:val>
                                        </p:tav>
                                      </p:tavLst>
                                    </p:anim>
                                    <p:anim calcmode="lin" valueType="num">
                                      <p:cBhvr additive="base">
                                        <p:cTn id="32" dur="500" fill="hold"/>
                                        <p:tgtEl>
                                          <p:spTgt spid="512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12"/>
                                        </p:tgtEl>
                                        <p:attrNameLst>
                                          <p:attrName>style.visibility</p:attrName>
                                        </p:attrNameLst>
                                      </p:cBhvr>
                                      <p:to>
                                        <p:strVal val="visible"/>
                                      </p:to>
                                    </p:set>
                                    <p:anim calcmode="lin" valueType="num">
                                      <p:cBhvr additive="base">
                                        <p:cTn id="37" dur="500" fill="hold"/>
                                        <p:tgtEl>
                                          <p:spTgt spid="51212"/>
                                        </p:tgtEl>
                                        <p:attrNameLst>
                                          <p:attrName>ppt_x</p:attrName>
                                        </p:attrNameLst>
                                      </p:cBhvr>
                                      <p:tavLst>
                                        <p:tav tm="0">
                                          <p:val>
                                            <p:strVal val="#ppt_x"/>
                                          </p:val>
                                        </p:tav>
                                        <p:tav tm="100000">
                                          <p:val>
                                            <p:strVal val="#ppt_x"/>
                                          </p:val>
                                        </p:tav>
                                      </p:tavLst>
                                    </p:anim>
                                    <p:anim calcmode="lin" valueType="num">
                                      <p:cBhvr additive="base">
                                        <p:cTn id="38" dur="500" fill="hold"/>
                                        <p:tgtEl>
                                          <p:spTgt spid="51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P spid="51210" grpId="0" animBg="1"/>
      <p:bldP spid="51211" grpId="0" animBg="1"/>
      <p:bldP spid="51212" grpId="0" animBg="1"/>
      <p:bldP spid="512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0" y="620688"/>
            <a:ext cx="9143999" cy="1079500"/>
          </a:xfrm>
        </p:spPr>
        <p:txBody>
          <a:bodyPr>
            <a:normAutofit fontScale="90000"/>
          </a:bodyPr>
          <a:lstStyle/>
          <a:p>
            <a:pPr marL="342900" indent="-342900" algn="l" eaLnBrk="1" hangingPunct="1"/>
            <a:r>
              <a:rPr lang="sv-SE" sz="1600" dirty="0">
                <a:latin typeface="Tahoma" pitchFamily="34" charset="0"/>
                <a:ea typeface="Tahoma" pitchFamily="34" charset="0"/>
                <a:cs typeface="Tahoma" pitchFamily="34" charset="0"/>
              </a:rPr>
              <a:t>   	</a:t>
            </a:r>
            <a:br>
              <a:rPr lang="sv-SE" sz="1600" dirty="0">
                <a:latin typeface="Tahoma" pitchFamily="34" charset="0"/>
                <a:ea typeface="Tahoma" pitchFamily="34" charset="0"/>
                <a:cs typeface="Tahoma" pitchFamily="34" charset="0"/>
              </a:rPr>
            </a:br>
            <a:br>
              <a:rPr lang="sv-SE" sz="1600" dirty="0">
                <a:latin typeface="Tahoma" pitchFamily="34" charset="0"/>
                <a:ea typeface="Tahoma" pitchFamily="34" charset="0"/>
                <a:cs typeface="Tahoma" pitchFamily="34" charset="0"/>
              </a:rPr>
            </a:br>
            <a:br>
              <a:rPr lang="sv-SE" sz="1600" dirty="0">
                <a:latin typeface="Tahoma" pitchFamily="34" charset="0"/>
                <a:ea typeface="Tahoma" pitchFamily="34" charset="0"/>
                <a:cs typeface="Tahoma" pitchFamily="34" charset="0"/>
              </a:rPr>
            </a:br>
            <a:r>
              <a:rPr lang="sv-SE" sz="1600" dirty="0">
                <a:latin typeface="Tahoma" pitchFamily="34" charset="0"/>
                <a:ea typeface="Tahoma" pitchFamily="34" charset="0"/>
                <a:cs typeface="Tahoma" pitchFamily="34" charset="0"/>
              </a:rPr>
              <a:t>En passant par le </a:t>
            </a:r>
            <a:r>
              <a:rPr lang="sv-SE" sz="1600" dirty="0" err="1">
                <a:latin typeface="Tahoma" pitchFamily="34" charset="0"/>
                <a:ea typeface="Tahoma" pitchFamily="34" charset="0"/>
                <a:cs typeface="Tahoma" pitchFamily="34" charset="0"/>
              </a:rPr>
              <a:t>Panneau</a:t>
            </a:r>
            <a:r>
              <a:rPr lang="sv-SE" sz="1600" dirty="0">
                <a:latin typeface="Tahoma" pitchFamily="34" charset="0"/>
                <a:ea typeface="Tahoma" pitchFamily="34" charset="0"/>
                <a:cs typeface="Tahoma" pitchFamily="34" charset="0"/>
              </a:rPr>
              <a:t> de </a:t>
            </a:r>
            <a:r>
              <a:rPr lang="sv-SE" sz="1600" dirty="0" err="1">
                <a:latin typeface="Tahoma" pitchFamily="34" charset="0"/>
                <a:ea typeface="Tahoma" pitchFamily="34" charset="0"/>
                <a:cs typeface="Tahoma" pitchFamily="34" charset="0"/>
              </a:rPr>
              <a:t>configuration</a:t>
            </a:r>
            <a:r>
              <a:rPr lang="sv-SE" sz="1600" dirty="0">
                <a:latin typeface="Tahoma" pitchFamily="34" charset="0"/>
                <a:ea typeface="Tahoma" pitchFamily="34" charset="0"/>
                <a:cs typeface="Tahoma" pitchFamily="34" charset="0"/>
              </a:rPr>
              <a:t>, on </a:t>
            </a:r>
            <a:r>
              <a:rPr lang="sv-SE" sz="1600" dirty="0" err="1">
                <a:latin typeface="Tahoma" pitchFamily="34" charset="0"/>
                <a:ea typeface="Tahoma" pitchFamily="34" charset="0"/>
                <a:cs typeface="Tahoma" pitchFamily="34" charset="0"/>
              </a:rPr>
              <a:t>peut</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choisir</a:t>
            </a:r>
            <a:r>
              <a:rPr lang="sv-SE" sz="1600" dirty="0">
                <a:latin typeface="Tahoma" pitchFamily="34" charset="0"/>
                <a:ea typeface="Tahoma" pitchFamily="34" charset="0"/>
                <a:cs typeface="Tahoma" pitchFamily="34" charset="0"/>
              </a:rPr>
              <a:t> dans </a:t>
            </a:r>
            <a:r>
              <a:rPr lang="sv-SE" sz="1600" dirty="0" err="1">
                <a:latin typeface="Tahoma" pitchFamily="34" charset="0"/>
                <a:ea typeface="Tahoma" pitchFamily="34" charset="0"/>
                <a:cs typeface="Tahoma" pitchFamily="34" charset="0"/>
              </a:rPr>
              <a:t>quel</a:t>
            </a:r>
            <a:r>
              <a:rPr lang="sv-SE" sz="1600" dirty="0">
                <a:latin typeface="Tahoma" pitchFamily="34" charset="0"/>
                <a:ea typeface="Tahoma" pitchFamily="34" charset="0"/>
                <a:cs typeface="Tahoma" pitchFamily="34" charset="0"/>
              </a:rPr>
              <a:t> format on </a:t>
            </a:r>
            <a:r>
              <a:rPr lang="sv-SE" sz="1600" dirty="0" err="1">
                <a:latin typeface="Tahoma" pitchFamily="34" charset="0"/>
                <a:ea typeface="Tahoma" pitchFamily="34" charset="0"/>
                <a:cs typeface="Tahoma" pitchFamily="34" charset="0"/>
              </a:rPr>
              <a:t>désire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l’affichage</a:t>
            </a:r>
            <a:r>
              <a:rPr lang="sv-SE" sz="1600" dirty="0">
                <a:latin typeface="Tahoma" pitchFamily="34" charset="0"/>
                <a:ea typeface="Tahoma" pitchFamily="34" charset="0"/>
                <a:cs typeface="Tahoma" pitchFamily="34" charset="0"/>
              </a:rPr>
              <a:t> de </a:t>
            </a:r>
            <a:r>
              <a:rPr lang="sv-SE" sz="1600" dirty="0" err="1">
                <a:latin typeface="Tahoma" pitchFamily="34" charset="0"/>
                <a:ea typeface="Tahoma" pitchFamily="34" charset="0"/>
                <a:cs typeface="Tahoma" pitchFamily="34" charset="0"/>
              </a:rPr>
              <a:t>l’heure</a:t>
            </a:r>
            <a:r>
              <a:rPr lang="sv-SE" sz="1600" dirty="0">
                <a:latin typeface="Tahoma" pitchFamily="34" charset="0"/>
                <a:ea typeface="Tahoma" pitchFamily="34" charset="0"/>
                <a:cs typeface="Tahoma" pitchFamily="34" charset="0"/>
              </a:rPr>
              <a:t> et de la date et </a:t>
            </a:r>
            <a:r>
              <a:rPr lang="sv-SE" sz="1600" dirty="0" err="1">
                <a:latin typeface="Tahoma" pitchFamily="34" charset="0"/>
                <a:ea typeface="Tahoma" pitchFamily="34" charset="0"/>
                <a:cs typeface="Tahoma" pitchFamily="34" charset="0"/>
              </a:rPr>
              <a:t>définir</a:t>
            </a:r>
            <a:r>
              <a:rPr lang="sv-SE" sz="1600" dirty="0">
                <a:latin typeface="Tahoma" pitchFamily="34" charset="0"/>
                <a:ea typeface="Tahoma" pitchFamily="34" charset="0"/>
                <a:cs typeface="Tahoma" pitchFamily="34" charset="0"/>
              </a:rPr>
              <a:t> le </a:t>
            </a:r>
            <a:r>
              <a:rPr lang="sv-SE" sz="1600" dirty="0" err="1">
                <a:latin typeface="Tahoma" pitchFamily="34" charset="0"/>
                <a:ea typeface="Tahoma" pitchFamily="34" charset="0"/>
                <a:cs typeface="Tahoma" pitchFamily="34" charset="0"/>
              </a:rPr>
              <a:t>fuseau</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horaire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Souvent</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c’est</a:t>
            </a:r>
            <a:r>
              <a:rPr lang="sv-SE" sz="1600" dirty="0">
                <a:latin typeface="Tahoma" pitchFamily="34" charset="0"/>
                <a:ea typeface="Tahoma" pitchFamily="34" charset="0"/>
                <a:cs typeface="Tahoma" pitchFamily="34" charset="0"/>
              </a:rPr>
              <a:t> déjà fait </a:t>
            </a:r>
            <a:r>
              <a:rPr lang="sv-SE" sz="1600" dirty="0" err="1">
                <a:latin typeface="Tahoma" pitchFamily="34" charset="0"/>
                <a:ea typeface="Tahoma" pitchFamily="34" charset="0"/>
                <a:cs typeface="Tahoma" pitchFamily="34" charset="0"/>
              </a:rPr>
              <a:t>lors</a:t>
            </a:r>
            <a:r>
              <a:rPr lang="sv-SE" sz="1600" dirty="0">
                <a:latin typeface="Tahoma" pitchFamily="34" charset="0"/>
                <a:ea typeface="Tahoma" pitchFamily="34" charset="0"/>
                <a:cs typeface="Tahoma" pitchFamily="34" charset="0"/>
              </a:rPr>
              <a:t> de </a:t>
            </a:r>
            <a:r>
              <a:rPr lang="sv-SE" sz="1600" dirty="0" err="1">
                <a:latin typeface="Tahoma" pitchFamily="34" charset="0"/>
                <a:ea typeface="Tahoma" pitchFamily="34" charset="0"/>
                <a:cs typeface="Tahoma" pitchFamily="34" charset="0"/>
              </a:rPr>
              <a:t>l’installation</a:t>
            </a:r>
            <a:r>
              <a:rPr lang="sv-SE" sz="1600" dirty="0">
                <a:latin typeface="Tahoma" pitchFamily="34" charset="0"/>
                <a:ea typeface="Tahoma" pitchFamily="34" charset="0"/>
                <a:cs typeface="Tahoma" pitchFamily="34" charset="0"/>
              </a:rPr>
              <a:t> de </a:t>
            </a:r>
            <a:r>
              <a:rPr lang="sv-SE" sz="1600" dirty="0" err="1">
                <a:latin typeface="Tahoma" pitchFamily="34" charset="0"/>
                <a:ea typeface="Tahoma" pitchFamily="34" charset="0"/>
                <a:cs typeface="Tahoma" pitchFamily="34" charset="0"/>
              </a:rPr>
              <a:t>l’ordinateur</a:t>
            </a:r>
            <a:r>
              <a:rPr lang="sv-SE" sz="1600" dirty="0">
                <a:latin typeface="Tahoma" pitchFamily="34" charset="0"/>
                <a:ea typeface="Tahoma" pitchFamily="34" charset="0"/>
                <a:cs typeface="Tahoma" pitchFamily="34" charset="0"/>
              </a:rPr>
              <a:t>. Mais si </a:t>
            </a:r>
            <a:r>
              <a:rPr lang="sv-SE" sz="1600" dirty="0" err="1">
                <a:latin typeface="Tahoma" pitchFamily="34" charset="0"/>
                <a:ea typeface="Tahoma" pitchFamily="34" charset="0"/>
                <a:cs typeface="Tahoma" pitchFamily="34" charset="0"/>
              </a:rPr>
              <a:t>quelque</a:t>
            </a:r>
            <a:r>
              <a:rPr lang="sv-SE" sz="1600" dirty="0">
                <a:latin typeface="Tahoma" pitchFamily="34" charset="0"/>
                <a:ea typeface="Tahoma" pitchFamily="34" charset="0"/>
                <a:cs typeface="Tahoma" pitchFamily="34" charset="0"/>
              </a:rPr>
              <a:t> chose </a:t>
            </a:r>
            <a:r>
              <a:rPr lang="sv-SE" sz="1600" dirty="0" err="1">
                <a:latin typeface="Tahoma" pitchFamily="34" charset="0"/>
                <a:ea typeface="Tahoma" pitchFamily="34" charset="0"/>
                <a:cs typeface="Tahoma" pitchFamily="34" charset="0"/>
              </a:rPr>
              <a:t>n’est</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pas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correct</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concernant</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l’heure</a:t>
            </a:r>
            <a:r>
              <a:rPr lang="sv-SE" sz="1600" dirty="0">
                <a:latin typeface="Tahoma" pitchFamily="34" charset="0"/>
                <a:ea typeface="Tahoma" pitchFamily="34" charset="0"/>
                <a:cs typeface="Tahoma" pitchFamily="34" charset="0"/>
              </a:rPr>
              <a:t> et la date, on </a:t>
            </a:r>
            <a:r>
              <a:rPr lang="sv-SE" sz="1600" dirty="0" err="1">
                <a:latin typeface="Tahoma" pitchFamily="34" charset="0"/>
                <a:ea typeface="Tahoma" pitchFamily="34" charset="0"/>
                <a:cs typeface="Tahoma" pitchFamily="34" charset="0"/>
              </a:rPr>
              <a:t>peut</a:t>
            </a:r>
            <a:r>
              <a:rPr lang="sv-SE" sz="1600" dirty="0">
                <a:latin typeface="Tahoma" pitchFamily="34" charset="0"/>
                <a:ea typeface="Tahoma" pitchFamily="34" charset="0"/>
                <a:cs typeface="Tahoma" pitchFamily="34" charset="0"/>
              </a:rPr>
              <a:t> le </a:t>
            </a:r>
            <a:r>
              <a:rPr lang="sv-SE" sz="1600" dirty="0" err="1">
                <a:latin typeface="Tahoma" pitchFamily="34" charset="0"/>
                <a:ea typeface="Tahoma" pitchFamily="34" charset="0"/>
                <a:cs typeface="Tahoma" pitchFamily="34" charset="0"/>
              </a:rPr>
              <a:t>modifier</a:t>
            </a:r>
            <a:r>
              <a:rPr lang="sv-SE" sz="1600" dirty="0">
                <a:latin typeface="Tahoma" pitchFamily="34" charset="0"/>
                <a:ea typeface="Tahoma" pitchFamily="34" charset="0"/>
                <a:cs typeface="Tahoma" pitchFamily="34" charset="0"/>
              </a:rPr>
              <a:t>. </a:t>
            </a:r>
            <a:br>
              <a:rPr lang="sv-SE" sz="1600" dirty="0">
                <a:latin typeface="Tahoma" pitchFamily="34" charset="0"/>
                <a:ea typeface="Tahoma" pitchFamily="34" charset="0"/>
                <a:cs typeface="Tahoma" pitchFamily="34" charset="0"/>
              </a:rPr>
            </a:br>
            <a:endParaRPr lang="sv-SE" sz="1600" dirty="0">
              <a:latin typeface="Tahoma" pitchFamily="34" charset="0"/>
              <a:ea typeface="Tahoma" pitchFamily="34" charset="0"/>
              <a:cs typeface="Tahoma" pitchFamily="34" charset="0"/>
            </a:endParaRPr>
          </a:p>
        </p:txBody>
      </p:sp>
      <p:pic>
        <p:nvPicPr>
          <p:cNvPr id="52227" name="Picture 10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64852" y="1787079"/>
            <a:ext cx="2381633" cy="2786062"/>
          </a:xfrm>
          <a:prstGeom prst="rect">
            <a:avLst/>
          </a:prstGeom>
          <a:noFill/>
          <a:ln w="9525">
            <a:noFill/>
            <a:miter lim="800000"/>
            <a:headEnd/>
            <a:tailEnd/>
          </a:ln>
        </p:spPr>
      </p:pic>
      <p:sp>
        <p:nvSpPr>
          <p:cNvPr id="52230" name="Rectangle 11"/>
          <p:cNvSpPr>
            <a:spLocks noChangeArrowheads="1"/>
          </p:cNvSpPr>
          <p:nvPr/>
        </p:nvSpPr>
        <p:spPr bwMode="auto">
          <a:xfrm>
            <a:off x="395536" y="1844824"/>
            <a:ext cx="5257800" cy="646331"/>
          </a:xfrm>
          <a:prstGeom prst="rect">
            <a:avLst/>
          </a:prstGeom>
          <a:noFill/>
          <a:ln w="9525">
            <a:noFill/>
            <a:miter lim="800000"/>
            <a:headEnd/>
            <a:tailEnd/>
          </a:ln>
        </p:spPr>
        <p:txBody>
          <a:bodyPr>
            <a:spAutoFit/>
          </a:bodyPr>
          <a:lstStyle/>
          <a:p>
            <a:r>
              <a:rPr lang="sv-SE" sz="1800" dirty="0" err="1">
                <a:latin typeface="Tahoma" pitchFamily="34" charset="0"/>
                <a:ea typeface="Tahoma" pitchFamily="34" charset="0"/>
                <a:cs typeface="Tahoma" pitchFamily="34" charset="0"/>
              </a:rPr>
              <a:t>Choisissez</a:t>
            </a:r>
            <a:r>
              <a:rPr lang="sv-SE" sz="1800" dirty="0">
                <a:latin typeface="Tahoma" pitchFamily="34" charset="0"/>
                <a:ea typeface="Tahoma" pitchFamily="34" charset="0"/>
                <a:cs typeface="Tahoma" pitchFamily="34" charset="0"/>
              </a:rPr>
              <a:t> </a:t>
            </a:r>
            <a:r>
              <a:rPr lang="sv-SE" sz="1800" b="1" dirty="0" err="1">
                <a:latin typeface="Tahoma" pitchFamily="34" charset="0"/>
                <a:ea typeface="Tahoma" pitchFamily="34" charset="0"/>
                <a:cs typeface="Tahoma" pitchFamily="34" charset="0"/>
              </a:rPr>
              <a:t>Panneau</a:t>
            </a:r>
            <a:r>
              <a:rPr lang="sv-SE" sz="1800" b="1" dirty="0">
                <a:latin typeface="Tahoma" pitchFamily="34" charset="0"/>
                <a:ea typeface="Tahoma" pitchFamily="34" charset="0"/>
                <a:cs typeface="Tahoma" pitchFamily="34" charset="0"/>
              </a:rPr>
              <a:t> de </a:t>
            </a:r>
            <a:r>
              <a:rPr lang="sv-SE" sz="1800" b="1" dirty="0" err="1">
                <a:latin typeface="Tahoma" pitchFamily="34" charset="0"/>
                <a:ea typeface="Tahoma" pitchFamily="34" charset="0"/>
                <a:cs typeface="Tahoma" pitchFamily="34" charset="0"/>
              </a:rPr>
              <a:t>configuration</a:t>
            </a:r>
            <a:r>
              <a:rPr lang="sv-SE" sz="1800" b="1" dirty="0">
                <a:latin typeface="Tahoma" pitchFamily="34" charset="0"/>
                <a:ea typeface="Tahoma" pitchFamily="34" charset="0"/>
                <a:cs typeface="Tahoma" pitchFamily="34" charset="0"/>
              </a:rPr>
              <a:t> </a:t>
            </a:r>
            <a:r>
              <a:rPr lang="sv-SE" sz="1800" dirty="0">
                <a:latin typeface="Tahoma" pitchFamily="34" charset="0"/>
                <a:ea typeface="Tahoma" pitchFamily="34" charset="0"/>
                <a:cs typeface="Tahoma" pitchFamily="34" charset="0"/>
              </a:rPr>
              <a:t>et </a:t>
            </a:r>
            <a:r>
              <a:rPr lang="sv-SE" sz="1800" dirty="0" err="1">
                <a:latin typeface="Tahoma" pitchFamily="34" charset="0"/>
                <a:ea typeface="Tahoma" pitchFamily="34" charset="0"/>
                <a:cs typeface="Tahoma" pitchFamily="34" charset="0"/>
              </a:rPr>
              <a:t>faites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un</a:t>
            </a:r>
            <a:r>
              <a:rPr lang="sv-SE" sz="1800" dirty="0">
                <a:latin typeface="Tahoma" pitchFamily="34" charset="0"/>
                <a:ea typeface="Tahoma" pitchFamily="34" charset="0"/>
                <a:cs typeface="Tahoma" pitchFamily="34" charset="0"/>
              </a:rPr>
              <a:t> double </a:t>
            </a:r>
            <a:r>
              <a:rPr lang="sv-SE" sz="1800" dirty="0" err="1">
                <a:latin typeface="Tahoma" pitchFamily="34" charset="0"/>
                <a:ea typeface="Tahoma" pitchFamily="34" charset="0"/>
                <a:cs typeface="Tahoma" pitchFamily="34" charset="0"/>
              </a:rPr>
              <a:t>clic</a:t>
            </a:r>
            <a:r>
              <a:rPr lang="sv-SE" sz="1800" dirty="0">
                <a:latin typeface="Tahoma" pitchFamily="34" charset="0"/>
                <a:ea typeface="Tahoma" pitchFamily="34" charset="0"/>
                <a:cs typeface="Tahoma" pitchFamily="34" charset="0"/>
              </a:rPr>
              <a:t> sur </a:t>
            </a:r>
            <a:r>
              <a:rPr lang="en-US" sz="1800" b="1" dirty="0">
                <a:latin typeface="Tahoma" pitchFamily="34" charset="0"/>
                <a:ea typeface="Tahoma" pitchFamily="34" charset="0"/>
                <a:cs typeface="Tahoma" pitchFamily="34" charset="0"/>
              </a:rPr>
              <a:t>Date et </a:t>
            </a:r>
            <a:r>
              <a:rPr lang="en-US" sz="1800" b="1" dirty="0" err="1">
                <a:latin typeface="Tahoma" pitchFamily="34" charset="0"/>
                <a:ea typeface="Tahoma" pitchFamily="34" charset="0"/>
                <a:cs typeface="Tahoma" pitchFamily="34" charset="0"/>
              </a:rPr>
              <a:t>heure</a:t>
            </a:r>
            <a:r>
              <a:rPr lang="en-US" sz="1800" dirty="0">
                <a:latin typeface="Tahoma" pitchFamily="34" charset="0"/>
                <a:ea typeface="Tahoma" pitchFamily="34" charset="0"/>
                <a:cs typeface="Tahoma" pitchFamily="34" charset="0"/>
              </a:rPr>
              <a:t>.</a:t>
            </a:r>
            <a:endParaRPr lang="sv-SE" sz="1800" dirty="0">
              <a:latin typeface="Tahoma" pitchFamily="34" charset="0"/>
              <a:ea typeface="Tahoma" pitchFamily="34" charset="0"/>
              <a:cs typeface="Tahoma" pitchFamily="34" charset="0"/>
            </a:endParaRPr>
          </a:p>
        </p:txBody>
      </p:sp>
      <p:sp>
        <p:nvSpPr>
          <p:cNvPr id="52232" name="Rectangle 14"/>
          <p:cNvSpPr>
            <a:spLocks noChangeArrowheads="1"/>
          </p:cNvSpPr>
          <p:nvPr/>
        </p:nvSpPr>
        <p:spPr bwMode="auto">
          <a:xfrm>
            <a:off x="467544" y="2852936"/>
            <a:ext cx="4743450" cy="923330"/>
          </a:xfrm>
          <a:prstGeom prst="rect">
            <a:avLst/>
          </a:prstGeom>
          <a:noFill/>
          <a:ln w="9525">
            <a:noFill/>
            <a:miter lim="800000"/>
            <a:headEnd/>
            <a:tailEnd/>
          </a:ln>
        </p:spPr>
        <p:txBody>
          <a:bodyPr>
            <a:spAutoFit/>
          </a:bodyPr>
          <a:lstStyle/>
          <a:p>
            <a:r>
              <a:rPr lang="sv-SE" sz="1800" dirty="0" err="1">
                <a:latin typeface="Tahoma" pitchFamily="34" charset="0"/>
                <a:ea typeface="Tahoma" pitchFamily="34" charset="0"/>
                <a:cs typeface="Tahoma" pitchFamily="34" charset="0"/>
              </a:rPr>
              <a:t>Une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boîte</a:t>
            </a:r>
            <a:r>
              <a:rPr lang="sv-SE" sz="1800" dirty="0">
                <a:latin typeface="Tahoma" pitchFamily="34" charset="0"/>
                <a:ea typeface="Tahoma" pitchFamily="34" charset="0"/>
                <a:cs typeface="Tahoma" pitchFamily="34" charset="0"/>
              </a:rPr>
              <a:t> de </a:t>
            </a:r>
            <a:r>
              <a:rPr lang="sv-SE" sz="1800" dirty="0" err="1">
                <a:latin typeface="Tahoma" pitchFamily="34" charset="0"/>
                <a:ea typeface="Tahoma" pitchFamily="34" charset="0"/>
                <a:cs typeface="Tahoma" pitchFamily="34" charset="0"/>
              </a:rPr>
              <a:t>dialogue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s’ouvre</a:t>
            </a:r>
            <a:r>
              <a:rPr lang="sv-SE" sz="1800" dirty="0">
                <a:latin typeface="Tahoma" pitchFamily="34" charset="0"/>
                <a:ea typeface="Tahoma" pitchFamily="34" charset="0"/>
                <a:cs typeface="Tahoma" pitchFamily="34" charset="0"/>
              </a:rPr>
              <a:t> et </a:t>
            </a:r>
            <a:r>
              <a:rPr lang="sv-SE" sz="1800" dirty="0" err="1">
                <a:latin typeface="Tahoma" pitchFamily="34" charset="0"/>
                <a:ea typeface="Tahoma" pitchFamily="34" charset="0"/>
                <a:cs typeface="Tahoma" pitchFamily="34" charset="0"/>
              </a:rPr>
              <a:t>vous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pouvez</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définir</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l’heure</a:t>
            </a:r>
            <a:r>
              <a:rPr lang="sv-SE" sz="1800" dirty="0">
                <a:latin typeface="Tahoma" pitchFamily="34" charset="0"/>
                <a:ea typeface="Tahoma" pitchFamily="34" charset="0"/>
                <a:cs typeface="Tahoma" pitchFamily="34" charset="0"/>
              </a:rPr>
              <a:t> et la date et </a:t>
            </a:r>
            <a:r>
              <a:rPr lang="sv-SE" sz="1800" dirty="0" err="1">
                <a:latin typeface="Tahoma" pitchFamily="34" charset="0"/>
                <a:ea typeface="Tahoma" pitchFamily="34" charset="0"/>
                <a:cs typeface="Tahoma" pitchFamily="34" charset="0"/>
              </a:rPr>
              <a:t>corriger</a:t>
            </a:r>
            <a:r>
              <a:rPr lang="sv-SE" sz="1800" dirty="0">
                <a:latin typeface="Tahoma" pitchFamily="34" charset="0"/>
                <a:ea typeface="Tahoma" pitchFamily="34" charset="0"/>
                <a:cs typeface="Tahoma" pitchFamily="34" charset="0"/>
              </a:rPr>
              <a:t> les </a:t>
            </a:r>
            <a:r>
              <a:rPr lang="sv-SE" sz="1800" dirty="0" err="1">
                <a:latin typeface="Tahoma" pitchFamily="34" charset="0"/>
                <a:ea typeface="Tahoma" pitchFamily="34" charset="0"/>
                <a:cs typeface="Tahoma" pitchFamily="34" charset="0"/>
              </a:rPr>
              <a:t>réglages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incorrects</a:t>
            </a:r>
            <a:endParaRPr lang="sv-SE" dirty="0">
              <a:latin typeface="Tahoma" pitchFamily="34" charset="0"/>
              <a:ea typeface="Tahoma" pitchFamily="34" charset="0"/>
              <a:cs typeface="Tahoma" pitchFamily="34" charset="0"/>
            </a:endParaRPr>
          </a:p>
        </p:txBody>
      </p:sp>
      <p:sp>
        <p:nvSpPr>
          <p:cNvPr id="52234" name="AutoShape 10"/>
          <p:cNvSpPr>
            <a:spLocks noChangeArrowheads="1"/>
          </p:cNvSpPr>
          <p:nvPr/>
        </p:nvSpPr>
        <p:spPr bwMode="auto">
          <a:xfrm>
            <a:off x="8316913" y="3319284"/>
            <a:ext cx="576262" cy="794802"/>
          </a:xfrm>
          <a:prstGeom prst="leftArrow">
            <a:avLst>
              <a:gd name="adj1" fmla="val 50000"/>
              <a:gd name="adj2" fmla="val 99726"/>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52236" name="AutoShape 12"/>
          <p:cNvSpPr>
            <a:spLocks noChangeArrowheads="1"/>
          </p:cNvSpPr>
          <p:nvPr/>
        </p:nvSpPr>
        <p:spPr bwMode="auto">
          <a:xfrm>
            <a:off x="5573192" y="2274158"/>
            <a:ext cx="366960" cy="794802"/>
          </a:xfrm>
          <a:prstGeom prst="rightArrow">
            <a:avLst>
              <a:gd name="adj1" fmla="val 50000"/>
              <a:gd name="adj2" fmla="val 176668"/>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ea typeface="Tahoma" pitchFamily="34" charset="0"/>
              <a:cs typeface="Tahoma" pitchFamily="34" charset="0"/>
            </a:endParaRPr>
          </a:p>
        </p:txBody>
      </p:sp>
      <p:sp>
        <p:nvSpPr>
          <p:cNvPr id="52237" name="AutoShape 13"/>
          <p:cNvSpPr>
            <a:spLocks noChangeArrowheads="1"/>
          </p:cNvSpPr>
          <p:nvPr/>
        </p:nvSpPr>
        <p:spPr bwMode="auto">
          <a:xfrm>
            <a:off x="8316913" y="1844824"/>
            <a:ext cx="366960" cy="794802"/>
          </a:xfrm>
          <a:prstGeom prst="leftArrow">
            <a:avLst>
              <a:gd name="adj1" fmla="val 50000"/>
              <a:gd name="adj2" fmla="val 125556"/>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ea typeface="Tahoma" pitchFamily="34" charset="0"/>
              <a:cs typeface="Tahoma" pitchFamily="34" charset="0"/>
            </a:endParaRPr>
          </a:p>
        </p:txBody>
      </p:sp>
      <p:sp>
        <p:nvSpPr>
          <p:cNvPr id="14" name="AutoShape 12"/>
          <p:cNvSpPr>
            <a:spLocks noChangeArrowheads="1"/>
          </p:cNvSpPr>
          <p:nvPr/>
        </p:nvSpPr>
        <p:spPr bwMode="auto">
          <a:xfrm>
            <a:off x="6653312" y="4074358"/>
            <a:ext cx="366960" cy="794802"/>
          </a:xfrm>
          <a:prstGeom prst="rightArrow">
            <a:avLst>
              <a:gd name="adj1" fmla="val 50000"/>
              <a:gd name="adj2" fmla="val 176668"/>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ea typeface="Tahoma" pitchFamily="34" charset="0"/>
              <a:cs typeface="Tahoma" pitchFamily="34" charset="0"/>
            </a:endParaRPr>
          </a:p>
        </p:txBody>
      </p:sp>
      <p:sp>
        <p:nvSpPr>
          <p:cNvPr id="16" name="AutoShape 12"/>
          <p:cNvSpPr>
            <a:spLocks noChangeArrowheads="1"/>
          </p:cNvSpPr>
          <p:nvPr/>
        </p:nvSpPr>
        <p:spPr bwMode="auto">
          <a:xfrm>
            <a:off x="5541963" y="2818428"/>
            <a:ext cx="366960" cy="794802"/>
          </a:xfrm>
          <a:prstGeom prst="rightArrow">
            <a:avLst>
              <a:gd name="adj1" fmla="val 50000"/>
              <a:gd name="adj2" fmla="val 180682"/>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ea typeface="Tahoma" pitchFamily="34" charset="0"/>
              <a:cs typeface="Tahoma" pitchFamily="34" charset="0"/>
            </a:endParaRPr>
          </a:p>
        </p:txBody>
      </p:sp>
      <p:sp>
        <p:nvSpPr>
          <p:cNvPr id="65552" name="Title 1"/>
          <p:cNvSpPr txBox="1">
            <a:spLocks/>
          </p:cNvSpPr>
          <p:nvPr/>
        </p:nvSpPr>
        <p:spPr bwMode="auto">
          <a:xfrm>
            <a:off x="744632" y="144016"/>
            <a:ext cx="8419852" cy="476672"/>
          </a:xfrm>
          <a:prstGeom prst="rect">
            <a:avLst/>
          </a:prstGeom>
          <a:noFill/>
          <a:ln w="9525">
            <a:noFill/>
            <a:miter lim="800000"/>
            <a:headEnd/>
            <a:tailEnd/>
          </a:ln>
        </p:spPr>
        <p:txBody>
          <a:bodyPr anchor="b"/>
          <a:lstStyle/>
          <a:p>
            <a:pPr eaLnBrk="0" hangingPunct="0"/>
            <a:r>
              <a:rPr lang="en-US" sz="3600" dirty="0">
                <a:solidFill>
                  <a:schemeClr val="accent1"/>
                </a:solidFill>
                <a:latin typeface="Tahoma" pitchFamily="34" charset="0"/>
                <a:ea typeface="Tahoma" pitchFamily="34" charset="0"/>
                <a:cs typeface="Tahoma" pitchFamily="34" charset="0"/>
              </a:rPr>
              <a:t>2.  Date et </a:t>
            </a:r>
            <a:r>
              <a:rPr lang="en-US" sz="3600" dirty="0" err="1">
                <a:solidFill>
                  <a:schemeClr val="accent1"/>
                </a:solidFill>
                <a:latin typeface="Tahoma" pitchFamily="34" charset="0"/>
                <a:ea typeface="Tahoma" pitchFamily="34" charset="0"/>
                <a:cs typeface="Tahoma" pitchFamily="34" charset="0"/>
              </a:rPr>
              <a:t>heure</a:t>
            </a:r>
            <a:endParaRPr lang="sv-SE" sz="3600" dirty="0">
              <a:solidFill>
                <a:schemeClr val="accent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additive="base">
                                        <p:cTn id="7" dur="500" fill="hold"/>
                                        <p:tgtEl>
                                          <p:spTgt spid="52230"/>
                                        </p:tgtEl>
                                        <p:attrNameLst>
                                          <p:attrName>ppt_x</p:attrName>
                                        </p:attrNameLst>
                                      </p:cBhvr>
                                      <p:tavLst>
                                        <p:tav tm="0">
                                          <p:val>
                                            <p:strVal val="#ppt_x"/>
                                          </p:val>
                                        </p:tav>
                                        <p:tav tm="100000">
                                          <p:val>
                                            <p:strVal val="#ppt_x"/>
                                          </p:val>
                                        </p:tav>
                                      </p:tavLst>
                                    </p:anim>
                                    <p:anim calcmode="lin" valueType="num">
                                      <p:cBhvr additive="base">
                                        <p:cTn id="8"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additive="base">
                                        <p:cTn id="13" dur="500" fill="hold"/>
                                        <p:tgtEl>
                                          <p:spTgt spid="52227"/>
                                        </p:tgtEl>
                                        <p:attrNameLst>
                                          <p:attrName>ppt_x</p:attrName>
                                        </p:attrNameLst>
                                      </p:cBhvr>
                                      <p:tavLst>
                                        <p:tav tm="0">
                                          <p:val>
                                            <p:strVal val="#ppt_x"/>
                                          </p:val>
                                        </p:tav>
                                        <p:tav tm="100000">
                                          <p:val>
                                            <p:strVal val="#ppt_x"/>
                                          </p:val>
                                        </p:tav>
                                      </p:tavLst>
                                    </p:anim>
                                    <p:anim calcmode="lin" valueType="num">
                                      <p:cBhvr additive="base">
                                        <p:cTn id="14"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32"/>
                                        </p:tgtEl>
                                        <p:attrNameLst>
                                          <p:attrName>style.visibility</p:attrName>
                                        </p:attrNameLst>
                                      </p:cBhvr>
                                      <p:to>
                                        <p:strVal val="visible"/>
                                      </p:to>
                                    </p:set>
                                    <p:anim calcmode="lin" valueType="num">
                                      <p:cBhvr additive="base">
                                        <p:cTn id="19" dur="500" fill="hold"/>
                                        <p:tgtEl>
                                          <p:spTgt spid="52232"/>
                                        </p:tgtEl>
                                        <p:attrNameLst>
                                          <p:attrName>ppt_x</p:attrName>
                                        </p:attrNameLst>
                                      </p:cBhvr>
                                      <p:tavLst>
                                        <p:tav tm="0">
                                          <p:val>
                                            <p:strVal val="#ppt_x"/>
                                          </p:val>
                                        </p:tav>
                                        <p:tav tm="100000">
                                          <p:val>
                                            <p:strVal val="#ppt_x"/>
                                          </p:val>
                                        </p:tav>
                                      </p:tavLst>
                                    </p:anim>
                                    <p:anim calcmode="lin" valueType="num">
                                      <p:cBhvr additive="base">
                                        <p:cTn id="20" dur="500" fill="hold"/>
                                        <p:tgtEl>
                                          <p:spTgt spid="522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34"/>
                                        </p:tgtEl>
                                        <p:attrNameLst>
                                          <p:attrName>style.visibility</p:attrName>
                                        </p:attrNameLst>
                                      </p:cBhvr>
                                      <p:to>
                                        <p:strVal val="visible"/>
                                      </p:to>
                                    </p:set>
                                    <p:anim calcmode="lin" valueType="num">
                                      <p:cBhvr additive="base">
                                        <p:cTn id="25" dur="500" fill="hold"/>
                                        <p:tgtEl>
                                          <p:spTgt spid="52234"/>
                                        </p:tgtEl>
                                        <p:attrNameLst>
                                          <p:attrName>ppt_x</p:attrName>
                                        </p:attrNameLst>
                                      </p:cBhvr>
                                      <p:tavLst>
                                        <p:tav tm="0">
                                          <p:val>
                                            <p:strVal val="#ppt_x"/>
                                          </p:val>
                                        </p:tav>
                                        <p:tav tm="100000">
                                          <p:val>
                                            <p:strVal val="#ppt_x"/>
                                          </p:val>
                                        </p:tav>
                                      </p:tavLst>
                                    </p:anim>
                                    <p:anim calcmode="lin" valueType="num">
                                      <p:cBhvr additive="base">
                                        <p:cTn id="26"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37"/>
                                        </p:tgtEl>
                                        <p:attrNameLst>
                                          <p:attrName>style.visibility</p:attrName>
                                        </p:attrNameLst>
                                      </p:cBhvr>
                                      <p:to>
                                        <p:strVal val="visible"/>
                                      </p:to>
                                    </p:set>
                                    <p:anim calcmode="lin" valueType="num">
                                      <p:cBhvr additive="base">
                                        <p:cTn id="31" dur="500" fill="hold"/>
                                        <p:tgtEl>
                                          <p:spTgt spid="52237"/>
                                        </p:tgtEl>
                                        <p:attrNameLst>
                                          <p:attrName>ppt_x</p:attrName>
                                        </p:attrNameLst>
                                      </p:cBhvr>
                                      <p:tavLst>
                                        <p:tav tm="0">
                                          <p:val>
                                            <p:strVal val="#ppt_x"/>
                                          </p:val>
                                        </p:tav>
                                        <p:tav tm="100000">
                                          <p:val>
                                            <p:strVal val="#ppt_x"/>
                                          </p:val>
                                        </p:tav>
                                      </p:tavLst>
                                    </p:anim>
                                    <p:anim calcmode="lin" valueType="num">
                                      <p:cBhvr additive="base">
                                        <p:cTn id="32" dur="500" fill="hold"/>
                                        <p:tgtEl>
                                          <p:spTgt spid="522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2236"/>
                                        </p:tgtEl>
                                        <p:attrNameLst>
                                          <p:attrName>style.visibility</p:attrName>
                                        </p:attrNameLst>
                                      </p:cBhvr>
                                      <p:to>
                                        <p:strVal val="visible"/>
                                      </p:to>
                                    </p:set>
                                    <p:anim calcmode="lin" valueType="num">
                                      <p:cBhvr additive="base">
                                        <p:cTn id="35" dur="500" fill="hold"/>
                                        <p:tgtEl>
                                          <p:spTgt spid="52236"/>
                                        </p:tgtEl>
                                        <p:attrNameLst>
                                          <p:attrName>ppt_x</p:attrName>
                                        </p:attrNameLst>
                                      </p:cBhvr>
                                      <p:tavLst>
                                        <p:tav tm="0">
                                          <p:val>
                                            <p:strVal val="#ppt_x"/>
                                          </p:val>
                                        </p:tav>
                                        <p:tav tm="100000">
                                          <p:val>
                                            <p:strVal val="#ppt_x"/>
                                          </p:val>
                                        </p:tav>
                                      </p:tavLst>
                                    </p:anim>
                                    <p:anim calcmode="lin" valueType="num">
                                      <p:cBhvr additive="base">
                                        <p:cTn id="36" dur="500" fill="hold"/>
                                        <p:tgtEl>
                                          <p:spTgt spid="522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52232" grpId="0"/>
      <p:bldP spid="52234" grpId="0" animBg="1"/>
      <p:bldP spid="52236" grpId="0" animBg="1"/>
      <p:bldP spid="52237" grpId="0" animBg="1"/>
      <p:bldP spid="14"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395536" y="0"/>
            <a:ext cx="8288089" cy="714375"/>
          </a:xfrm>
        </p:spPr>
        <p:txBody>
          <a:bodyPr>
            <a:normAutofit fontScale="90000"/>
          </a:bodyPr>
          <a:lstStyle/>
          <a:p>
            <a:pPr algn="l" eaLnBrk="1" hangingPunct="1"/>
            <a:r>
              <a:rPr lang="sv-SE" sz="3600" dirty="0">
                <a:solidFill>
                  <a:schemeClr val="accent1"/>
                </a:solidFill>
                <a:latin typeface="Tahoma" pitchFamily="34" charset="0"/>
                <a:ea typeface="Tahoma" pitchFamily="34" charset="0"/>
                <a:cs typeface="Tahoma" pitchFamily="34" charset="0"/>
              </a:rPr>
              <a:t>3.  </a:t>
            </a:r>
            <a:r>
              <a:rPr lang="sv-SE" sz="3600" dirty="0" err="1">
                <a:solidFill>
                  <a:schemeClr val="accent1"/>
                </a:solidFill>
                <a:latin typeface="Tahoma" pitchFamily="34" charset="0"/>
                <a:ea typeface="Tahoma" pitchFamily="34" charset="0"/>
                <a:cs typeface="Tahoma" pitchFamily="34" charset="0"/>
              </a:rPr>
              <a:t>Ajouter</a:t>
            </a:r>
            <a:r>
              <a:rPr lang="sv-SE" sz="3600" dirty="0">
                <a:solidFill>
                  <a:schemeClr val="accent1"/>
                </a:solidFill>
                <a:latin typeface="Tahoma" pitchFamily="34" charset="0"/>
                <a:ea typeface="Tahoma" pitchFamily="34" charset="0"/>
                <a:cs typeface="Tahoma" pitchFamily="34" charset="0"/>
              </a:rPr>
              <a:t> </a:t>
            </a:r>
            <a:r>
              <a:rPr lang="sv-SE" sz="3600" dirty="0" err="1">
                <a:solidFill>
                  <a:schemeClr val="accent1"/>
                </a:solidFill>
                <a:latin typeface="Tahoma" pitchFamily="34" charset="0"/>
                <a:ea typeface="Tahoma" pitchFamily="34" charset="0"/>
                <a:cs typeface="Tahoma" pitchFamily="34" charset="0"/>
              </a:rPr>
              <a:t>ou</a:t>
            </a:r>
            <a:r>
              <a:rPr lang="sv-SE" sz="3600" dirty="0">
                <a:solidFill>
                  <a:schemeClr val="accent1"/>
                </a:solidFill>
                <a:latin typeface="Tahoma" pitchFamily="34" charset="0"/>
                <a:ea typeface="Tahoma" pitchFamily="34" charset="0"/>
                <a:cs typeface="Tahoma" pitchFamily="34" charset="0"/>
              </a:rPr>
              <a:t> </a:t>
            </a:r>
            <a:r>
              <a:rPr lang="sv-SE" sz="3600" dirty="0" err="1">
                <a:solidFill>
                  <a:schemeClr val="accent1"/>
                </a:solidFill>
                <a:latin typeface="Tahoma" pitchFamily="34" charset="0"/>
                <a:ea typeface="Tahoma" pitchFamily="34" charset="0"/>
                <a:cs typeface="Tahoma" pitchFamily="34" charset="0"/>
              </a:rPr>
              <a:t>supprimer</a:t>
            </a:r>
            <a:r>
              <a:rPr lang="sv-SE" sz="3600" dirty="0">
                <a:solidFill>
                  <a:schemeClr val="accent1"/>
                </a:solidFill>
                <a:latin typeface="Tahoma" pitchFamily="34" charset="0"/>
                <a:ea typeface="Tahoma" pitchFamily="34" charset="0"/>
                <a:cs typeface="Tahoma" pitchFamily="34" charset="0"/>
              </a:rPr>
              <a:t> </a:t>
            </a:r>
            <a:r>
              <a:rPr lang="sv-SE" sz="3600" dirty="0" err="1">
                <a:solidFill>
                  <a:schemeClr val="accent1"/>
                </a:solidFill>
                <a:latin typeface="Tahoma" pitchFamily="34" charset="0"/>
                <a:ea typeface="Tahoma" pitchFamily="34" charset="0"/>
                <a:cs typeface="Tahoma" pitchFamily="34" charset="0"/>
              </a:rPr>
              <a:t>une</a:t>
            </a:r>
            <a:r>
              <a:rPr lang="sv-SE" sz="3600" dirty="0">
                <a:solidFill>
                  <a:schemeClr val="accent1"/>
                </a:solidFill>
                <a:latin typeface="Tahoma" pitchFamily="34" charset="0"/>
                <a:ea typeface="Tahoma" pitchFamily="34" charset="0"/>
                <a:cs typeface="Tahoma" pitchFamily="34" charset="0"/>
              </a:rPr>
              <a:t> </a:t>
            </a:r>
            <a:r>
              <a:rPr lang="sv-SE" sz="3600" dirty="0" err="1">
                <a:solidFill>
                  <a:schemeClr val="accent1"/>
                </a:solidFill>
                <a:latin typeface="Tahoma" pitchFamily="34" charset="0"/>
                <a:ea typeface="Tahoma" pitchFamily="34" charset="0"/>
                <a:cs typeface="Tahoma" pitchFamily="34" charset="0"/>
              </a:rPr>
              <a:t>application</a:t>
            </a:r>
            <a:endParaRPr lang="sv-SE" sz="3600" dirty="0">
              <a:solidFill>
                <a:schemeClr val="accent1"/>
              </a:solidFill>
              <a:latin typeface="Tahoma" pitchFamily="34" charset="0"/>
              <a:ea typeface="Tahoma" pitchFamily="34" charset="0"/>
              <a:cs typeface="Tahoma" pitchFamily="34" charset="0"/>
            </a:endParaRPr>
          </a:p>
        </p:txBody>
      </p:sp>
      <p:pic>
        <p:nvPicPr>
          <p:cNvPr id="66562" name="Picture 46"/>
          <p:cNvPicPr>
            <a:picLocks noChangeAspect="1" noChangeArrowheads="1"/>
          </p:cNvPicPr>
          <p:nvPr/>
        </p:nvPicPr>
        <p:blipFill>
          <a:blip r:embed="rId2" cstate="print"/>
          <a:srcRect/>
          <a:stretch>
            <a:fillRect/>
          </a:stretch>
        </p:blipFill>
        <p:spPr bwMode="auto">
          <a:xfrm>
            <a:off x="6444208" y="764704"/>
            <a:ext cx="1952625" cy="714375"/>
          </a:xfrm>
          <a:prstGeom prst="rect">
            <a:avLst/>
          </a:prstGeom>
          <a:noFill/>
          <a:ln w="9525">
            <a:noFill/>
            <a:miter lim="800000"/>
            <a:headEnd/>
            <a:tailEnd/>
          </a:ln>
        </p:spPr>
      </p:pic>
      <p:pic>
        <p:nvPicPr>
          <p:cNvPr id="53252" name="Picture 4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4035" y="1953682"/>
            <a:ext cx="5786437" cy="4358352"/>
          </a:xfrm>
          <a:prstGeom prst="rect">
            <a:avLst/>
          </a:prstGeom>
          <a:noFill/>
          <a:ln w="9525">
            <a:noFill/>
            <a:miter lim="800000"/>
            <a:headEnd/>
            <a:tailEnd/>
          </a:ln>
        </p:spPr>
      </p:pic>
      <p:sp>
        <p:nvSpPr>
          <p:cNvPr id="53253" name="Rectangle 5"/>
          <p:cNvSpPr>
            <a:spLocks noChangeArrowheads="1"/>
          </p:cNvSpPr>
          <p:nvPr/>
        </p:nvSpPr>
        <p:spPr bwMode="auto">
          <a:xfrm>
            <a:off x="323528" y="1340768"/>
            <a:ext cx="8533631" cy="923330"/>
          </a:xfrm>
          <a:prstGeom prst="rect">
            <a:avLst/>
          </a:prstGeom>
          <a:noFill/>
          <a:ln w="9525">
            <a:noFill/>
            <a:miter lim="800000"/>
            <a:headEnd/>
            <a:tailEnd/>
          </a:ln>
        </p:spPr>
        <p:txBody>
          <a:bodyPr wrap="square">
            <a:spAutoFit/>
          </a:bodyPr>
          <a:lstStyle/>
          <a:p>
            <a:r>
              <a:rPr lang="sv-SE" sz="1800" dirty="0" err="1">
                <a:latin typeface="Tahoma" pitchFamily="34" charset="0"/>
                <a:ea typeface="Tahoma" pitchFamily="34" charset="0"/>
                <a:cs typeface="Tahoma" pitchFamily="34" charset="0"/>
              </a:rPr>
              <a:t>Lorsque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vous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cliques</a:t>
            </a:r>
            <a:r>
              <a:rPr lang="sv-SE" sz="1800" dirty="0">
                <a:latin typeface="Tahoma" pitchFamily="34" charset="0"/>
                <a:ea typeface="Tahoma" pitchFamily="34" charset="0"/>
                <a:cs typeface="Tahoma" pitchFamily="34" charset="0"/>
              </a:rPr>
              <a:t> sur </a:t>
            </a:r>
            <a:r>
              <a:rPr lang="sv-SE" sz="1800" b="1" dirty="0" err="1">
                <a:latin typeface="Tahoma" pitchFamily="34" charset="0"/>
                <a:ea typeface="Tahoma" pitchFamily="34" charset="0"/>
                <a:cs typeface="Tahoma" pitchFamily="34" charset="0"/>
              </a:rPr>
              <a:t>Programmes</a:t>
            </a:r>
            <a:r>
              <a:rPr lang="sv-SE" sz="1800" b="1" dirty="0">
                <a:latin typeface="Tahoma" pitchFamily="34" charset="0"/>
                <a:ea typeface="Tahoma" pitchFamily="34" charset="0"/>
                <a:cs typeface="Tahoma" pitchFamily="34" charset="0"/>
              </a:rPr>
              <a:t>, </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une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liste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s’ouvre</a:t>
            </a:r>
            <a:r>
              <a:rPr lang="sv-SE" sz="1800" dirty="0">
                <a:latin typeface="Tahoma" pitchFamily="34" charset="0"/>
                <a:ea typeface="Tahoma" pitchFamily="34" charset="0"/>
                <a:cs typeface="Tahoma" pitchFamily="34" charset="0"/>
              </a:rPr>
              <a:t> avec </a:t>
            </a:r>
            <a:r>
              <a:rPr lang="sv-SE" sz="1800" dirty="0" err="1">
                <a:latin typeface="Tahoma" pitchFamily="34" charset="0"/>
                <a:ea typeface="Tahoma" pitchFamily="34" charset="0"/>
                <a:cs typeface="Tahoma" pitchFamily="34" charset="0"/>
              </a:rPr>
              <a:t>tous</a:t>
            </a:r>
            <a:r>
              <a:rPr lang="sv-SE" sz="1800" dirty="0">
                <a:latin typeface="Tahoma" pitchFamily="34" charset="0"/>
                <a:ea typeface="Tahoma" pitchFamily="34" charset="0"/>
                <a:cs typeface="Tahoma" pitchFamily="34" charset="0"/>
              </a:rPr>
              <a:t> les </a:t>
            </a:r>
            <a:r>
              <a:rPr lang="sv-SE" sz="1800" dirty="0" err="1">
                <a:latin typeface="Tahoma" pitchFamily="34" charset="0"/>
                <a:ea typeface="Tahoma" pitchFamily="34" charset="0"/>
                <a:cs typeface="Tahoma" pitchFamily="34" charset="0"/>
              </a:rPr>
              <a:t>programmes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installés</a:t>
            </a:r>
            <a:r>
              <a:rPr lang="sv-SE" sz="1800" dirty="0">
                <a:latin typeface="Tahoma" pitchFamily="34" charset="0"/>
                <a:ea typeface="Tahoma" pitchFamily="34" charset="0"/>
                <a:cs typeface="Tahoma" pitchFamily="34" charset="0"/>
              </a:rPr>
              <a:t> sur </a:t>
            </a:r>
            <a:r>
              <a:rPr lang="sv-SE" sz="1800" dirty="0" err="1">
                <a:latin typeface="Tahoma" pitchFamily="34" charset="0"/>
                <a:ea typeface="Tahoma" pitchFamily="34" charset="0"/>
                <a:cs typeface="Tahoma" pitchFamily="34" charset="0"/>
              </a:rPr>
              <a:t>votre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ordinateur</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Vous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pouvez</a:t>
            </a:r>
            <a:r>
              <a:rPr lang="sv-SE" sz="1800" dirty="0">
                <a:latin typeface="Tahoma" pitchFamily="34" charset="0"/>
                <a:ea typeface="Tahoma" pitchFamily="34" charset="0"/>
                <a:cs typeface="Tahoma" pitchFamily="34" charset="0"/>
              </a:rPr>
              <a:t> en </a:t>
            </a:r>
            <a:r>
              <a:rPr lang="sv-SE" sz="1800" dirty="0" err="1">
                <a:latin typeface="Tahoma" pitchFamily="34" charset="0"/>
                <a:ea typeface="Tahoma" pitchFamily="34" charset="0"/>
                <a:cs typeface="Tahoma" pitchFamily="34" charset="0"/>
              </a:rPr>
              <a:t>choisir</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un</a:t>
            </a:r>
            <a:r>
              <a:rPr lang="sv-SE" sz="1800" dirty="0">
                <a:latin typeface="Tahoma" pitchFamily="34" charset="0"/>
                <a:ea typeface="Tahoma" pitchFamily="34" charset="0"/>
                <a:cs typeface="Tahoma" pitchFamily="34" charset="0"/>
              </a:rPr>
              <a:t> sur la </a:t>
            </a:r>
            <a:r>
              <a:rPr lang="sv-SE" sz="1800" dirty="0" err="1">
                <a:latin typeface="Tahoma" pitchFamily="34" charset="0"/>
                <a:ea typeface="Tahoma" pitchFamily="34" charset="0"/>
                <a:cs typeface="Tahoma" pitchFamily="34" charset="0"/>
              </a:rPr>
              <a:t>liste</a:t>
            </a:r>
            <a:r>
              <a:rPr lang="sv-SE" sz="1800" dirty="0">
                <a:latin typeface="Tahoma" pitchFamily="34" charset="0"/>
                <a:ea typeface="Tahoma" pitchFamily="34" charset="0"/>
                <a:cs typeface="Tahoma" pitchFamily="34" charset="0"/>
              </a:rPr>
              <a:t> et le </a:t>
            </a:r>
            <a:r>
              <a:rPr lang="sv-SE" sz="1800" dirty="0" err="1">
                <a:latin typeface="Tahoma" pitchFamily="34" charset="0"/>
                <a:ea typeface="Tahoma" pitchFamily="34" charset="0"/>
                <a:cs typeface="Tahoma" pitchFamily="34" charset="0"/>
              </a:rPr>
              <a:t>supprimer</a:t>
            </a:r>
            <a:r>
              <a:rPr lang="sv-SE" sz="1800" dirty="0">
                <a:latin typeface="Tahoma" pitchFamily="34" charset="0"/>
                <a:ea typeface="Tahoma" pitchFamily="34" charset="0"/>
                <a:cs typeface="Tahoma" pitchFamily="34" charset="0"/>
              </a:rPr>
              <a:t>. </a:t>
            </a:r>
          </a:p>
        </p:txBody>
      </p:sp>
      <p:sp>
        <p:nvSpPr>
          <p:cNvPr id="53255" name="Rectangle 5"/>
          <p:cNvSpPr>
            <a:spLocks noChangeArrowheads="1"/>
          </p:cNvSpPr>
          <p:nvPr/>
        </p:nvSpPr>
        <p:spPr bwMode="auto">
          <a:xfrm>
            <a:off x="179512" y="2314333"/>
            <a:ext cx="2952329" cy="3970318"/>
          </a:xfrm>
          <a:prstGeom prst="rect">
            <a:avLst/>
          </a:prstGeom>
          <a:noFill/>
          <a:ln w="9525" algn="ctr">
            <a:noFill/>
            <a:miter lim="800000"/>
            <a:headEnd/>
            <a:tailEnd/>
          </a:ln>
        </p:spPr>
        <p:txBody>
          <a:bodyPr wrap="square" anchor="ctr">
            <a:spAutoFit/>
          </a:bodyPr>
          <a:lstStyle/>
          <a:p>
            <a:pPr eaLnBrk="0" hangingPunct="0"/>
            <a:r>
              <a:rPr lang="sv-SE" sz="1800" dirty="0" err="1">
                <a:solidFill>
                  <a:srgbClr val="333333"/>
                </a:solidFill>
                <a:latin typeface="Tahoma" pitchFamily="34" charset="0"/>
                <a:ea typeface="Tahoma" pitchFamily="34" charset="0"/>
                <a:cs typeface="Tahoma" pitchFamily="34" charset="0"/>
              </a:rPr>
              <a:t>Vous</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pouvez</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ajouter</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un</a:t>
            </a:r>
            <a:r>
              <a:rPr lang="sv-SE" sz="1800" dirty="0">
                <a:solidFill>
                  <a:srgbClr val="333333"/>
                </a:solidFill>
                <a:latin typeface="Tahoma" pitchFamily="34" charset="0"/>
                <a:ea typeface="Tahoma" pitchFamily="34" charset="0"/>
                <a:cs typeface="Tahoma" pitchFamily="34" charset="0"/>
              </a:rPr>
              <a:t> nouveau </a:t>
            </a:r>
            <a:r>
              <a:rPr lang="sv-SE" sz="1800" dirty="0" err="1">
                <a:solidFill>
                  <a:srgbClr val="333333"/>
                </a:solidFill>
                <a:latin typeface="Tahoma" pitchFamily="34" charset="0"/>
                <a:ea typeface="Tahoma" pitchFamily="34" charset="0"/>
                <a:cs typeface="Tahoma" pitchFamily="34" charset="0"/>
              </a:rPr>
              <a:t>programme</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ou</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supprimer</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l’un</a:t>
            </a:r>
            <a:r>
              <a:rPr lang="sv-SE" sz="1800" dirty="0">
                <a:solidFill>
                  <a:srgbClr val="333333"/>
                </a:solidFill>
                <a:latin typeface="Tahoma" pitchFamily="34" charset="0"/>
                <a:ea typeface="Tahoma" pitchFamily="34" charset="0"/>
                <a:cs typeface="Tahoma" pitchFamily="34" charset="0"/>
              </a:rPr>
              <a:t> des </a:t>
            </a:r>
            <a:r>
              <a:rPr lang="sv-SE" sz="1800" dirty="0" err="1">
                <a:solidFill>
                  <a:srgbClr val="333333"/>
                </a:solidFill>
                <a:latin typeface="Tahoma" pitchFamily="34" charset="0"/>
                <a:ea typeface="Tahoma" pitchFamily="34" charset="0"/>
                <a:cs typeface="Tahoma" pitchFamily="34" charset="0"/>
              </a:rPr>
              <a:t>composants</a:t>
            </a:r>
            <a:r>
              <a:rPr lang="sv-SE" sz="1800" dirty="0">
                <a:solidFill>
                  <a:srgbClr val="333333"/>
                </a:solidFill>
                <a:latin typeface="Tahoma" pitchFamily="34" charset="0"/>
                <a:ea typeface="Tahoma" pitchFamily="34" charset="0"/>
                <a:cs typeface="Tahoma" pitchFamily="34" charset="0"/>
              </a:rPr>
              <a:t> de Windows, </a:t>
            </a:r>
            <a:r>
              <a:rPr lang="sv-SE" sz="1800" dirty="0" err="1">
                <a:solidFill>
                  <a:srgbClr val="333333"/>
                </a:solidFill>
                <a:latin typeface="Tahoma" pitchFamily="34" charset="0"/>
                <a:ea typeface="Tahoma" pitchFamily="34" charset="0"/>
                <a:cs typeface="Tahoma" pitchFamily="34" charset="0"/>
              </a:rPr>
              <a:t>mais</a:t>
            </a:r>
            <a:r>
              <a:rPr lang="sv-SE" sz="1800" dirty="0">
                <a:solidFill>
                  <a:srgbClr val="333333"/>
                </a:solidFill>
                <a:latin typeface="Tahoma" pitchFamily="34" charset="0"/>
                <a:ea typeface="Tahoma" pitchFamily="34" charset="0"/>
                <a:cs typeface="Tahoma" pitchFamily="34" charset="0"/>
              </a:rPr>
              <a:t> en </a:t>
            </a:r>
            <a:r>
              <a:rPr lang="sv-SE" sz="1800" dirty="0" err="1">
                <a:solidFill>
                  <a:srgbClr val="333333"/>
                </a:solidFill>
                <a:latin typeface="Tahoma" pitchFamily="34" charset="0"/>
                <a:ea typeface="Tahoma" pitchFamily="34" charset="0"/>
                <a:cs typeface="Tahoma" pitchFamily="34" charset="0"/>
              </a:rPr>
              <a:t>ce</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cas</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vous</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devez</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avoir</a:t>
            </a:r>
            <a:r>
              <a:rPr lang="sv-SE" sz="1800" dirty="0">
                <a:solidFill>
                  <a:srgbClr val="333333"/>
                </a:solidFill>
                <a:latin typeface="Tahoma" pitchFamily="34" charset="0"/>
                <a:ea typeface="Tahoma" pitchFamily="34" charset="0"/>
                <a:cs typeface="Tahoma" pitchFamily="34" charset="0"/>
              </a:rPr>
              <a:t> les </a:t>
            </a:r>
            <a:r>
              <a:rPr lang="sv-SE" sz="1800" dirty="0" err="1">
                <a:solidFill>
                  <a:srgbClr val="333333"/>
                </a:solidFill>
                <a:latin typeface="Tahoma" pitchFamily="34" charset="0"/>
                <a:ea typeface="Tahoma" pitchFamily="34" charset="0"/>
                <a:cs typeface="Tahoma" pitchFamily="34" charset="0"/>
              </a:rPr>
              <a:t>droits</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d’administrateur</a:t>
            </a:r>
            <a:endParaRPr lang="sv-SE" sz="1800" dirty="0">
              <a:solidFill>
                <a:srgbClr val="333333"/>
              </a:solidFill>
              <a:latin typeface="Tahoma" pitchFamily="34" charset="0"/>
              <a:ea typeface="Tahoma" pitchFamily="34" charset="0"/>
              <a:cs typeface="Tahoma" pitchFamily="34" charset="0"/>
            </a:endParaRPr>
          </a:p>
          <a:p>
            <a:pPr eaLnBrk="0" hangingPunct="0"/>
            <a:endParaRPr lang="sv-SE" sz="1800" dirty="0">
              <a:solidFill>
                <a:srgbClr val="333333"/>
              </a:solidFill>
              <a:latin typeface="Tahoma" pitchFamily="34" charset="0"/>
              <a:ea typeface="Tahoma" pitchFamily="34" charset="0"/>
              <a:cs typeface="Tahoma" pitchFamily="34" charset="0"/>
            </a:endParaRPr>
          </a:p>
          <a:p>
            <a:pPr eaLnBrk="0" hangingPunct="0"/>
            <a:r>
              <a:rPr lang="sv-SE" sz="1800" dirty="0">
                <a:solidFill>
                  <a:srgbClr val="333333"/>
                </a:solidFill>
                <a:latin typeface="Tahoma" pitchFamily="34" charset="0"/>
                <a:ea typeface="Tahoma" pitchFamily="34" charset="0"/>
                <a:cs typeface="Tahoma" pitchFamily="34" charset="0"/>
              </a:rPr>
              <a:t>Si </a:t>
            </a:r>
            <a:r>
              <a:rPr lang="sv-SE" sz="1800" dirty="0" err="1">
                <a:solidFill>
                  <a:srgbClr val="333333"/>
                </a:solidFill>
                <a:latin typeface="Tahoma" pitchFamily="34" charset="0"/>
                <a:ea typeface="Tahoma" pitchFamily="34" charset="0"/>
                <a:cs typeface="Tahoma" pitchFamily="34" charset="0"/>
              </a:rPr>
              <a:t>vous</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n’avez</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pas</a:t>
            </a:r>
            <a:r>
              <a:rPr lang="sv-SE" sz="1800" dirty="0">
                <a:solidFill>
                  <a:srgbClr val="333333"/>
                </a:solidFill>
                <a:latin typeface="Tahoma" pitchFamily="34" charset="0"/>
                <a:ea typeface="Tahoma" pitchFamily="34" charset="0"/>
                <a:cs typeface="Tahoma" pitchFamily="34" charset="0"/>
              </a:rPr>
              <a:t> les </a:t>
            </a:r>
            <a:r>
              <a:rPr lang="sv-SE" sz="1800" dirty="0" err="1">
                <a:solidFill>
                  <a:srgbClr val="333333"/>
                </a:solidFill>
                <a:latin typeface="Tahoma" pitchFamily="34" charset="0"/>
                <a:ea typeface="Tahoma" pitchFamily="34" charset="0"/>
                <a:cs typeface="Tahoma" pitchFamily="34" charset="0"/>
              </a:rPr>
              <a:t>droits</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d’administrateur</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vous</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ne</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pouvez</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pas</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modifier</a:t>
            </a:r>
            <a:r>
              <a:rPr lang="sv-SE" sz="1800" dirty="0">
                <a:solidFill>
                  <a:srgbClr val="333333"/>
                </a:solidFill>
                <a:latin typeface="Tahoma" pitchFamily="34" charset="0"/>
                <a:ea typeface="Tahoma" pitchFamily="34" charset="0"/>
                <a:cs typeface="Tahoma" pitchFamily="34" charset="0"/>
              </a:rPr>
              <a:t> ni </a:t>
            </a:r>
            <a:r>
              <a:rPr lang="sv-SE" sz="1800" dirty="0" err="1">
                <a:solidFill>
                  <a:srgbClr val="333333"/>
                </a:solidFill>
                <a:latin typeface="Tahoma" pitchFamily="34" charset="0"/>
                <a:ea typeface="Tahoma" pitchFamily="34" charset="0"/>
                <a:cs typeface="Tahoma" pitchFamily="34" charset="0"/>
              </a:rPr>
              <a:t>supprimer</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un</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composant</a:t>
            </a:r>
            <a:r>
              <a:rPr lang="sv-SE" sz="1800" dirty="0">
                <a:solidFill>
                  <a:srgbClr val="333333"/>
                </a:solidFill>
                <a:latin typeface="Tahoma" pitchFamily="34" charset="0"/>
                <a:ea typeface="Tahoma" pitchFamily="34" charset="0"/>
                <a:cs typeface="Tahoma" pitchFamily="34" charset="0"/>
              </a:rPr>
              <a:t> du </a:t>
            </a:r>
            <a:r>
              <a:rPr lang="sv-SE" sz="1800" dirty="0" err="1">
                <a:solidFill>
                  <a:srgbClr val="333333"/>
                </a:solidFill>
                <a:latin typeface="Tahoma" pitchFamily="34" charset="0"/>
                <a:ea typeface="Tahoma" pitchFamily="34" charset="0"/>
                <a:cs typeface="Tahoma" pitchFamily="34" charset="0"/>
              </a:rPr>
              <a:t>système</a:t>
            </a:r>
            <a:r>
              <a:rPr lang="sv-SE" sz="1800" dirty="0">
                <a:solidFill>
                  <a:srgbClr val="333333"/>
                </a:solidFill>
                <a:latin typeface="Tahoma" pitchFamily="34" charset="0"/>
                <a:ea typeface="Tahoma" pitchFamily="34" charset="0"/>
                <a:cs typeface="Tahoma" pitchFamily="34" charset="0"/>
              </a:rPr>
              <a:t> </a:t>
            </a:r>
            <a:r>
              <a:rPr lang="sv-SE" sz="1800" dirty="0" err="1">
                <a:solidFill>
                  <a:srgbClr val="333333"/>
                </a:solidFill>
                <a:latin typeface="Tahoma" pitchFamily="34" charset="0"/>
                <a:ea typeface="Tahoma" pitchFamily="34" charset="0"/>
                <a:cs typeface="Tahoma" pitchFamily="34" charset="0"/>
              </a:rPr>
              <a:t>d’exploitation</a:t>
            </a:r>
            <a:r>
              <a:rPr lang="sv-SE" sz="1800" dirty="0">
                <a:solidFill>
                  <a:srgbClr val="333333"/>
                </a:solidFill>
                <a:latin typeface="Tahoma" pitchFamily="34" charset="0"/>
                <a:ea typeface="Tahoma" pitchFamily="34" charset="0"/>
                <a:cs typeface="Tahoma" pitchFamily="34" charset="0"/>
              </a:rPr>
              <a:t>. </a:t>
            </a:r>
            <a:endParaRPr lang="ar-IQ" sz="1800" dirty="0">
              <a:latin typeface="Tahoma" pitchFamily="34" charset="0"/>
              <a:ea typeface="Tahoma" pitchFamily="34" charset="0"/>
              <a:cs typeface="Tahoma" pitchFamily="34" charset="0"/>
            </a:endParaRPr>
          </a:p>
        </p:txBody>
      </p:sp>
      <p:sp>
        <p:nvSpPr>
          <p:cNvPr id="151561" name="Oval 9"/>
          <p:cNvSpPr>
            <a:spLocks noChangeArrowheads="1"/>
          </p:cNvSpPr>
          <p:nvPr/>
        </p:nvSpPr>
        <p:spPr bwMode="auto">
          <a:xfrm>
            <a:off x="3491880" y="4365104"/>
            <a:ext cx="1440160" cy="574675"/>
          </a:xfrm>
          <a:prstGeom prst="ellipse">
            <a:avLst/>
          </a:prstGeom>
          <a:solidFill>
            <a:schemeClr val="accent1">
              <a:alpha val="0"/>
            </a:schemeClr>
          </a:solidFill>
          <a:ln w="508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9589" y="2719519"/>
            <a:ext cx="5567570" cy="3981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additive="base">
                                        <p:cTn id="7" dur="500" fill="hold"/>
                                        <p:tgtEl>
                                          <p:spTgt spid="53253"/>
                                        </p:tgtEl>
                                        <p:attrNameLst>
                                          <p:attrName>ppt_x</p:attrName>
                                        </p:attrNameLst>
                                      </p:cBhvr>
                                      <p:tavLst>
                                        <p:tav tm="0">
                                          <p:val>
                                            <p:strVal val="#ppt_x"/>
                                          </p:val>
                                        </p:tav>
                                        <p:tav tm="100000">
                                          <p:val>
                                            <p:strVal val="#ppt_x"/>
                                          </p:val>
                                        </p:tav>
                                      </p:tavLst>
                                    </p:anim>
                                    <p:anim calcmode="lin" valueType="num">
                                      <p:cBhvr additive="base">
                                        <p:cTn id="8"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2"/>
                                        </p:tgtEl>
                                        <p:attrNameLst>
                                          <p:attrName>style.visibility</p:attrName>
                                        </p:attrNameLst>
                                      </p:cBhvr>
                                      <p:to>
                                        <p:strVal val="visible"/>
                                      </p:to>
                                    </p:set>
                                    <p:anim calcmode="lin" valueType="num">
                                      <p:cBhvr additive="base">
                                        <p:cTn id="13" dur="500" fill="hold"/>
                                        <p:tgtEl>
                                          <p:spTgt spid="53252"/>
                                        </p:tgtEl>
                                        <p:attrNameLst>
                                          <p:attrName>ppt_x</p:attrName>
                                        </p:attrNameLst>
                                      </p:cBhvr>
                                      <p:tavLst>
                                        <p:tav tm="0">
                                          <p:val>
                                            <p:strVal val="#ppt_x"/>
                                          </p:val>
                                        </p:tav>
                                        <p:tav tm="100000">
                                          <p:val>
                                            <p:strVal val="#ppt_x"/>
                                          </p:val>
                                        </p:tav>
                                      </p:tavLst>
                                    </p:anim>
                                    <p:anim calcmode="lin" valueType="num">
                                      <p:cBhvr additive="base">
                                        <p:cTn id="14"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5"/>
                                        </p:tgtEl>
                                        <p:attrNameLst>
                                          <p:attrName>style.visibility</p:attrName>
                                        </p:attrNameLst>
                                      </p:cBhvr>
                                      <p:to>
                                        <p:strVal val="visible"/>
                                      </p:to>
                                    </p:set>
                                    <p:anim calcmode="lin" valueType="num">
                                      <p:cBhvr additive="base">
                                        <p:cTn id="19" dur="500" fill="hold"/>
                                        <p:tgtEl>
                                          <p:spTgt spid="53255"/>
                                        </p:tgtEl>
                                        <p:attrNameLst>
                                          <p:attrName>ppt_x</p:attrName>
                                        </p:attrNameLst>
                                      </p:cBhvr>
                                      <p:tavLst>
                                        <p:tav tm="0">
                                          <p:val>
                                            <p:strVal val="#ppt_x"/>
                                          </p:val>
                                        </p:tav>
                                        <p:tav tm="100000">
                                          <p:val>
                                            <p:strVal val="#ppt_x"/>
                                          </p:val>
                                        </p:tav>
                                      </p:tavLst>
                                    </p:anim>
                                    <p:anim calcmode="lin" valueType="num">
                                      <p:cBhvr additive="base">
                                        <p:cTn id="20" dur="500" fill="hold"/>
                                        <p:tgtEl>
                                          <p:spTgt spid="532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1561"/>
                                        </p:tgtEl>
                                        <p:attrNameLst>
                                          <p:attrName>style.visibility</p:attrName>
                                        </p:attrNameLst>
                                      </p:cBhvr>
                                      <p:to>
                                        <p:strVal val="visible"/>
                                      </p:to>
                                    </p:set>
                                    <p:anim calcmode="lin" valueType="num">
                                      <p:cBhvr additive="base">
                                        <p:cTn id="25" dur="500" fill="hold"/>
                                        <p:tgtEl>
                                          <p:spTgt spid="151561"/>
                                        </p:tgtEl>
                                        <p:attrNameLst>
                                          <p:attrName>ppt_x</p:attrName>
                                        </p:attrNameLst>
                                      </p:cBhvr>
                                      <p:tavLst>
                                        <p:tav tm="0">
                                          <p:val>
                                            <p:strVal val="#ppt_x"/>
                                          </p:val>
                                        </p:tav>
                                        <p:tav tm="100000">
                                          <p:val>
                                            <p:strVal val="#ppt_x"/>
                                          </p:val>
                                        </p:tav>
                                      </p:tavLst>
                                    </p:anim>
                                    <p:anim calcmode="lin" valueType="num">
                                      <p:cBhvr additive="base">
                                        <p:cTn id="26" dur="500" fill="hold"/>
                                        <p:tgtEl>
                                          <p:spTgt spid="15156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5" grpId="0"/>
      <p:bldP spid="15156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67545" y="0"/>
            <a:ext cx="8390706" cy="642938"/>
          </a:xfrm>
        </p:spPr>
        <p:txBody>
          <a:bodyPr>
            <a:normAutofit/>
          </a:bodyPr>
          <a:lstStyle/>
          <a:p>
            <a:pPr algn="l" eaLnBrk="1" hangingPunct="1">
              <a:defRPr/>
            </a:pPr>
            <a:r>
              <a:rPr lang="en-US" sz="3600" dirty="0">
                <a:solidFill>
                  <a:schemeClr val="accent1"/>
                </a:solidFill>
                <a:latin typeface="Tahoma" pitchFamily="34" charset="0"/>
                <a:ea typeface="Tahoma" pitchFamily="34" charset="0"/>
                <a:cs typeface="Tahoma" pitchFamily="34" charset="0"/>
              </a:rPr>
              <a:t>4. Les </a:t>
            </a:r>
            <a:r>
              <a:rPr lang="en-US" sz="3600" dirty="0" err="1">
                <a:solidFill>
                  <a:schemeClr val="accent1"/>
                </a:solidFill>
                <a:latin typeface="Tahoma" pitchFamily="34" charset="0"/>
                <a:ea typeface="Tahoma" pitchFamily="34" charset="0"/>
                <a:cs typeface="Tahoma" pitchFamily="34" charset="0"/>
              </a:rPr>
              <a:t>comptes</a:t>
            </a:r>
            <a:r>
              <a:rPr lang="en-US" sz="3600" dirty="0">
                <a:solidFill>
                  <a:schemeClr val="accent1"/>
                </a:solidFill>
                <a:latin typeface="Tahoma" pitchFamily="34" charset="0"/>
                <a:ea typeface="Tahoma" pitchFamily="34" charset="0"/>
                <a:cs typeface="Tahoma" pitchFamily="34" charset="0"/>
              </a:rPr>
              <a:t> </a:t>
            </a:r>
            <a:r>
              <a:rPr lang="en-US" sz="3600" dirty="0" err="1">
                <a:solidFill>
                  <a:schemeClr val="accent1"/>
                </a:solidFill>
                <a:latin typeface="Tahoma" pitchFamily="34" charset="0"/>
                <a:ea typeface="Tahoma" pitchFamily="34" charset="0"/>
                <a:cs typeface="Tahoma" pitchFamily="34" charset="0"/>
              </a:rPr>
              <a:t>d’utilisateurs</a:t>
            </a:r>
            <a:endParaRPr lang="sv-SE" sz="3600" dirty="0">
              <a:solidFill>
                <a:schemeClr val="accent1"/>
              </a:solidFill>
              <a:latin typeface="Tahoma" pitchFamily="34" charset="0"/>
              <a:ea typeface="Tahoma" pitchFamily="34" charset="0"/>
              <a:cs typeface="Tahoma" pitchFamily="34" charset="0"/>
            </a:endParaRPr>
          </a:p>
        </p:txBody>
      </p:sp>
      <p:sp>
        <p:nvSpPr>
          <p:cNvPr id="54275" name="Rectangle 2"/>
          <p:cNvSpPr>
            <a:spLocks noChangeArrowheads="1"/>
          </p:cNvSpPr>
          <p:nvPr/>
        </p:nvSpPr>
        <p:spPr bwMode="auto">
          <a:xfrm>
            <a:off x="91232" y="1598340"/>
            <a:ext cx="3635251" cy="4524315"/>
          </a:xfrm>
          <a:prstGeom prst="rect">
            <a:avLst/>
          </a:prstGeom>
          <a:noFill/>
          <a:ln w="9525" algn="ctr">
            <a:noFill/>
            <a:miter lim="800000"/>
            <a:headEnd/>
            <a:tailEnd/>
          </a:ln>
        </p:spPr>
        <p:txBody>
          <a:bodyPr wrap="square" anchor="ctr">
            <a:spAutoFit/>
          </a:bodyPr>
          <a:lstStyle/>
          <a:p>
            <a:pPr marL="285750" indent="-285750" eaLnBrk="0" hangingPunct="0">
              <a:buFont typeface="Arial" pitchFamily="34" charset="0"/>
              <a:buChar char="•"/>
            </a:pPr>
            <a:r>
              <a:rPr lang="sv-SE" sz="1600" dirty="0" err="1">
                <a:solidFill>
                  <a:srgbClr val="333333"/>
                </a:solidFill>
                <a:latin typeface="Tahoma" pitchFamily="34" charset="0"/>
                <a:ea typeface="Tahoma" pitchFamily="34" charset="0"/>
                <a:cs typeface="Tahoma" pitchFamily="34" charset="0"/>
              </a:rPr>
              <a:t>Un</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autre</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paramètre</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important</a:t>
            </a:r>
            <a:r>
              <a:rPr lang="sv-SE" sz="1600" dirty="0">
                <a:solidFill>
                  <a:srgbClr val="333333"/>
                </a:solidFill>
                <a:latin typeface="Tahoma" pitchFamily="34" charset="0"/>
                <a:ea typeface="Tahoma" pitchFamily="34" charset="0"/>
                <a:cs typeface="Tahoma" pitchFamily="34" charset="0"/>
              </a:rPr>
              <a:t> du </a:t>
            </a:r>
            <a:r>
              <a:rPr lang="sv-SE" sz="1600" dirty="0" err="1">
                <a:solidFill>
                  <a:srgbClr val="333333"/>
                </a:solidFill>
                <a:latin typeface="Tahoma" pitchFamily="34" charset="0"/>
                <a:ea typeface="Tahoma" pitchFamily="34" charset="0"/>
                <a:cs typeface="Tahoma" pitchFamily="34" charset="0"/>
              </a:rPr>
              <a:t>Panneau</a:t>
            </a:r>
            <a:r>
              <a:rPr lang="sv-SE" sz="1600" dirty="0">
                <a:solidFill>
                  <a:srgbClr val="333333"/>
                </a:solidFill>
                <a:latin typeface="Tahoma" pitchFamily="34" charset="0"/>
                <a:ea typeface="Tahoma" pitchFamily="34" charset="0"/>
                <a:cs typeface="Tahoma" pitchFamily="34" charset="0"/>
              </a:rPr>
              <a:t> de </a:t>
            </a:r>
            <a:r>
              <a:rPr lang="sv-SE" sz="1600" dirty="0" err="1">
                <a:solidFill>
                  <a:srgbClr val="333333"/>
                </a:solidFill>
                <a:latin typeface="Tahoma" pitchFamily="34" charset="0"/>
                <a:ea typeface="Tahoma" pitchFamily="34" charset="0"/>
                <a:cs typeface="Tahoma" pitchFamily="34" charset="0"/>
              </a:rPr>
              <a:t>configuration</a:t>
            </a:r>
            <a:r>
              <a:rPr lang="sv-SE" sz="1600" dirty="0">
                <a:solidFill>
                  <a:srgbClr val="333333"/>
                </a:solidFill>
                <a:latin typeface="Tahoma" pitchFamily="34" charset="0"/>
                <a:ea typeface="Tahoma" pitchFamily="34" charset="0"/>
                <a:cs typeface="Tahoma" pitchFamily="34" charset="0"/>
              </a:rPr>
              <a:t> est la </a:t>
            </a:r>
            <a:r>
              <a:rPr lang="sv-SE" sz="1600" dirty="0" err="1">
                <a:solidFill>
                  <a:srgbClr val="333333"/>
                </a:solidFill>
                <a:latin typeface="Tahoma" pitchFamily="34" charset="0"/>
                <a:ea typeface="Tahoma" pitchFamily="34" charset="0"/>
                <a:cs typeface="Tahoma" pitchFamily="34" charset="0"/>
              </a:rPr>
              <a:t>possibilité</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d’ajouter</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un</a:t>
            </a:r>
            <a:r>
              <a:rPr lang="sv-SE" sz="1600" dirty="0">
                <a:solidFill>
                  <a:srgbClr val="333333"/>
                </a:solidFill>
                <a:latin typeface="Tahoma" pitchFamily="34" charset="0"/>
                <a:ea typeface="Tahoma" pitchFamily="34" charset="0"/>
                <a:cs typeface="Tahoma" pitchFamily="34" charset="0"/>
              </a:rPr>
              <a:t> nouveau </a:t>
            </a:r>
            <a:r>
              <a:rPr lang="sv-SE" sz="1600" dirty="0" err="1">
                <a:solidFill>
                  <a:srgbClr val="333333"/>
                </a:solidFill>
                <a:latin typeface="Tahoma" pitchFamily="34" charset="0"/>
                <a:ea typeface="Tahoma" pitchFamily="34" charset="0"/>
                <a:cs typeface="Tahoma" pitchFamily="34" charset="0"/>
              </a:rPr>
              <a:t>compte</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d’utilisateur</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ou</a:t>
            </a:r>
            <a:r>
              <a:rPr lang="sv-SE" sz="1600" dirty="0">
                <a:solidFill>
                  <a:srgbClr val="333333"/>
                </a:solidFill>
                <a:latin typeface="Tahoma" pitchFamily="34" charset="0"/>
                <a:ea typeface="Tahoma" pitchFamily="34" charset="0"/>
                <a:cs typeface="Tahoma" pitchFamily="34" charset="0"/>
              </a:rPr>
              <a:t> de </a:t>
            </a:r>
            <a:r>
              <a:rPr lang="sv-SE" sz="1600" dirty="0" err="1">
                <a:solidFill>
                  <a:srgbClr val="333333"/>
                </a:solidFill>
                <a:latin typeface="Tahoma" pitchFamily="34" charset="0"/>
                <a:ea typeface="Tahoma" pitchFamily="34" charset="0"/>
                <a:cs typeface="Tahoma" pitchFamily="34" charset="0"/>
              </a:rPr>
              <a:t>modifier</a:t>
            </a:r>
            <a:r>
              <a:rPr lang="sv-SE" sz="1600" dirty="0">
                <a:solidFill>
                  <a:srgbClr val="333333"/>
                </a:solidFill>
                <a:latin typeface="Tahoma" pitchFamily="34" charset="0"/>
                <a:ea typeface="Tahoma" pitchFamily="34" charset="0"/>
                <a:cs typeface="Tahoma" pitchFamily="34" charset="0"/>
              </a:rPr>
              <a:t> le </a:t>
            </a:r>
            <a:r>
              <a:rPr lang="sv-SE" sz="1600" dirty="0" err="1">
                <a:solidFill>
                  <a:srgbClr val="333333"/>
                </a:solidFill>
                <a:latin typeface="Tahoma" pitchFamily="34" charset="0"/>
                <a:ea typeface="Tahoma" pitchFamily="34" charset="0"/>
                <a:cs typeface="Tahoma" pitchFamily="34" charset="0"/>
              </a:rPr>
              <a:t>compte</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d’un</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utilisateur</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existant</a:t>
            </a:r>
            <a:r>
              <a:rPr lang="sv-SE" sz="1600" dirty="0">
                <a:solidFill>
                  <a:srgbClr val="333333"/>
                </a:solidFill>
                <a:latin typeface="Tahoma" pitchFamily="34" charset="0"/>
                <a:ea typeface="Tahoma" pitchFamily="34" charset="0"/>
                <a:cs typeface="Tahoma" pitchFamily="34" charset="0"/>
              </a:rPr>
              <a:t>.</a:t>
            </a:r>
          </a:p>
          <a:p>
            <a:pPr marL="285750" indent="-285750" eaLnBrk="0" hangingPunct="0">
              <a:buFont typeface="Arial" pitchFamily="34" charset="0"/>
              <a:buChar char="•"/>
            </a:pPr>
            <a:endParaRPr lang="sv-SE" sz="1600" dirty="0">
              <a:solidFill>
                <a:srgbClr val="333333"/>
              </a:solidFill>
              <a:latin typeface="Tahoma" pitchFamily="34" charset="0"/>
              <a:ea typeface="Tahoma" pitchFamily="34" charset="0"/>
              <a:cs typeface="Tahoma" pitchFamily="34" charset="0"/>
            </a:endParaRPr>
          </a:p>
          <a:p>
            <a:pPr marL="285750" indent="-285750" eaLnBrk="0" hangingPunct="0">
              <a:buFont typeface="Arial" pitchFamily="34" charset="0"/>
              <a:buChar char="•"/>
            </a:pPr>
            <a:r>
              <a:rPr lang="sv-SE" sz="1600" dirty="0">
                <a:solidFill>
                  <a:srgbClr val="333333"/>
                </a:solidFill>
                <a:latin typeface="Tahoma" pitchFamily="34" charset="0"/>
                <a:ea typeface="Tahoma" pitchFamily="34" charset="0"/>
                <a:cs typeface="Tahoma" pitchFamily="34" charset="0"/>
              </a:rPr>
              <a:t>Des </a:t>
            </a:r>
            <a:r>
              <a:rPr lang="sv-SE" sz="1600" dirty="0" err="1">
                <a:solidFill>
                  <a:srgbClr val="333333"/>
                </a:solidFill>
                <a:latin typeface="Tahoma" pitchFamily="34" charset="0"/>
                <a:ea typeface="Tahoma" pitchFamily="34" charset="0"/>
                <a:cs typeface="Tahoma" pitchFamily="34" charset="0"/>
              </a:rPr>
              <a:t>comptes</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d’utilisateurs</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séparés</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permettent</a:t>
            </a:r>
            <a:r>
              <a:rPr lang="sv-SE" sz="1600" dirty="0">
                <a:solidFill>
                  <a:srgbClr val="333333"/>
                </a:solidFill>
                <a:latin typeface="Tahoma" pitchFamily="34" charset="0"/>
                <a:ea typeface="Tahoma" pitchFamily="34" charset="0"/>
                <a:cs typeface="Tahoma" pitchFamily="34" charset="0"/>
              </a:rPr>
              <a:t> à </a:t>
            </a:r>
            <a:r>
              <a:rPr lang="sv-SE" sz="1600" dirty="0" err="1">
                <a:solidFill>
                  <a:srgbClr val="333333"/>
                </a:solidFill>
                <a:latin typeface="Tahoma" pitchFamily="34" charset="0"/>
                <a:ea typeface="Tahoma" pitchFamily="34" charset="0"/>
                <a:cs typeface="Tahoma" pitchFamily="34" charset="0"/>
              </a:rPr>
              <a:t>chaque</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utilisateur</a:t>
            </a:r>
            <a:r>
              <a:rPr lang="sv-SE" sz="1600" dirty="0">
                <a:solidFill>
                  <a:srgbClr val="333333"/>
                </a:solidFill>
                <a:latin typeface="Tahoma" pitchFamily="34" charset="0"/>
                <a:ea typeface="Tahoma" pitchFamily="34" charset="0"/>
                <a:cs typeface="Tahoma" pitchFamily="34" charset="0"/>
              </a:rPr>
              <a:t> de travailler avec ses propres </a:t>
            </a:r>
            <a:r>
              <a:rPr lang="sv-SE" sz="1600" dirty="0" err="1">
                <a:solidFill>
                  <a:srgbClr val="333333"/>
                </a:solidFill>
                <a:latin typeface="Tahoma" pitchFamily="34" charset="0"/>
                <a:ea typeface="Tahoma" pitchFamily="34" charset="0"/>
                <a:cs typeface="Tahoma" pitchFamily="34" charset="0"/>
              </a:rPr>
              <a:t>fichiers</a:t>
            </a:r>
            <a:r>
              <a:rPr lang="sv-SE" sz="1600" dirty="0">
                <a:solidFill>
                  <a:srgbClr val="333333"/>
                </a:solidFill>
                <a:latin typeface="Tahoma" pitchFamily="34" charset="0"/>
                <a:ea typeface="Tahoma" pitchFamily="34" charset="0"/>
                <a:cs typeface="Tahoma" pitchFamily="34" charset="0"/>
              </a:rPr>
              <a:t> et ses propres mots de </a:t>
            </a:r>
            <a:r>
              <a:rPr lang="sv-SE" sz="1600" dirty="0" err="1">
                <a:solidFill>
                  <a:srgbClr val="333333"/>
                </a:solidFill>
                <a:latin typeface="Tahoma" pitchFamily="34" charset="0"/>
                <a:ea typeface="Tahoma" pitchFamily="34" charset="0"/>
                <a:cs typeface="Tahoma" pitchFamily="34" charset="0"/>
              </a:rPr>
              <a:t>passe</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Cette</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fonction</a:t>
            </a:r>
            <a:r>
              <a:rPr lang="sv-SE" sz="1600" dirty="0">
                <a:solidFill>
                  <a:srgbClr val="333333"/>
                </a:solidFill>
                <a:latin typeface="Tahoma" pitchFamily="34" charset="0"/>
                <a:ea typeface="Tahoma" pitchFamily="34" charset="0"/>
                <a:cs typeface="Tahoma" pitchFamily="34" charset="0"/>
              </a:rPr>
              <a:t> est </a:t>
            </a:r>
            <a:r>
              <a:rPr lang="sv-SE" sz="1600" dirty="0" err="1">
                <a:solidFill>
                  <a:srgbClr val="333333"/>
                </a:solidFill>
                <a:latin typeface="Tahoma" pitchFamily="34" charset="0"/>
                <a:ea typeface="Tahoma" pitchFamily="34" charset="0"/>
                <a:cs typeface="Tahoma" pitchFamily="34" charset="0"/>
              </a:rPr>
              <a:t>nécessaire</a:t>
            </a:r>
            <a:r>
              <a:rPr lang="sv-SE" sz="1600" dirty="0">
                <a:solidFill>
                  <a:srgbClr val="333333"/>
                </a:solidFill>
                <a:latin typeface="Tahoma" pitchFamily="34" charset="0"/>
                <a:ea typeface="Tahoma" pitchFamily="34" charset="0"/>
                <a:cs typeface="Tahoma" pitchFamily="34" charset="0"/>
              </a:rPr>
              <a:t> si </a:t>
            </a:r>
            <a:r>
              <a:rPr lang="sv-SE" sz="1600" dirty="0" err="1">
                <a:solidFill>
                  <a:srgbClr val="333333"/>
                </a:solidFill>
                <a:latin typeface="Tahoma" pitchFamily="34" charset="0"/>
                <a:ea typeface="Tahoma" pitchFamily="34" charset="0"/>
                <a:cs typeface="Tahoma" pitchFamily="34" charset="0"/>
              </a:rPr>
              <a:t>plusieurs</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personnes</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utilisent</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un</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même</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ordinateur</a:t>
            </a:r>
            <a:r>
              <a:rPr lang="sv-SE" sz="1600" dirty="0">
                <a:solidFill>
                  <a:srgbClr val="333333"/>
                </a:solidFill>
                <a:latin typeface="Tahoma" pitchFamily="34" charset="0"/>
                <a:ea typeface="Tahoma" pitchFamily="34" charset="0"/>
                <a:cs typeface="Tahoma" pitchFamily="34" charset="0"/>
              </a:rPr>
              <a:t>. </a:t>
            </a:r>
          </a:p>
          <a:p>
            <a:pPr marL="285750" indent="-285750" eaLnBrk="0" hangingPunct="0">
              <a:buFont typeface="Arial" pitchFamily="34" charset="0"/>
              <a:buChar char="•"/>
            </a:pPr>
            <a:endParaRPr lang="sv-SE" sz="1600" dirty="0">
              <a:solidFill>
                <a:srgbClr val="333333"/>
              </a:solidFill>
              <a:latin typeface="Tahoma" pitchFamily="34" charset="0"/>
              <a:ea typeface="Tahoma" pitchFamily="34" charset="0"/>
              <a:cs typeface="Tahoma" pitchFamily="34" charset="0"/>
            </a:endParaRPr>
          </a:p>
          <a:p>
            <a:pPr marL="285750" indent="-285750" eaLnBrk="0" hangingPunct="0">
              <a:buFont typeface="Arial" pitchFamily="34" charset="0"/>
              <a:buChar char="•"/>
            </a:pPr>
            <a:r>
              <a:rPr lang="sv-SE" sz="1600" dirty="0">
                <a:solidFill>
                  <a:srgbClr val="333333"/>
                </a:solidFill>
                <a:latin typeface="Tahoma" pitchFamily="34" charset="0"/>
                <a:ea typeface="Tahoma" pitchFamily="34" charset="0"/>
                <a:cs typeface="Tahoma" pitchFamily="34" charset="0"/>
              </a:rPr>
              <a:t>ATTENTION! </a:t>
            </a:r>
            <a:r>
              <a:rPr lang="sv-SE" sz="1600" dirty="0" err="1">
                <a:solidFill>
                  <a:srgbClr val="333333"/>
                </a:solidFill>
                <a:latin typeface="Tahoma" pitchFamily="34" charset="0"/>
                <a:ea typeface="Tahoma" pitchFamily="34" charset="0"/>
                <a:cs typeface="Tahoma" pitchFamily="34" charset="0"/>
              </a:rPr>
              <a:t>Pour</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gérer</a:t>
            </a:r>
            <a:r>
              <a:rPr lang="sv-SE" sz="1600" dirty="0">
                <a:solidFill>
                  <a:srgbClr val="333333"/>
                </a:solidFill>
                <a:latin typeface="Tahoma" pitchFamily="34" charset="0"/>
                <a:ea typeface="Tahoma" pitchFamily="34" charset="0"/>
                <a:cs typeface="Tahoma" pitchFamily="34" charset="0"/>
              </a:rPr>
              <a:t> les </a:t>
            </a:r>
            <a:r>
              <a:rPr lang="sv-SE" sz="1600" dirty="0" err="1">
                <a:solidFill>
                  <a:srgbClr val="333333"/>
                </a:solidFill>
                <a:latin typeface="Tahoma" pitchFamily="34" charset="0"/>
                <a:ea typeface="Tahoma" pitchFamily="34" charset="0"/>
                <a:cs typeface="Tahoma" pitchFamily="34" charset="0"/>
              </a:rPr>
              <a:t>comptes</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utilisateurs</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vous</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devez</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avoir</a:t>
            </a:r>
            <a:r>
              <a:rPr lang="sv-SE" sz="1600" dirty="0">
                <a:solidFill>
                  <a:srgbClr val="333333"/>
                </a:solidFill>
                <a:latin typeface="Tahoma" pitchFamily="34" charset="0"/>
                <a:ea typeface="Tahoma" pitchFamily="34" charset="0"/>
                <a:cs typeface="Tahoma" pitchFamily="34" charset="0"/>
              </a:rPr>
              <a:t> le </a:t>
            </a:r>
            <a:r>
              <a:rPr lang="sv-SE" sz="1600" dirty="0" err="1">
                <a:solidFill>
                  <a:srgbClr val="333333"/>
                </a:solidFill>
                <a:latin typeface="Tahoma" pitchFamily="34" charset="0"/>
                <a:ea typeface="Tahoma" pitchFamily="34" charset="0"/>
                <a:cs typeface="Tahoma" pitchFamily="34" charset="0"/>
              </a:rPr>
              <a:t>droit</a:t>
            </a:r>
            <a:r>
              <a:rPr lang="sv-SE" sz="1600" dirty="0">
                <a:solidFill>
                  <a:srgbClr val="333333"/>
                </a:solidFill>
                <a:latin typeface="Tahoma" pitchFamily="34" charset="0"/>
                <a:ea typeface="Tahoma" pitchFamily="34" charset="0"/>
                <a:cs typeface="Tahoma" pitchFamily="34" charset="0"/>
              </a:rPr>
              <a:t> de </a:t>
            </a:r>
            <a:r>
              <a:rPr lang="sv-SE" sz="1600" dirty="0" err="1">
                <a:solidFill>
                  <a:srgbClr val="333333"/>
                </a:solidFill>
                <a:latin typeface="Tahoma" pitchFamily="34" charset="0"/>
                <a:ea typeface="Tahoma" pitchFamily="34" charset="0"/>
                <a:cs typeface="Tahoma" pitchFamily="34" charset="0"/>
              </a:rPr>
              <a:t>gérer</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l’ordinateur</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droits</a:t>
            </a:r>
            <a:r>
              <a:rPr lang="sv-SE" sz="1600" dirty="0">
                <a:solidFill>
                  <a:srgbClr val="333333"/>
                </a:solidFill>
                <a:latin typeface="Tahoma" pitchFamily="34" charset="0"/>
                <a:ea typeface="Tahoma" pitchFamily="34" charset="0"/>
                <a:cs typeface="Tahoma" pitchFamily="34" charset="0"/>
              </a:rPr>
              <a:t> </a:t>
            </a:r>
            <a:r>
              <a:rPr lang="sv-SE" sz="1600" dirty="0" err="1">
                <a:solidFill>
                  <a:srgbClr val="333333"/>
                </a:solidFill>
                <a:latin typeface="Tahoma" pitchFamily="34" charset="0"/>
                <a:ea typeface="Tahoma" pitchFamily="34" charset="0"/>
                <a:cs typeface="Tahoma" pitchFamily="34" charset="0"/>
              </a:rPr>
              <a:t>d’administrateur</a:t>
            </a:r>
            <a:r>
              <a:rPr lang="sv-SE" sz="1600" dirty="0">
                <a:solidFill>
                  <a:srgbClr val="333333"/>
                </a:solidFill>
                <a:latin typeface="Tahoma" pitchFamily="34" charset="0"/>
                <a:ea typeface="Tahoma" pitchFamily="34" charset="0"/>
                <a:cs typeface="Tahoma" pitchFamily="34" charset="0"/>
              </a:rPr>
              <a:t>). </a:t>
            </a:r>
            <a:endParaRPr lang="ar-IQ" sz="1600" dirty="0">
              <a:latin typeface="Tahoma" pitchFamily="34" charset="0"/>
              <a:ea typeface="Tahoma" pitchFamily="34" charset="0"/>
              <a:cs typeface="Tahoma" pitchFamily="34" charset="0"/>
            </a:endParaRPr>
          </a:p>
        </p:txBody>
      </p:sp>
      <p:pic>
        <p:nvPicPr>
          <p:cNvPr id="67587"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34556" y="692696"/>
            <a:ext cx="595312" cy="762000"/>
          </a:xfrm>
          <a:prstGeom prst="rect">
            <a:avLst/>
          </a:prstGeom>
          <a:noFill/>
          <a:ln w="9525">
            <a:noFill/>
            <a:miter lim="800000"/>
            <a:headEnd/>
            <a:tailEnd/>
          </a:ln>
        </p:spPr>
      </p:pic>
      <p:sp>
        <p:nvSpPr>
          <p:cNvPr id="67588" name="Rectangle 3"/>
          <p:cNvSpPr>
            <a:spLocks noChangeArrowheads="1"/>
          </p:cNvSpPr>
          <p:nvPr/>
        </p:nvSpPr>
        <p:spPr bwMode="auto">
          <a:xfrm>
            <a:off x="419100" y="1019145"/>
            <a:ext cx="184731" cy="400110"/>
          </a:xfrm>
          <a:prstGeom prst="rect">
            <a:avLst/>
          </a:prstGeom>
          <a:noFill/>
          <a:ln w="9525" algn="ctr">
            <a:noFill/>
            <a:miter lim="800000"/>
            <a:headEnd/>
            <a:tailEnd/>
          </a:ln>
        </p:spPr>
        <p:txBody>
          <a:bodyPr wrap="none" anchor="ctr">
            <a:spAutoFit/>
          </a:bodyPr>
          <a:lstStyle/>
          <a:p>
            <a:pPr eaLnBrk="0" hangingPunct="0"/>
            <a:endParaRPr lang="sv-SE">
              <a:latin typeface="Tahoma" pitchFamily="34" charset="0"/>
              <a:ea typeface="Tahoma" pitchFamily="34" charset="0"/>
              <a:cs typeface="Tahoma" pitchFamily="34" charset="0"/>
            </a:endParaRPr>
          </a:p>
        </p:txBody>
      </p:sp>
      <p:pic>
        <p:nvPicPr>
          <p:cNvPr id="54278" name="Picture 4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50582" y="1556792"/>
            <a:ext cx="5137150" cy="3869308"/>
          </a:xfrm>
          <a:prstGeom prst="rect">
            <a:avLst/>
          </a:prstGeom>
          <a:noFill/>
          <a:ln w="9525">
            <a:noFill/>
            <a:miter lim="800000"/>
            <a:headEnd/>
            <a:tailEnd/>
          </a:ln>
        </p:spPr>
      </p:pic>
      <p:sp>
        <p:nvSpPr>
          <p:cNvPr id="2" name="Ellips 1"/>
          <p:cNvSpPr/>
          <p:nvPr/>
        </p:nvSpPr>
        <p:spPr>
          <a:xfrm>
            <a:off x="6271072" y="2276872"/>
            <a:ext cx="175731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2060848"/>
            <a:ext cx="4507534" cy="3223442"/>
          </a:xfrm>
          <a:prstGeom prst="rect">
            <a:avLst/>
          </a:prstGeom>
        </p:spPr>
      </p:pic>
      <p:sp>
        <p:nvSpPr>
          <p:cNvPr id="5" name="Upp 4"/>
          <p:cNvSpPr/>
          <p:nvPr/>
        </p:nvSpPr>
        <p:spPr>
          <a:xfrm>
            <a:off x="6876256" y="2708920"/>
            <a:ext cx="45719"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box(in)">
                                      <p:cBhvr>
                                        <p:cTn id="7" dur="500"/>
                                        <p:tgtEl>
                                          <p:spTgt spid="542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calcmode="lin" valueType="num">
                                      <p:cBhvr additive="base">
                                        <p:cTn id="12" dur="500" fill="hold"/>
                                        <p:tgtEl>
                                          <p:spTgt spid="54278"/>
                                        </p:tgtEl>
                                        <p:attrNameLst>
                                          <p:attrName>ppt_x</p:attrName>
                                        </p:attrNameLst>
                                      </p:cBhvr>
                                      <p:tavLst>
                                        <p:tav tm="0">
                                          <p:val>
                                            <p:strVal val="#ppt_x"/>
                                          </p:val>
                                        </p:tav>
                                        <p:tav tm="100000">
                                          <p:val>
                                            <p:strVal val="#ppt_x"/>
                                          </p:val>
                                        </p:tav>
                                      </p:tavLst>
                                    </p:anim>
                                    <p:anim calcmode="lin" valueType="num">
                                      <p:cBhvr additive="base">
                                        <p:cTn id="13" dur="500" fill="hold"/>
                                        <p:tgtEl>
                                          <p:spTgt spid="5427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2"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normAutofit/>
          </a:bodyPr>
          <a:lstStyle/>
          <a:p>
            <a:pPr algn="l" eaLnBrk="1" hangingPunct="1"/>
            <a:r>
              <a:rPr lang="sv-SE" sz="3600" dirty="0">
                <a:solidFill>
                  <a:schemeClr val="accent1"/>
                </a:solidFill>
                <a:latin typeface="Tahoma" pitchFamily="34" charset="0"/>
                <a:ea typeface="Tahoma" pitchFamily="34" charset="0"/>
                <a:cs typeface="Tahoma" pitchFamily="34" charset="0"/>
              </a:rPr>
              <a:t>5. </a:t>
            </a:r>
            <a:r>
              <a:rPr lang="sv-SE" sz="3600" dirty="0" err="1">
                <a:solidFill>
                  <a:schemeClr val="accent1"/>
                </a:solidFill>
                <a:latin typeface="Tahoma" pitchFamily="34" charset="0"/>
                <a:ea typeface="Tahoma" pitchFamily="34" charset="0"/>
                <a:cs typeface="Tahoma" pitchFamily="34" charset="0"/>
              </a:rPr>
              <a:t>Imprimantes</a:t>
            </a:r>
            <a:r>
              <a:rPr lang="sv-SE" sz="3600" dirty="0">
                <a:solidFill>
                  <a:schemeClr val="accent1"/>
                </a:solidFill>
                <a:latin typeface="Tahoma" pitchFamily="34" charset="0"/>
                <a:ea typeface="Tahoma" pitchFamily="34" charset="0"/>
                <a:cs typeface="Tahoma" pitchFamily="34" charset="0"/>
              </a:rPr>
              <a:t> et fax</a:t>
            </a:r>
          </a:p>
        </p:txBody>
      </p:sp>
      <p:sp>
        <p:nvSpPr>
          <p:cNvPr id="55299" name="Rectangle 1"/>
          <p:cNvSpPr>
            <a:spLocks noChangeArrowheads="1"/>
          </p:cNvSpPr>
          <p:nvPr/>
        </p:nvSpPr>
        <p:spPr bwMode="auto">
          <a:xfrm>
            <a:off x="683568" y="1475492"/>
            <a:ext cx="7883525" cy="3785652"/>
          </a:xfrm>
          <a:prstGeom prst="rect">
            <a:avLst/>
          </a:prstGeom>
          <a:noFill/>
          <a:ln w="9525" algn="ctr">
            <a:noFill/>
            <a:miter lim="800000"/>
            <a:headEnd/>
            <a:tailEnd/>
          </a:ln>
        </p:spPr>
        <p:txBody>
          <a:bodyPr anchor="ctr">
            <a:spAutoFit/>
          </a:bodyPr>
          <a:lstStyle/>
          <a:p>
            <a:pPr marL="342900" indent="-342900" eaLnBrk="0" hangingPunct="0"/>
            <a:r>
              <a:rPr lang="sv-SE" sz="2400" dirty="0">
                <a:solidFill>
                  <a:srgbClr val="333333"/>
                </a:solidFill>
                <a:latin typeface="Tahoma" pitchFamily="34" charset="0"/>
                <a:ea typeface="Tahoma" pitchFamily="34" charset="0"/>
                <a:cs typeface="Tahoma" pitchFamily="34" charset="0"/>
              </a:rPr>
              <a:t>La </a:t>
            </a:r>
            <a:r>
              <a:rPr lang="sv-SE" sz="2400" dirty="0" err="1">
                <a:solidFill>
                  <a:srgbClr val="333333"/>
                </a:solidFill>
                <a:latin typeface="Tahoma" pitchFamily="34" charset="0"/>
                <a:ea typeface="Tahoma" pitchFamily="34" charset="0"/>
                <a:cs typeface="Tahoma" pitchFamily="34" charset="0"/>
              </a:rPr>
              <a:t>fonction</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Imprimantes</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peut</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être</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ouverte</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depuis</a:t>
            </a:r>
            <a:r>
              <a:rPr lang="sv-SE" sz="2400" dirty="0">
                <a:solidFill>
                  <a:srgbClr val="333333"/>
                </a:solidFill>
                <a:latin typeface="Tahoma" pitchFamily="34" charset="0"/>
                <a:ea typeface="Tahoma" pitchFamily="34" charset="0"/>
                <a:cs typeface="Tahoma" pitchFamily="34" charset="0"/>
              </a:rPr>
              <a:t> le</a:t>
            </a:r>
          </a:p>
          <a:p>
            <a:pPr marL="342900" indent="-342900" eaLnBrk="0" hangingPunct="0"/>
            <a:r>
              <a:rPr lang="sv-SE" sz="2400" dirty="0" err="1">
                <a:solidFill>
                  <a:srgbClr val="333333"/>
                </a:solidFill>
                <a:latin typeface="Tahoma" pitchFamily="34" charset="0"/>
                <a:ea typeface="Tahoma" pitchFamily="34" charset="0"/>
                <a:cs typeface="Tahoma" pitchFamily="34" charset="0"/>
              </a:rPr>
              <a:t>menu</a:t>
            </a:r>
            <a:r>
              <a:rPr lang="sv-SE" sz="2400" dirty="0">
                <a:solidFill>
                  <a:srgbClr val="333333"/>
                </a:solidFill>
                <a:latin typeface="Tahoma" pitchFamily="34" charset="0"/>
                <a:ea typeface="Tahoma" pitchFamily="34" charset="0"/>
                <a:cs typeface="Tahoma" pitchFamily="34" charset="0"/>
              </a:rPr>
              <a:t> de </a:t>
            </a:r>
            <a:r>
              <a:rPr lang="sv-SE" sz="2400" dirty="0" err="1">
                <a:solidFill>
                  <a:srgbClr val="333333"/>
                </a:solidFill>
                <a:latin typeface="Tahoma" pitchFamily="34" charset="0"/>
                <a:ea typeface="Tahoma" pitchFamily="34" charset="0"/>
                <a:cs typeface="Tahoma" pitchFamily="34" charset="0"/>
              </a:rPr>
              <a:t>Démarrage</a:t>
            </a:r>
            <a:r>
              <a:rPr lang="sv-SE" sz="2400" dirty="0">
                <a:solidFill>
                  <a:srgbClr val="333333"/>
                </a:solidFill>
                <a:latin typeface="Tahoma" pitchFamily="34" charset="0"/>
                <a:ea typeface="Tahoma" pitchFamily="34" charset="0"/>
                <a:cs typeface="Tahoma" pitchFamily="34" charset="0"/>
              </a:rPr>
              <a:t>. On </a:t>
            </a:r>
            <a:r>
              <a:rPr lang="sv-SE" sz="2400" dirty="0" err="1">
                <a:solidFill>
                  <a:srgbClr val="333333"/>
                </a:solidFill>
                <a:latin typeface="Tahoma" pitchFamily="34" charset="0"/>
                <a:ea typeface="Tahoma" pitchFamily="34" charset="0"/>
                <a:cs typeface="Tahoma" pitchFamily="34" charset="0"/>
              </a:rPr>
              <a:t>peut</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aussi</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ajouter</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une</a:t>
            </a:r>
            <a:endParaRPr lang="sv-SE" sz="2400" dirty="0">
              <a:solidFill>
                <a:srgbClr val="333333"/>
              </a:solidFill>
              <a:latin typeface="Tahoma" pitchFamily="34" charset="0"/>
              <a:ea typeface="Tahoma" pitchFamily="34" charset="0"/>
              <a:cs typeface="Tahoma" pitchFamily="34" charset="0"/>
            </a:endParaRPr>
          </a:p>
          <a:p>
            <a:pPr marL="342900" indent="-342900" eaLnBrk="0" hangingPunct="0"/>
            <a:r>
              <a:rPr lang="sv-SE" sz="2400" dirty="0" err="1">
                <a:solidFill>
                  <a:srgbClr val="333333"/>
                </a:solidFill>
                <a:latin typeface="Tahoma" pitchFamily="34" charset="0"/>
                <a:ea typeface="Tahoma" pitchFamily="34" charset="0"/>
                <a:cs typeface="Tahoma" pitchFamily="34" charset="0"/>
              </a:rPr>
              <a:t>imprimante</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locale</a:t>
            </a:r>
            <a:r>
              <a:rPr lang="sv-SE" sz="2400" dirty="0">
                <a:solidFill>
                  <a:srgbClr val="333333"/>
                </a:solidFill>
                <a:latin typeface="Tahoma" pitchFamily="34" charset="0"/>
                <a:ea typeface="Tahoma" pitchFamily="34" charset="0"/>
                <a:cs typeface="Tahoma" pitchFamily="34" charset="0"/>
              </a:rPr>
              <a:t> avec le cd </a:t>
            </a:r>
            <a:r>
              <a:rPr lang="sv-SE" sz="2400" dirty="0" err="1">
                <a:solidFill>
                  <a:srgbClr val="333333"/>
                </a:solidFill>
                <a:latin typeface="Tahoma" pitchFamily="34" charset="0"/>
                <a:ea typeface="Tahoma" pitchFamily="34" charset="0"/>
                <a:cs typeface="Tahoma" pitchFamily="34" charset="0"/>
              </a:rPr>
              <a:t>d’installation</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fourni</a:t>
            </a:r>
            <a:r>
              <a:rPr lang="sv-SE" sz="2400" dirty="0">
                <a:solidFill>
                  <a:srgbClr val="333333"/>
                </a:solidFill>
                <a:latin typeface="Tahoma" pitchFamily="34" charset="0"/>
                <a:ea typeface="Tahoma" pitchFamily="34" charset="0"/>
                <a:cs typeface="Tahoma" pitchFamily="34" charset="0"/>
              </a:rPr>
              <a:t> avec</a:t>
            </a:r>
          </a:p>
          <a:p>
            <a:pPr marL="342900" indent="-342900" eaLnBrk="0" hangingPunct="0"/>
            <a:r>
              <a:rPr lang="sv-SE" sz="2400" dirty="0" err="1">
                <a:solidFill>
                  <a:srgbClr val="333333"/>
                </a:solidFill>
                <a:latin typeface="Tahoma" pitchFamily="34" charset="0"/>
                <a:ea typeface="Tahoma" pitchFamily="34" charset="0"/>
                <a:cs typeface="Tahoma" pitchFamily="34" charset="0"/>
              </a:rPr>
              <a:t>l’imprimante</a:t>
            </a:r>
            <a:r>
              <a:rPr lang="sv-SE" sz="2400" dirty="0">
                <a:solidFill>
                  <a:srgbClr val="333333"/>
                </a:solidFill>
                <a:latin typeface="Tahoma" pitchFamily="34" charset="0"/>
                <a:ea typeface="Tahoma" pitchFamily="34" charset="0"/>
                <a:cs typeface="Tahoma" pitchFamily="34" charset="0"/>
              </a:rPr>
              <a:t>. </a:t>
            </a:r>
          </a:p>
          <a:p>
            <a:pPr marL="342900" indent="-342900" eaLnBrk="0" hangingPunct="0"/>
            <a:endParaRPr lang="sv-SE" sz="2400" dirty="0">
              <a:solidFill>
                <a:srgbClr val="333333"/>
              </a:solidFill>
              <a:latin typeface="Tahoma" pitchFamily="34" charset="0"/>
              <a:ea typeface="Tahoma" pitchFamily="34" charset="0"/>
              <a:cs typeface="Tahoma" pitchFamily="34" charset="0"/>
            </a:endParaRPr>
          </a:p>
          <a:p>
            <a:pPr marL="342900" indent="-342900" eaLnBrk="0" hangingPunct="0"/>
            <a:r>
              <a:rPr lang="sv-SE" sz="2400" dirty="0" err="1">
                <a:solidFill>
                  <a:srgbClr val="333333"/>
                </a:solidFill>
                <a:latin typeface="Tahoma" pitchFamily="34" charset="0"/>
                <a:ea typeface="Tahoma" pitchFamily="34" charset="0"/>
                <a:cs typeface="Tahoma" pitchFamily="34" charset="0"/>
              </a:rPr>
              <a:t>Pour</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imprimer</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un</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document</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vous</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choisissez</a:t>
            </a:r>
            <a:r>
              <a:rPr lang="sv-SE" sz="2400" dirty="0">
                <a:solidFill>
                  <a:srgbClr val="333333"/>
                </a:solidFill>
                <a:latin typeface="Tahoma" pitchFamily="34" charset="0"/>
                <a:ea typeface="Tahoma" pitchFamily="34" charset="0"/>
                <a:cs typeface="Tahoma" pitchFamily="34" charset="0"/>
              </a:rPr>
              <a:t> </a:t>
            </a:r>
            <a:r>
              <a:rPr lang="sv-SE" sz="2400" b="1" dirty="0" err="1">
                <a:solidFill>
                  <a:srgbClr val="333333"/>
                </a:solidFill>
                <a:latin typeface="Tahoma" pitchFamily="34" charset="0"/>
                <a:ea typeface="Tahoma" pitchFamily="34" charset="0"/>
                <a:cs typeface="Tahoma" pitchFamily="34" charset="0"/>
              </a:rPr>
              <a:t>Imprimer</a:t>
            </a:r>
            <a:endParaRPr lang="sv-SE" sz="2400" dirty="0">
              <a:solidFill>
                <a:srgbClr val="333333"/>
              </a:solidFill>
              <a:latin typeface="Tahoma" pitchFamily="34" charset="0"/>
              <a:ea typeface="Tahoma" pitchFamily="34" charset="0"/>
              <a:cs typeface="Tahoma" pitchFamily="34" charset="0"/>
            </a:endParaRPr>
          </a:p>
          <a:p>
            <a:pPr marL="342900" indent="-342900" eaLnBrk="0" hangingPunct="0"/>
            <a:r>
              <a:rPr lang="sv-SE" sz="2400" dirty="0">
                <a:solidFill>
                  <a:srgbClr val="333333"/>
                </a:solidFill>
                <a:latin typeface="Tahoma" pitchFamily="34" charset="0"/>
                <a:ea typeface="Tahoma" pitchFamily="34" charset="0"/>
                <a:cs typeface="Tahoma" pitchFamily="34" charset="0"/>
              </a:rPr>
              <a:t>dans le </a:t>
            </a:r>
            <a:r>
              <a:rPr lang="sv-SE" sz="2400" dirty="0" err="1">
                <a:solidFill>
                  <a:srgbClr val="333333"/>
                </a:solidFill>
                <a:latin typeface="Tahoma" pitchFamily="34" charset="0"/>
                <a:ea typeface="Tahoma" pitchFamily="34" charset="0"/>
                <a:cs typeface="Tahoma" pitchFamily="34" charset="0"/>
              </a:rPr>
              <a:t>menu</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Fichier</a:t>
            </a:r>
            <a:r>
              <a:rPr lang="sv-SE" sz="2400" dirty="0">
                <a:solidFill>
                  <a:srgbClr val="333333"/>
                </a:solidFill>
                <a:latin typeface="Tahoma" pitchFamily="34" charset="0"/>
                <a:ea typeface="Tahoma" pitchFamily="34" charset="0"/>
                <a:cs typeface="Tahoma" pitchFamily="34" charset="0"/>
              </a:rPr>
              <a:t>. Dans la </a:t>
            </a:r>
            <a:r>
              <a:rPr lang="sv-SE" sz="2400" dirty="0" err="1">
                <a:solidFill>
                  <a:srgbClr val="333333"/>
                </a:solidFill>
                <a:latin typeface="Tahoma" pitchFamily="34" charset="0"/>
                <a:ea typeface="Tahoma" pitchFamily="34" charset="0"/>
                <a:cs typeface="Tahoma" pitchFamily="34" charset="0"/>
              </a:rPr>
              <a:t>fenêtre</a:t>
            </a:r>
            <a:r>
              <a:rPr lang="sv-SE" sz="2400" dirty="0">
                <a:solidFill>
                  <a:srgbClr val="333333"/>
                </a:solidFill>
                <a:latin typeface="Tahoma" pitchFamily="34" charset="0"/>
                <a:ea typeface="Tahoma" pitchFamily="34" charset="0"/>
                <a:cs typeface="Tahoma" pitchFamily="34" charset="0"/>
              </a:rPr>
              <a:t> </a:t>
            </a:r>
            <a:r>
              <a:rPr lang="sv-SE" sz="2400" b="1" dirty="0" err="1">
                <a:solidFill>
                  <a:srgbClr val="333333"/>
                </a:solidFill>
                <a:latin typeface="Tahoma" pitchFamily="34" charset="0"/>
                <a:ea typeface="Tahoma" pitchFamily="34" charset="0"/>
                <a:cs typeface="Tahoma" pitchFamily="34" charset="0"/>
              </a:rPr>
              <a:t>Imprimantes</a:t>
            </a:r>
            <a:r>
              <a:rPr lang="sv-SE" sz="2400" dirty="0">
                <a:solidFill>
                  <a:srgbClr val="333333"/>
                </a:solidFill>
                <a:latin typeface="Tahoma" pitchFamily="34" charset="0"/>
                <a:ea typeface="Tahoma" pitchFamily="34" charset="0"/>
                <a:cs typeface="Tahoma" pitchFamily="34" charset="0"/>
              </a:rPr>
              <a:t> du</a:t>
            </a:r>
          </a:p>
          <a:p>
            <a:pPr marL="342900" indent="-342900" eaLnBrk="0" hangingPunct="0"/>
            <a:r>
              <a:rPr lang="sv-SE" sz="2400" dirty="0" err="1">
                <a:solidFill>
                  <a:srgbClr val="333333"/>
                </a:solidFill>
                <a:latin typeface="Tahoma" pitchFamily="34" charset="0"/>
                <a:ea typeface="Tahoma" pitchFamily="34" charset="0"/>
                <a:cs typeface="Tahoma" pitchFamily="34" charset="0"/>
              </a:rPr>
              <a:t>Panneau</a:t>
            </a:r>
            <a:r>
              <a:rPr lang="sv-SE" sz="2400" dirty="0">
                <a:solidFill>
                  <a:srgbClr val="333333"/>
                </a:solidFill>
                <a:latin typeface="Tahoma" pitchFamily="34" charset="0"/>
                <a:ea typeface="Tahoma" pitchFamily="34" charset="0"/>
                <a:cs typeface="Tahoma" pitchFamily="34" charset="0"/>
              </a:rPr>
              <a:t> de </a:t>
            </a:r>
            <a:r>
              <a:rPr lang="sv-SE" sz="2400" dirty="0" err="1">
                <a:solidFill>
                  <a:srgbClr val="333333"/>
                </a:solidFill>
                <a:latin typeface="Tahoma" pitchFamily="34" charset="0"/>
                <a:ea typeface="Tahoma" pitchFamily="34" charset="0"/>
                <a:cs typeface="Tahoma" pitchFamily="34" charset="0"/>
              </a:rPr>
              <a:t>configuration</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vous</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pouvez</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suivre</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vos</a:t>
            </a:r>
            <a:endParaRPr lang="sv-SE" sz="2400" dirty="0">
              <a:solidFill>
                <a:srgbClr val="333333"/>
              </a:solidFill>
              <a:latin typeface="Tahoma" pitchFamily="34" charset="0"/>
              <a:ea typeface="Tahoma" pitchFamily="34" charset="0"/>
              <a:cs typeface="Tahoma" pitchFamily="34" charset="0"/>
            </a:endParaRPr>
          </a:p>
          <a:p>
            <a:pPr marL="342900" indent="-342900" eaLnBrk="0" hangingPunct="0"/>
            <a:r>
              <a:rPr lang="sv-SE" sz="2400" dirty="0" err="1">
                <a:solidFill>
                  <a:srgbClr val="333333"/>
                </a:solidFill>
                <a:latin typeface="Tahoma" pitchFamily="34" charset="0"/>
                <a:ea typeface="Tahoma" pitchFamily="34" charset="0"/>
                <a:cs typeface="Tahoma" pitchFamily="34" charset="0"/>
              </a:rPr>
              <a:t>travaux</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d’impression</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interrompre</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une</a:t>
            </a:r>
            <a:r>
              <a:rPr lang="sv-SE" sz="2400" dirty="0">
                <a:solidFill>
                  <a:srgbClr val="333333"/>
                </a:solidFill>
                <a:latin typeface="Tahoma" pitchFamily="34" charset="0"/>
                <a:ea typeface="Tahoma" pitchFamily="34" charset="0"/>
                <a:cs typeface="Tahoma" pitchFamily="34" charset="0"/>
              </a:rPr>
              <a:t> impression </a:t>
            </a:r>
            <a:r>
              <a:rPr lang="sv-SE" sz="2400" dirty="0" err="1">
                <a:solidFill>
                  <a:srgbClr val="333333"/>
                </a:solidFill>
                <a:latin typeface="Tahoma" pitchFamily="34" charset="0"/>
                <a:ea typeface="Tahoma" pitchFamily="34" charset="0"/>
                <a:cs typeface="Tahoma" pitchFamily="34" charset="0"/>
              </a:rPr>
              <a:t>ou</a:t>
            </a:r>
            <a:endParaRPr lang="sv-SE" sz="2400" dirty="0">
              <a:solidFill>
                <a:srgbClr val="333333"/>
              </a:solidFill>
              <a:latin typeface="Tahoma" pitchFamily="34" charset="0"/>
              <a:ea typeface="Tahoma" pitchFamily="34" charset="0"/>
              <a:cs typeface="Tahoma" pitchFamily="34" charset="0"/>
            </a:endParaRPr>
          </a:p>
          <a:p>
            <a:pPr marL="342900" indent="-342900" eaLnBrk="0" hangingPunct="0"/>
            <a:r>
              <a:rPr lang="sv-SE" sz="2400" dirty="0" err="1">
                <a:solidFill>
                  <a:srgbClr val="333333"/>
                </a:solidFill>
                <a:latin typeface="Tahoma" pitchFamily="34" charset="0"/>
                <a:ea typeface="Tahoma" pitchFamily="34" charset="0"/>
                <a:cs typeface="Tahoma" pitchFamily="34" charset="0"/>
              </a:rPr>
              <a:t>commander</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un</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travail</a:t>
            </a:r>
            <a:r>
              <a:rPr lang="sv-SE" sz="2400" dirty="0">
                <a:solidFill>
                  <a:srgbClr val="333333"/>
                </a:solidFill>
                <a:latin typeface="Tahoma" pitchFamily="34" charset="0"/>
                <a:ea typeface="Tahoma" pitchFamily="34" charset="0"/>
                <a:cs typeface="Tahoma" pitchFamily="34" charset="0"/>
              </a:rPr>
              <a:t> </a:t>
            </a:r>
            <a:r>
              <a:rPr lang="sv-SE" sz="2400" dirty="0" err="1">
                <a:solidFill>
                  <a:srgbClr val="333333"/>
                </a:solidFill>
                <a:latin typeface="Tahoma" pitchFamily="34" charset="0"/>
                <a:ea typeface="Tahoma" pitchFamily="34" charset="0"/>
                <a:cs typeface="Tahoma" pitchFamily="34" charset="0"/>
              </a:rPr>
              <a:t>d’impression</a:t>
            </a:r>
            <a:r>
              <a:rPr lang="sv-SE" sz="2400" dirty="0">
                <a:solidFill>
                  <a:srgbClr val="333333"/>
                </a:solidFill>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ox(in)">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5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95936" y="1602731"/>
            <a:ext cx="4929187" cy="3482453"/>
          </a:xfrm>
          <a:prstGeom prst="rect">
            <a:avLst/>
          </a:prstGeom>
          <a:noFill/>
          <a:ln w="9525">
            <a:noFill/>
            <a:miter lim="800000"/>
            <a:headEnd/>
            <a:tailEnd/>
          </a:ln>
        </p:spPr>
      </p:pic>
      <p:sp>
        <p:nvSpPr>
          <p:cNvPr id="6" name="Rectangle 6"/>
          <p:cNvSpPr txBox="1">
            <a:spLocks noChangeArrowheads="1"/>
          </p:cNvSpPr>
          <p:nvPr/>
        </p:nvSpPr>
        <p:spPr bwMode="auto">
          <a:xfrm>
            <a:off x="102318" y="1908166"/>
            <a:ext cx="3530600" cy="116946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marL="533400" indent="-533400">
              <a:lnSpc>
                <a:spcPct val="90000"/>
              </a:lnSpc>
              <a:spcBef>
                <a:spcPct val="20000"/>
              </a:spcBef>
              <a:buClr>
                <a:schemeClr val="tx2"/>
              </a:buClr>
              <a:buSzPct val="70000"/>
              <a:defRPr/>
            </a:pPr>
            <a:r>
              <a:rPr lang="sv-SE" sz="1600" b="1" kern="0" dirty="0" err="1">
                <a:latin typeface="Tahoma" pitchFamily="34" charset="0"/>
                <a:ea typeface="Tahoma" pitchFamily="34" charset="0"/>
                <a:cs typeface="Tahoma" pitchFamily="34" charset="0"/>
              </a:rPr>
              <a:t>Ici</a:t>
            </a:r>
            <a:r>
              <a:rPr lang="sv-SE" sz="1600" b="1" kern="0" dirty="0">
                <a:latin typeface="Tahoma" pitchFamily="34" charset="0"/>
                <a:ea typeface="Tahoma" pitchFamily="34" charset="0"/>
                <a:cs typeface="Tahoma" pitchFamily="34" charset="0"/>
              </a:rPr>
              <a:t>, </a:t>
            </a:r>
            <a:r>
              <a:rPr lang="sv-SE" sz="1600" b="1" kern="0" dirty="0" err="1">
                <a:latin typeface="Tahoma" pitchFamily="34" charset="0"/>
                <a:ea typeface="Tahoma" pitchFamily="34" charset="0"/>
                <a:cs typeface="Tahoma" pitchFamily="34" charset="0"/>
              </a:rPr>
              <a:t>vous</a:t>
            </a:r>
            <a:r>
              <a:rPr lang="sv-SE" sz="1600" b="1" kern="0" dirty="0">
                <a:latin typeface="Tahoma" pitchFamily="34" charset="0"/>
                <a:ea typeface="Tahoma" pitchFamily="34" charset="0"/>
                <a:cs typeface="Tahoma" pitchFamily="34" charset="0"/>
              </a:rPr>
              <a:t> </a:t>
            </a:r>
            <a:r>
              <a:rPr lang="sv-SE" sz="1600" b="1" kern="0" dirty="0" err="1">
                <a:latin typeface="Tahoma" pitchFamily="34" charset="0"/>
                <a:ea typeface="Tahoma" pitchFamily="34" charset="0"/>
                <a:cs typeface="Tahoma" pitchFamily="34" charset="0"/>
              </a:rPr>
              <a:t>pouvez</a:t>
            </a:r>
            <a:r>
              <a:rPr lang="sv-SE" sz="1600" b="1" kern="0" dirty="0">
                <a:latin typeface="Tahoma" pitchFamily="34" charset="0"/>
                <a:ea typeface="Tahoma" pitchFamily="34" charset="0"/>
                <a:cs typeface="Tahoma" pitchFamily="34" charset="0"/>
              </a:rPr>
              <a:t> </a:t>
            </a:r>
            <a:r>
              <a:rPr lang="sv-SE" sz="1600" b="1" kern="0" dirty="0" err="1">
                <a:latin typeface="Tahoma" pitchFamily="34" charset="0"/>
                <a:ea typeface="Tahoma" pitchFamily="34" charset="0"/>
                <a:cs typeface="Tahoma" pitchFamily="34" charset="0"/>
              </a:rPr>
              <a:t>ajouter</a:t>
            </a:r>
            <a:r>
              <a:rPr lang="sv-SE" sz="1600" b="1" kern="0" dirty="0">
                <a:latin typeface="Tahoma" pitchFamily="34" charset="0"/>
                <a:ea typeface="Tahoma" pitchFamily="34" charset="0"/>
                <a:cs typeface="Tahoma" pitchFamily="34" charset="0"/>
              </a:rPr>
              <a:t> </a:t>
            </a:r>
            <a:r>
              <a:rPr lang="sv-SE" sz="1600" b="1" kern="0" dirty="0" err="1">
                <a:latin typeface="Tahoma" pitchFamily="34" charset="0"/>
                <a:ea typeface="Tahoma" pitchFamily="34" charset="0"/>
                <a:cs typeface="Tahoma" pitchFamily="34" charset="0"/>
              </a:rPr>
              <a:t>une</a:t>
            </a:r>
            <a:r>
              <a:rPr lang="sv-SE" sz="1600" b="1" kern="0" dirty="0">
                <a:latin typeface="Tahoma" pitchFamily="34" charset="0"/>
                <a:ea typeface="Tahoma" pitchFamily="34" charset="0"/>
                <a:cs typeface="Tahoma" pitchFamily="34" charset="0"/>
              </a:rPr>
              <a:t> </a:t>
            </a:r>
            <a:r>
              <a:rPr lang="sv-SE" sz="1600" b="1" kern="0" dirty="0" err="1">
                <a:latin typeface="Tahoma" pitchFamily="34" charset="0"/>
                <a:ea typeface="Tahoma" pitchFamily="34" charset="0"/>
                <a:cs typeface="Tahoma" pitchFamily="34" charset="0"/>
              </a:rPr>
              <a:t>imprimante</a:t>
            </a:r>
            <a:r>
              <a:rPr lang="sv-SE" sz="1600" b="1" kern="0" dirty="0">
                <a:latin typeface="Tahoma" pitchFamily="34" charset="0"/>
                <a:ea typeface="Tahoma" pitchFamily="34" charset="0"/>
                <a:cs typeface="Tahoma" pitchFamily="34" charset="0"/>
              </a:rPr>
              <a:t>, </a:t>
            </a:r>
            <a:r>
              <a:rPr lang="sv-SE" sz="1600" b="1" kern="0" dirty="0" err="1">
                <a:latin typeface="Tahoma" pitchFamily="34" charset="0"/>
                <a:ea typeface="Tahoma" pitchFamily="34" charset="0"/>
                <a:cs typeface="Tahoma" pitchFamily="34" charset="0"/>
              </a:rPr>
              <a:t>soit</a:t>
            </a:r>
            <a:r>
              <a:rPr lang="sv-SE" sz="1600" b="1" kern="0" dirty="0">
                <a:latin typeface="Tahoma" pitchFamily="34" charset="0"/>
                <a:ea typeface="Tahoma" pitchFamily="34" charset="0"/>
                <a:cs typeface="Tahoma" pitchFamily="34" charset="0"/>
              </a:rPr>
              <a:t> à </a:t>
            </a:r>
            <a:r>
              <a:rPr lang="sv-SE" sz="1600" b="1" kern="0" dirty="0" err="1">
                <a:latin typeface="Tahoma" pitchFamily="34" charset="0"/>
                <a:ea typeface="Tahoma" pitchFamily="34" charset="0"/>
                <a:cs typeface="Tahoma" pitchFamily="34" charset="0"/>
              </a:rPr>
              <a:t>l’aide</a:t>
            </a:r>
            <a:r>
              <a:rPr lang="sv-SE" sz="1600" b="1" kern="0" dirty="0">
                <a:latin typeface="Tahoma" pitchFamily="34" charset="0"/>
                <a:ea typeface="Tahoma" pitchFamily="34" charset="0"/>
                <a:cs typeface="Tahoma" pitchFamily="34" charset="0"/>
              </a:rPr>
              <a:t> </a:t>
            </a:r>
            <a:r>
              <a:rPr lang="sv-SE" sz="1600" b="1" kern="0" dirty="0" err="1">
                <a:latin typeface="Tahoma" pitchFamily="34" charset="0"/>
                <a:ea typeface="Tahoma" pitchFamily="34" charset="0"/>
                <a:cs typeface="Tahoma" pitchFamily="34" charset="0"/>
              </a:rPr>
              <a:t>d’un</a:t>
            </a:r>
            <a:r>
              <a:rPr lang="sv-SE" sz="1600" b="1" kern="0" dirty="0">
                <a:latin typeface="Tahoma" pitchFamily="34" charset="0"/>
                <a:ea typeface="Tahoma" pitchFamily="34" charset="0"/>
                <a:cs typeface="Tahoma" pitchFamily="34" charset="0"/>
              </a:rPr>
              <a:t> cd, </a:t>
            </a:r>
            <a:r>
              <a:rPr lang="sv-SE" sz="1600" b="1" kern="0" dirty="0" err="1">
                <a:latin typeface="Tahoma" pitchFamily="34" charset="0"/>
                <a:ea typeface="Tahoma" pitchFamily="34" charset="0"/>
                <a:cs typeface="Tahoma" pitchFamily="34" charset="0"/>
              </a:rPr>
              <a:t>soit</a:t>
            </a:r>
            <a:r>
              <a:rPr lang="sv-SE" sz="1600" b="1" kern="0" dirty="0">
                <a:latin typeface="Tahoma" pitchFamily="34" charset="0"/>
                <a:ea typeface="Tahoma" pitchFamily="34" charset="0"/>
                <a:cs typeface="Tahoma" pitchFamily="34" charset="0"/>
              </a:rPr>
              <a:t> par Internet. </a:t>
            </a:r>
          </a:p>
        </p:txBody>
      </p:sp>
      <p:sp>
        <p:nvSpPr>
          <p:cNvPr id="2" name="Ellips 1"/>
          <p:cNvSpPr/>
          <p:nvPr/>
        </p:nvSpPr>
        <p:spPr>
          <a:xfrm>
            <a:off x="6148733" y="2162095"/>
            <a:ext cx="64807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144" y="2492896"/>
            <a:ext cx="4949251" cy="3634730"/>
          </a:xfrm>
          <a:prstGeom prst="rect">
            <a:avLst/>
          </a:prstGeom>
        </p:spPr>
      </p:pic>
      <p:sp>
        <p:nvSpPr>
          <p:cNvPr id="5" name="Ellips 4"/>
          <p:cNvSpPr/>
          <p:nvPr/>
        </p:nvSpPr>
        <p:spPr>
          <a:xfrm>
            <a:off x="4251325" y="3284984"/>
            <a:ext cx="2304256" cy="7790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itle 1"/>
          <p:cNvSpPr txBox="1">
            <a:spLocks/>
          </p:cNvSpPr>
          <p:nvPr/>
        </p:nvSpPr>
        <p:spPr>
          <a:xfrm>
            <a:off x="449110" y="8469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sv-SE" sz="3600" dirty="0" err="1">
                <a:solidFill>
                  <a:schemeClr val="accent1"/>
                </a:solidFill>
                <a:latin typeface="Tahoma" pitchFamily="34" charset="0"/>
                <a:ea typeface="Tahoma" pitchFamily="34" charset="0"/>
                <a:cs typeface="Tahoma" pitchFamily="34" charset="0"/>
              </a:rPr>
              <a:t>Installer</a:t>
            </a:r>
            <a:r>
              <a:rPr lang="sv-SE" sz="3600" dirty="0">
                <a:solidFill>
                  <a:schemeClr val="accent1"/>
                </a:solidFill>
                <a:latin typeface="Tahoma" pitchFamily="34" charset="0"/>
                <a:ea typeface="Tahoma" pitchFamily="34" charset="0"/>
                <a:cs typeface="Tahoma" pitchFamily="34" charset="0"/>
              </a:rPr>
              <a:t> </a:t>
            </a:r>
            <a:r>
              <a:rPr lang="sv-SE" sz="3600" dirty="0" err="1">
                <a:solidFill>
                  <a:schemeClr val="accent1"/>
                </a:solidFill>
                <a:latin typeface="Tahoma" pitchFamily="34" charset="0"/>
                <a:ea typeface="Tahoma" pitchFamily="34" charset="0"/>
                <a:cs typeface="Tahoma" pitchFamily="34" charset="0"/>
              </a:rPr>
              <a:t>une</a:t>
            </a:r>
            <a:r>
              <a:rPr lang="sv-SE" sz="3600" dirty="0">
                <a:solidFill>
                  <a:schemeClr val="accent1"/>
                </a:solidFill>
                <a:latin typeface="Tahoma" pitchFamily="34" charset="0"/>
                <a:ea typeface="Tahoma" pitchFamily="34" charset="0"/>
                <a:cs typeface="Tahoma" pitchFamily="34" charset="0"/>
              </a:rPr>
              <a:t> </a:t>
            </a:r>
            <a:r>
              <a:rPr lang="sv-SE" sz="3600" dirty="0" err="1">
                <a:solidFill>
                  <a:schemeClr val="accent1"/>
                </a:solidFill>
                <a:latin typeface="Tahoma" pitchFamily="34" charset="0"/>
                <a:ea typeface="Tahoma" pitchFamily="34" charset="0"/>
                <a:cs typeface="Tahoma" pitchFamily="34" charset="0"/>
              </a:rPr>
              <a:t>imprimante</a:t>
            </a:r>
            <a:endParaRPr lang="sv-SE" sz="3600" dirty="0">
              <a:solidFill>
                <a:schemeClr val="accent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9633"/>
                                        </p:tgtEl>
                                        <p:attrNameLst>
                                          <p:attrName>style.visibility</p:attrName>
                                        </p:attrNameLst>
                                      </p:cBhvr>
                                      <p:to>
                                        <p:strVal val="visible"/>
                                      </p:to>
                                    </p:set>
                                    <p:animEffect transition="in" filter="barn(inVertical)">
                                      <p:cBhvr>
                                        <p:cTn id="14" dur="500"/>
                                        <p:tgtEl>
                                          <p:spTgt spid="6963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539552" y="1"/>
            <a:ext cx="8105973" cy="764704"/>
          </a:xfrm>
        </p:spPr>
        <p:txBody>
          <a:bodyPr/>
          <a:lstStyle/>
          <a:p>
            <a:pPr algn="l" eaLnBrk="1" hangingPunct="1"/>
            <a:endParaRPr lang="sv-SE" sz="2000" b="1" dirty="0">
              <a:latin typeface="Tahoma" pitchFamily="34" charset="0"/>
              <a:ea typeface="Tahoma" pitchFamily="34" charset="0"/>
              <a:cs typeface="Tahoma" pitchFamily="34" charset="0"/>
            </a:endParaRPr>
          </a:p>
        </p:txBody>
      </p:sp>
      <p:sp>
        <p:nvSpPr>
          <p:cNvPr id="57348" name="Rectangle 3"/>
          <p:cNvSpPr>
            <a:spLocks noChangeArrowheads="1"/>
          </p:cNvSpPr>
          <p:nvPr/>
        </p:nvSpPr>
        <p:spPr bwMode="auto">
          <a:xfrm>
            <a:off x="395536" y="332656"/>
            <a:ext cx="8355905" cy="1261884"/>
          </a:xfrm>
          <a:prstGeom prst="rect">
            <a:avLst/>
          </a:prstGeom>
          <a:noFill/>
          <a:ln w="9525">
            <a:noFill/>
            <a:miter lim="800000"/>
            <a:headEnd/>
            <a:tailEnd/>
          </a:ln>
        </p:spPr>
        <p:txBody>
          <a:bodyPr wrap="square">
            <a:spAutoFit/>
          </a:bodyPr>
          <a:lstStyle/>
          <a:p>
            <a:endParaRPr lang="sv-SE" dirty="0">
              <a:latin typeface="Tahoma" pitchFamily="34" charset="0"/>
              <a:ea typeface="Tahoma" pitchFamily="34" charset="0"/>
              <a:cs typeface="Tahoma" pitchFamily="34" charset="0"/>
            </a:endParaRPr>
          </a:p>
          <a:p>
            <a:r>
              <a:rPr lang="sv-SE" sz="1400" dirty="0" err="1">
                <a:latin typeface="Tahoma" pitchFamily="34" charset="0"/>
                <a:ea typeface="Tahoma" pitchFamily="34" charset="0"/>
                <a:cs typeface="Tahoma" pitchFamily="34" charset="0"/>
              </a:rPr>
              <a:t>Lorsque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vous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imprimez</a:t>
            </a:r>
            <a:r>
              <a:rPr lang="sv-SE" sz="1400" dirty="0">
                <a:latin typeface="Tahoma" pitchFamily="34" charset="0"/>
                <a:ea typeface="Tahoma" pitchFamily="34" charset="0"/>
                <a:cs typeface="Tahoma" pitchFamily="34" charset="0"/>
              </a:rPr>
              <a:t> à </a:t>
            </a:r>
            <a:r>
              <a:rPr lang="sv-SE" sz="1400" dirty="0" err="1">
                <a:latin typeface="Tahoma" pitchFamily="34" charset="0"/>
                <a:ea typeface="Tahoma" pitchFamily="34" charset="0"/>
                <a:cs typeface="Tahoma" pitchFamily="34" charset="0"/>
              </a:rPr>
              <a:t>partir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d’un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logiciiel</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utilisez</a:t>
            </a:r>
            <a:r>
              <a:rPr lang="sv-SE" sz="1400" dirty="0">
                <a:latin typeface="Tahoma" pitchFamily="34" charset="0"/>
                <a:ea typeface="Tahoma" pitchFamily="34" charset="0"/>
                <a:cs typeface="Tahoma" pitchFamily="34" charset="0"/>
              </a:rPr>
              <a:t> </a:t>
            </a:r>
            <a:r>
              <a:rPr lang="sv-SE" sz="1400" b="1" dirty="0" err="1">
                <a:latin typeface="Tahoma" pitchFamily="34" charset="0"/>
                <a:ea typeface="Tahoma" pitchFamily="34" charset="0"/>
                <a:cs typeface="Tahoma" pitchFamily="34" charset="0"/>
              </a:rPr>
              <a:t>Imprimer</a:t>
            </a:r>
            <a:r>
              <a:rPr lang="sv-SE" sz="1400" b="1" dirty="0">
                <a:latin typeface="Tahoma" pitchFamily="34" charset="0"/>
                <a:ea typeface="Tahoma" pitchFamily="34" charset="0"/>
                <a:cs typeface="Tahoma" pitchFamily="34" charset="0"/>
              </a:rPr>
              <a:t> </a:t>
            </a:r>
            <a:r>
              <a:rPr lang="sv-SE" sz="1400" dirty="0">
                <a:latin typeface="Tahoma" pitchFamily="34" charset="0"/>
                <a:ea typeface="Tahoma" pitchFamily="34" charset="0"/>
                <a:cs typeface="Tahoma" pitchFamily="34" charset="0"/>
              </a:rPr>
              <a:t>dans le </a:t>
            </a:r>
            <a:r>
              <a:rPr lang="sv-SE" sz="1400" dirty="0" err="1">
                <a:latin typeface="Tahoma" pitchFamily="34" charset="0"/>
                <a:ea typeface="Tahoma" pitchFamily="34" charset="0"/>
                <a:cs typeface="Tahoma" pitchFamily="34" charset="0"/>
              </a:rPr>
              <a:t>menu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Fichier</a:t>
            </a:r>
            <a:r>
              <a:rPr lang="sv-SE" sz="1400" dirty="0">
                <a:latin typeface="Tahoma" pitchFamily="34" charset="0"/>
                <a:ea typeface="Tahoma" pitchFamily="34" charset="0"/>
                <a:cs typeface="Tahoma" pitchFamily="34" charset="0"/>
              </a:rPr>
              <a:t>. </a:t>
            </a:r>
            <a:br>
              <a:rPr lang="sv-SE" sz="1400" dirty="0">
                <a:latin typeface="Tahoma" pitchFamily="34" charset="0"/>
                <a:ea typeface="Tahoma" pitchFamily="34" charset="0"/>
                <a:cs typeface="Tahoma" pitchFamily="34" charset="0"/>
              </a:rPr>
            </a:br>
            <a:r>
              <a:rPr lang="sv-SE" sz="1400" dirty="0">
                <a:latin typeface="Tahoma" pitchFamily="34" charset="0"/>
                <a:ea typeface="Tahoma" pitchFamily="34" charset="0"/>
                <a:cs typeface="Tahoma" pitchFamily="34" charset="0"/>
              </a:rPr>
              <a:t>Si </a:t>
            </a:r>
            <a:r>
              <a:rPr lang="sv-SE" sz="1400" dirty="0" err="1">
                <a:latin typeface="Tahoma" pitchFamily="34" charset="0"/>
                <a:ea typeface="Tahoma" pitchFamily="34" charset="0"/>
                <a:cs typeface="Tahoma" pitchFamily="34" charset="0"/>
              </a:rPr>
              <a:t>vous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lancez</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une</a:t>
            </a:r>
            <a:r>
              <a:rPr lang="sv-SE" sz="1400" dirty="0">
                <a:latin typeface="Tahoma" pitchFamily="34" charset="0"/>
                <a:ea typeface="Tahoma" pitchFamily="34" charset="0"/>
                <a:cs typeface="Tahoma" pitchFamily="34" charset="0"/>
              </a:rPr>
              <a:t> impression en </a:t>
            </a:r>
            <a:r>
              <a:rPr lang="sv-SE" sz="1400" dirty="0" err="1">
                <a:latin typeface="Tahoma" pitchFamily="34" charset="0"/>
                <a:ea typeface="Tahoma" pitchFamily="34" charset="0"/>
                <a:cs typeface="Tahoma" pitchFamily="34" charset="0"/>
              </a:rPr>
              <a:t>cliquant</a:t>
            </a:r>
            <a:r>
              <a:rPr lang="sv-SE" sz="1400" dirty="0">
                <a:latin typeface="Tahoma" pitchFamily="34" charset="0"/>
                <a:ea typeface="Tahoma" pitchFamily="34" charset="0"/>
                <a:cs typeface="Tahoma" pitchFamily="34" charset="0"/>
              </a:rPr>
              <a:t> sur </a:t>
            </a:r>
            <a:r>
              <a:rPr lang="sv-SE" sz="1400" dirty="0" err="1">
                <a:latin typeface="Tahoma" pitchFamily="34" charset="0"/>
                <a:ea typeface="Tahoma" pitchFamily="34" charset="0"/>
                <a:cs typeface="Tahoma" pitchFamily="34" charset="0"/>
              </a:rPr>
              <a:t>l’icône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d’imprimante</a:t>
            </a:r>
            <a:r>
              <a:rPr lang="sv-SE" sz="1400" dirty="0">
                <a:latin typeface="Tahoma" pitchFamily="34" charset="0"/>
                <a:ea typeface="Tahoma" pitchFamily="34" charset="0"/>
                <a:cs typeface="Tahoma" pitchFamily="34" charset="0"/>
              </a:rPr>
              <a:t> de la </a:t>
            </a:r>
            <a:r>
              <a:rPr lang="sv-SE" sz="1400" dirty="0" err="1">
                <a:latin typeface="Tahoma" pitchFamily="34" charset="0"/>
                <a:ea typeface="Tahoma" pitchFamily="34" charset="0"/>
                <a:cs typeface="Tahoma" pitchFamily="34" charset="0"/>
              </a:rPr>
              <a:t>barre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d’outils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vous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ne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pouvez</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pas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contrôler</a:t>
            </a:r>
            <a:r>
              <a:rPr lang="sv-SE" sz="1400" dirty="0">
                <a:latin typeface="Tahoma" pitchFamily="34" charset="0"/>
                <a:ea typeface="Tahoma" pitchFamily="34" charset="0"/>
                <a:cs typeface="Tahoma" pitchFamily="34" charset="0"/>
              </a:rPr>
              <a:t> le </a:t>
            </a:r>
            <a:r>
              <a:rPr lang="sv-SE" sz="1400" dirty="0" err="1">
                <a:latin typeface="Tahoma" pitchFamily="34" charset="0"/>
                <a:ea typeface="Tahoma" pitchFamily="34" charset="0"/>
                <a:cs typeface="Tahoma" pitchFamily="34" charset="0"/>
              </a:rPr>
              <a:t>travail</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d’impression</a:t>
            </a:r>
            <a:r>
              <a:rPr lang="sv-SE" sz="1400" dirty="0">
                <a:latin typeface="Tahoma" pitchFamily="34" charset="0"/>
                <a:ea typeface="Tahoma" pitchFamily="34" charset="0"/>
                <a:cs typeface="Tahoma" pitchFamily="34" charset="0"/>
              </a:rPr>
              <a:t> et </a:t>
            </a:r>
            <a:r>
              <a:rPr lang="sv-SE" sz="1400" dirty="0" err="1">
                <a:latin typeface="Tahoma" pitchFamily="34" charset="0"/>
                <a:ea typeface="Tahoma" pitchFamily="34" charset="0"/>
                <a:cs typeface="Tahoma" pitchFamily="34" charset="0"/>
              </a:rPr>
              <a:t>l’imprimante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imprime</a:t>
            </a:r>
            <a:r>
              <a:rPr lang="sv-SE" sz="1400" dirty="0">
                <a:latin typeface="Tahoma" pitchFamily="34" charset="0"/>
                <a:ea typeface="Tahoma" pitchFamily="34" charset="0"/>
                <a:cs typeface="Tahoma" pitchFamily="34" charset="0"/>
              </a:rPr>
              <a:t> la </a:t>
            </a:r>
            <a:r>
              <a:rPr lang="sv-SE" sz="1400" dirty="0" err="1">
                <a:latin typeface="Tahoma" pitchFamily="34" charset="0"/>
                <a:ea typeface="Tahoma" pitchFamily="34" charset="0"/>
                <a:cs typeface="Tahoma" pitchFamily="34" charset="0"/>
              </a:rPr>
              <a:t>totalité</a:t>
            </a:r>
            <a:r>
              <a:rPr lang="sv-SE" sz="1400" dirty="0">
                <a:latin typeface="Tahoma" pitchFamily="34" charset="0"/>
                <a:ea typeface="Tahoma" pitchFamily="34" charset="0"/>
                <a:cs typeface="Tahoma" pitchFamily="34" charset="0"/>
              </a:rPr>
              <a:t> du </a:t>
            </a:r>
            <a:r>
              <a:rPr lang="sv-SE" sz="1400" dirty="0" err="1">
                <a:latin typeface="Tahoma" pitchFamily="34" charset="0"/>
                <a:ea typeface="Tahoma" pitchFamily="34" charset="0"/>
                <a:cs typeface="Tahoma" pitchFamily="34" charset="0"/>
              </a:rPr>
              <a:t>document</a:t>
            </a:r>
            <a:r>
              <a:rPr lang="sv-SE" sz="1400" dirty="0">
                <a:latin typeface="Tahoma" pitchFamily="34" charset="0"/>
                <a:ea typeface="Tahoma" pitchFamily="34" charset="0"/>
                <a:cs typeface="Tahoma" pitchFamily="34" charset="0"/>
              </a:rPr>
              <a:t> à </a:t>
            </a:r>
            <a:r>
              <a:rPr lang="sv-SE" sz="1400" dirty="0" err="1">
                <a:latin typeface="Tahoma" pitchFamily="34" charset="0"/>
                <a:ea typeface="Tahoma" pitchFamily="34" charset="0"/>
                <a:cs typeface="Tahoma" pitchFamily="34" charset="0"/>
              </a:rPr>
              <a:t>partir</a:t>
            </a:r>
            <a:r>
              <a:rPr lang="sv-SE" sz="1400" dirty="0">
                <a:latin typeface="Tahoma" pitchFamily="34" charset="0"/>
                <a:ea typeface="Tahoma" pitchFamily="34" charset="0"/>
                <a:cs typeface="Tahoma" pitchFamily="34" charset="0"/>
              </a:rPr>
              <a:t> de </a:t>
            </a:r>
            <a:r>
              <a:rPr lang="sv-SE" sz="1400" dirty="0" err="1">
                <a:latin typeface="Tahoma" pitchFamily="34" charset="0"/>
                <a:ea typeface="Tahoma" pitchFamily="34" charset="0"/>
                <a:cs typeface="Tahoma" pitchFamily="34" charset="0"/>
              </a:rPr>
              <a:t>l’imprimante</a:t>
            </a:r>
            <a:r>
              <a:rPr lang="sv-SE" sz="1400" dirty="0">
                <a:latin typeface="Tahoma" pitchFamily="34" charset="0"/>
                <a:ea typeface="Tahoma" pitchFamily="34" charset="0"/>
                <a:cs typeface="Tahoma" pitchFamily="34" charset="0"/>
              </a:rPr>
              <a:t> par </a:t>
            </a:r>
            <a:r>
              <a:rPr lang="sv-SE" sz="1400" dirty="0" err="1">
                <a:latin typeface="Tahoma" pitchFamily="34" charset="0"/>
                <a:ea typeface="Tahoma" pitchFamily="34" charset="0"/>
                <a:cs typeface="Tahoma" pitchFamily="34" charset="0"/>
              </a:rPr>
              <a:t>défaut</a:t>
            </a:r>
            <a:r>
              <a:rPr lang="sv-SE" sz="1400" dirty="0">
                <a:latin typeface="Tahoma" pitchFamily="34" charset="0"/>
                <a:ea typeface="Tahoma" pitchFamily="34" charset="0"/>
                <a:cs typeface="Tahoma" pitchFamily="34" charset="0"/>
              </a:rPr>
              <a:t>.</a:t>
            </a:r>
          </a:p>
        </p:txBody>
      </p:sp>
      <p:pic>
        <p:nvPicPr>
          <p:cNvPr id="57349" name="Picture 5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5536" y="1751666"/>
            <a:ext cx="8234530" cy="4629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ox(in)">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7349"/>
                                        </p:tgtEl>
                                        <p:attrNameLst>
                                          <p:attrName>style.visibility</p:attrName>
                                        </p:attrNameLst>
                                      </p:cBhvr>
                                      <p:to>
                                        <p:strVal val="visible"/>
                                      </p:to>
                                    </p:set>
                                    <p:animEffect transition="in" filter="box(in)">
                                      <p:cBhvr>
                                        <p:cTn id="12"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88640"/>
            <a:ext cx="9144000" cy="1143000"/>
          </a:xfrm>
        </p:spPr>
        <p:txBody>
          <a:bodyPr anchor="ctr" anchorCtr="1"/>
          <a:lstStyle/>
          <a:p>
            <a:pPr eaLnBrk="1" hangingPunct="1">
              <a:defRPr/>
            </a:pPr>
            <a:r>
              <a:rPr lang="sv-SE" dirty="0">
                <a:effectLst>
                  <a:outerShdw blurRad="38100" dist="38100" dir="2700000" algn="tl">
                    <a:srgbClr val="C0C0C0"/>
                  </a:outerShdw>
                </a:effectLst>
                <a:latin typeface="Tahoma" pitchFamily="34" charset="0"/>
                <a:ea typeface="Tahoma" pitchFamily="34" charset="0"/>
                <a:cs typeface="Tahoma" pitchFamily="34" charset="0"/>
              </a:rPr>
              <a:t> </a:t>
            </a:r>
            <a:r>
              <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Le </a:t>
            </a:r>
            <a:r>
              <a:rPr lang="sv-S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bouton</a:t>
            </a:r>
            <a:r>
              <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sv-S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gauche</a:t>
            </a:r>
            <a:r>
              <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de la </a:t>
            </a:r>
            <a:r>
              <a:rPr lang="sv-S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souris</a:t>
            </a:r>
            <a:endParaRPr lang="sv-SE" dirty="0">
              <a:solidFill>
                <a:schemeClr val="accent1"/>
              </a:solidFill>
              <a:latin typeface="Tahoma" pitchFamily="34" charset="0"/>
              <a:ea typeface="Tahoma" pitchFamily="34" charset="0"/>
              <a:cs typeface="Tahoma" pitchFamily="34" charset="0"/>
            </a:endParaRPr>
          </a:p>
        </p:txBody>
      </p:sp>
      <p:sp>
        <p:nvSpPr>
          <p:cNvPr id="12291" name="Rectangle 3"/>
          <p:cNvSpPr>
            <a:spLocks noGrp="1" noChangeArrowheads="1"/>
          </p:cNvSpPr>
          <p:nvPr>
            <p:ph type="body" idx="4294967295"/>
          </p:nvPr>
        </p:nvSpPr>
        <p:spPr>
          <a:xfrm>
            <a:off x="899592" y="1268760"/>
            <a:ext cx="7523162" cy="5040313"/>
          </a:xfrm>
        </p:spPr>
        <p:txBody>
          <a:bodyPr>
            <a:noAutofit/>
          </a:bodyPr>
          <a:lstStyle/>
          <a:p>
            <a:pPr eaLnBrk="1" hangingPunct="1">
              <a:defRPr/>
            </a:pPr>
            <a:r>
              <a:rPr lang="fr-FR" sz="2400" b="1" dirty="0">
                <a:latin typeface="Tahoma" pitchFamily="34" charset="0"/>
                <a:ea typeface="Tahoma" pitchFamily="34" charset="0"/>
                <a:cs typeface="Tahoma" pitchFamily="34" charset="0"/>
              </a:rPr>
              <a:t>Le clic simple</a:t>
            </a:r>
            <a:r>
              <a:rPr lang="fr-FR" sz="2400" dirty="0">
                <a:latin typeface="Tahoma" pitchFamily="34" charset="0"/>
                <a:ea typeface="Tahoma" pitchFamily="34" charset="0"/>
                <a:cs typeface="Tahoma" pitchFamily="34" charset="0"/>
              </a:rPr>
              <a:t> sur le bouton gauche sert à choisir ou à sélectionner.</a:t>
            </a:r>
          </a:p>
          <a:p>
            <a:pPr>
              <a:defRPr/>
            </a:pPr>
            <a:r>
              <a:rPr lang="fr-FR" sz="2400" b="1" dirty="0">
                <a:latin typeface="Tahoma" pitchFamily="34" charset="0"/>
                <a:ea typeface="Tahoma" pitchFamily="34" charset="0"/>
                <a:cs typeface="Tahoma" pitchFamily="34" charset="0"/>
              </a:rPr>
              <a:t>Le clic double</a:t>
            </a:r>
            <a:r>
              <a:rPr lang="fr-FR" sz="2400" dirty="0">
                <a:latin typeface="Tahoma" pitchFamily="34" charset="0"/>
                <a:ea typeface="Tahoma" pitchFamily="34" charset="0"/>
                <a:cs typeface="Tahoma" pitchFamily="34" charset="0"/>
              </a:rPr>
              <a:t> (deux clics rapides) sur le bouton gauche sert à ouvrir un fichier, un dossier ou un logiciel. </a:t>
            </a:r>
          </a:p>
          <a:p>
            <a:pPr>
              <a:defRPr/>
            </a:pPr>
            <a:r>
              <a:rPr lang="fr-FR" sz="2400" b="1" dirty="0">
                <a:latin typeface="Tahoma" pitchFamily="34" charset="0"/>
                <a:ea typeface="Tahoma" pitchFamily="34" charset="0"/>
                <a:cs typeface="Tahoma" pitchFamily="34" charset="0"/>
              </a:rPr>
              <a:t>Glisser-Déposer </a:t>
            </a:r>
            <a:r>
              <a:rPr lang="fr-FR" sz="2400" dirty="0">
                <a:latin typeface="Tahoma" pitchFamily="34" charset="0"/>
                <a:ea typeface="Tahoma" pitchFamily="34" charset="0"/>
                <a:cs typeface="Tahoma" pitchFamily="34" charset="0"/>
              </a:rPr>
              <a:t>avec le bouton gauche :</a:t>
            </a:r>
            <a:br>
              <a:rPr lang="fr-FR" sz="2400" dirty="0">
                <a:latin typeface="Tahoma" pitchFamily="34" charset="0"/>
                <a:ea typeface="Tahoma" pitchFamily="34" charset="0"/>
                <a:cs typeface="Tahoma" pitchFamily="34" charset="0"/>
              </a:rPr>
            </a:br>
            <a:r>
              <a:rPr lang="fr-FR" sz="2400" dirty="0">
                <a:latin typeface="Tahoma" pitchFamily="34" charset="0"/>
                <a:ea typeface="Tahoma" pitchFamily="34" charset="0"/>
                <a:cs typeface="Tahoma" pitchFamily="34" charset="0"/>
              </a:rPr>
              <a:t>Sélectionnez un fichier sur l’écran. Maintenez enfoncé le bouton gauche tandis que vous faites glisser le fichier jusqu’à son nouvel emplacement, puis lâchez le bouton. Ce procédé vous permet de copier ou de déplacer des fichiers (ou des dossiers) dans l’ordinateur sans avoir besoin de copier et coller.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arn(inVertical)">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arn(inVertical)">
                                      <p:cBhvr>
                                        <p:cTn id="17"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827584" y="0"/>
            <a:ext cx="7856041" cy="912813"/>
          </a:xfrm>
        </p:spPr>
        <p:txBody>
          <a:bodyPr>
            <a:normAutofit/>
          </a:bodyPr>
          <a:lstStyle/>
          <a:p>
            <a:pPr algn="l" rtl="1" eaLnBrk="1" hangingPunct="1"/>
            <a:r>
              <a:rPr lang="fr-FR" sz="4000" dirty="0">
                <a:solidFill>
                  <a:schemeClr val="accent1"/>
                </a:solidFill>
                <a:latin typeface="Tahoma" pitchFamily="34" charset="0"/>
                <a:ea typeface="Tahoma" pitchFamily="34" charset="0"/>
                <a:cs typeface="Tahoma" pitchFamily="34" charset="0"/>
              </a:rPr>
              <a:t>Imprimer</a:t>
            </a:r>
            <a:endParaRPr lang="sv-SE" sz="4000" dirty="0">
              <a:solidFill>
                <a:schemeClr val="accent1"/>
              </a:solidFill>
              <a:latin typeface="Tahoma" pitchFamily="34" charset="0"/>
              <a:ea typeface="Tahoma" pitchFamily="34" charset="0"/>
              <a:cs typeface="Tahoma" pitchFamily="34" charset="0"/>
            </a:endParaRPr>
          </a:p>
        </p:txBody>
      </p:sp>
      <p:pic>
        <p:nvPicPr>
          <p:cNvPr id="5837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1395" y="548680"/>
            <a:ext cx="3656967" cy="5506963"/>
          </a:xfrm>
          <a:prstGeom prst="rect">
            <a:avLst/>
          </a:prstGeom>
          <a:noFill/>
          <a:ln w="9525">
            <a:noFill/>
            <a:miter lim="800000"/>
            <a:headEnd/>
            <a:tailEnd/>
          </a:ln>
        </p:spPr>
      </p:pic>
      <p:sp>
        <p:nvSpPr>
          <p:cNvPr id="58377" name="AutoShape 9"/>
          <p:cNvSpPr>
            <a:spLocks noChangeArrowheads="1"/>
          </p:cNvSpPr>
          <p:nvPr/>
        </p:nvSpPr>
        <p:spPr bwMode="auto">
          <a:xfrm>
            <a:off x="7956377" y="1916832"/>
            <a:ext cx="1099912" cy="720080"/>
          </a:xfrm>
          <a:prstGeom prst="wedgeRoundRectCallout">
            <a:avLst>
              <a:gd name="adj1" fmla="val -89557"/>
              <a:gd name="adj2" fmla="val -19420"/>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000" b="1" dirty="0" err="1">
                <a:latin typeface="Tahoma" pitchFamily="34" charset="0"/>
                <a:ea typeface="Tahoma" pitchFamily="34" charset="0"/>
                <a:cs typeface="Tahoma" pitchFamily="34" charset="0"/>
              </a:rPr>
              <a:t>Choisissez</a:t>
            </a:r>
            <a:r>
              <a:rPr lang="sv-SE" sz="1000" b="1" dirty="0">
                <a:latin typeface="Tahoma" pitchFamily="34" charset="0"/>
                <a:ea typeface="Tahoma" pitchFamily="34" charset="0"/>
                <a:cs typeface="Tahoma" pitchFamily="34" charset="0"/>
              </a:rPr>
              <a:t> </a:t>
            </a:r>
            <a:r>
              <a:rPr lang="sv-SE" sz="1000" b="1" dirty="0" err="1">
                <a:latin typeface="Tahoma" pitchFamily="34" charset="0"/>
                <a:ea typeface="Tahoma" pitchFamily="34" charset="0"/>
                <a:cs typeface="Tahoma" pitchFamily="34" charset="0"/>
              </a:rPr>
              <a:t>une</a:t>
            </a:r>
            <a:r>
              <a:rPr lang="sv-SE" sz="1000" b="1" dirty="0">
                <a:latin typeface="Tahoma" pitchFamily="34" charset="0"/>
                <a:ea typeface="Tahoma" pitchFamily="34" charset="0"/>
                <a:cs typeface="Tahoma" pitchFamily="34" charset="0"/>
              </a:rPr>
              <a:t> </a:t>
            </a:r>
            <a:r>
              <a:rPr lang="sv-SE" sz="1000" b="1" dirty="0" err="1">
                <a:latin typeface="Tahoma" pitchFamily="34" charset="0"/>
                <a:ea typeface="Tahoma" pitchFamily="34" charset="0"/>
                <a:cs typeface="Tahoma" pitchFamily="34" charset="0"/>
              </a:rPr>
              <a:t>imprimante</a:t>
            </a:r>
            <a:endParaRPr lang="sv-SE" sz="1000" b="1" dirty="0">
              <a:latin typeface="Tahoma" pitchFamily="34" charset="0"/>
              <a:ea typeface="Tahoma" pitchFamily="34" charset="0"/>
              <a:cs typeface="Tahoma" pitchFamily="34" charset="0"/>
            </a:endParaRPr>
          </a:p>
        </p:txBody>
      </p:sp>
      <p:sp>
        <p:nvSpPr>
          <p:cNvPr id="58378" name="AutoShape 10"/>
          <p:cNvSpPr>
            <a:spLocks noChangeArrowheads="1"/>
          </p:cNvSpPr>
          <p:nvPr/>
        </p:nvSpPr>
        <p:spPr bwMode="auto">
          <a:xfrm>
            <a:off x="7646123" y="2851189"/>
            <a:ext cx="1410165" cy="789742"/>
          </a:xfrm>
          <a:prstGeom prst="wedgeRoundRectCallout">
            <a:avLst>
              <a:gd name="adj1" fmla="val -96427"/>
              <a:gd name="adj2" fmla="val -17008"/>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fr-FR" sz="1000" b="1" dirty="0">
                <a:solidFill>
                  <a:srgbClr val="333333"/>
                </a:solidFill>
                <a:latin typeface="Tahoma" pitchFamily="34" charset="0"/>
                <a:ea typeface="Tahoma" pitchFamily="34" charset="0"/>
                <a:cs typeface="Tahoma" pitchFamily="34" charset="0"/>
              </a:rPr>
              <a:t>Imprimer les pages impaires, les pages paires ou toutes les pages</a:t>
            </a:r>
            <a:endParaRPr lang="sv-SE" sz="1000" b="1" dirty="0">
              <a:latin typeface="Tahoma" pitchFamily="34" charset="0"/>
              <a:ea typeface="Tahoma" pitchFamily="34" charset="0"/>
              <a:cs typeface="Tahoma" pitchFamily="34" charset="0"/>
            </a:endParaRPr>
          </a:p>
        </p:txBody>
      </p:sp>
      <p:sp>
        <p:nvSpPr>
          <p:cNvPr id="3" name="Rektangel 2"/>
          <p:cNvSpPr/>
          <p:nvPr/>
        </p:nvSpPr>
        <p:spPr>
          <a:xfrm>
            <a:off x="178143" y="1002835"/>
            <a:ext cx="4321849" cy="5016758"/>
          </a:xfrm>
          <a:prstGeom prst="rect">
            <a:avLst/>
          </a:prstGeom>
        </p:spPr>
        <p:txBody>
          <a:bodyPr wrap="square">
            <a:spAutoFit/>
          </a:bodyPr>
          <a:lstStyle/>
          <a:p>
            <a:pPr eaLnBrk="0" hangingPunct="0"/>
            <a:r>
              <a:rPr lang="sv-SE" dirty="0">
                <a:latin typeface="Tahoma" pitchFamily="34" charset="0"/>
                <a:ea typeface="Tahoma" pitchFamily="34" charset="0"/>
                <a:cs typeface="Tahoma" pitchFamily="34" charset="0"/>
              </a:rPr>
              <a:t>Si </a:t>
            </a:r>
            <a:r>
              <a:rPr lang="sv-SE" dirty="0" err="1">
                <a:latin typeface="Tahoma" pitchFamily="34" charset="0"/>
                <a:ea typeface="Tahoma" pitchFamily="34" charset="0"/>
                <a:cs typeface="Tahoma" pitchFamily="34" charset="0"/>
              </a:rPr>
              <a:t>vous</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lancez</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l’impression</a:t>
            </a:r>
            <a:r>
              <a:rPr lang="sv-SE" dirty="0">
                <a:latin typeface="Tahoma" pitchFamily="34" charset="0"/>
                <a:ea typeface="Tahoma" pitchFamily="34" charset="0"/>
                <a:cs typeface="Tahoma" pitchFamily="34" charset="0"/>
              </a:rPr>
              <a:t> à </a:t>
            </a:r>
            <a:r>
              <a:rPr lang="sv-SE" dirty="0" err="1">
                <a:latin typeface="Tahoma" pitchFamily="34" charset="0"/>
                <a:ea typeface="Tahoma" pitchFamily="34" charset="0"/>
                <a:cs typeface="Tahoma" pitchFamily="34" charset="0"/>
              </a:rPr>
              <a:t>partir</a:t>
            </a:r>
            <a:r>
              <a:rPr lang="sv-SE" dirty="0">
                <a:latin typeface="Tahoma" pitchFamily="34" charset="0"/>
                <a:ea typeface="Tahoma" pitchFamily="34" charset="0"/>
                <a:cs typeface="Tahoma" pitchFamily="34" charset="0"/>
              </a:rPr>
              <a:t> du </a:t>
            </a:r>
            <a:r>
              <a:rPr lang="sv-SE" dirty="0" err="1">
                <a:latin typeface="Tahoma" pitchFamily="34" charset="0"/>
                <a:ea typeface="Tahoma" pitchFamily="34" charset="0"/>
                <a:cs typeface="Tahoma" pitchFamily="34" charset="0"/>
              </a:rPr>
              <a:t>menu</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Fichier</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vous</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pouvez</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choisir</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l’imprimante</a:t>
            </a:r>
            <a:r>
              <a:rPr lang="sv-SE" dirty="0">
                <a:latin typeface="Tahoma" pitchFamily="34" charset="0"/>
                <a:ea typeface="Tahoma" pitchFamily="34" charset="0"/>
                <a:cs typeface="Tahoma" pitchFamily="34" charset="0"/>
              </a:rPr>
              <a:t> à </a:t>
            </a:r>
            <a:r>
              <a:rPr lang="sv-SE" dirty="0" err="1">
                <a:latin typeface="Tahoma" pitchFamily="34" charset="0"/>
                <a:ea typeface="Tahoma" pitchFamily="34" charset="0"/>
                <a:cs typeface="Tahoma" pitchFamily="34" charset="0"/>
              </a:rPr>
              <a:t>laquelle</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vous</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désirez</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envoyer</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ce</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travail</a:t>
            </a:r>
            <a:r>
              <a:rPr lang="sv-SE" dirty="0">
                <a:latin typeface="Tahoma" pitchFamily="34" charset="0"/>
                <a:ea typeface="Tahoma" pitchFamily="34" charset="0"/>
                <a:cs typeface="Tahoma" pitchFamily="34" charset="0"/>
              </a:rPr>
              <a:t> (si </a:t>
            </a:r>
            <a:r>
              <a:rPr lang="sv-SE" dirty="0" err="1">
                <a:latin typeface="Tahoma" pitchFamily="34" charset="0"/>
                <a:ea typeface="Tahoma" pitchFamily="34" charset="0"/>
                <a:cs typeface="Tahoma" pitchFamily="34" charset="0"/>
              </a:rPr>
              <a:t>plusieurs</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imprimantes</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sont</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connectées</a:t>
            </a:r>
            <a:r>
              <a:rPr lang="sv-SE" dirty="0">
                <a:latin typeface="Tahoma" pitchFamily="34" charset="0"/>
                <a:ea typeface="Tahoma" pitchFamily="34" charset="0"/>
                <a:cs typeface="Tahoma" pitchFamily="34" charset="0"/>
              </a:rPr>
              <a:t> à </a:t>
            </a:r>
            <a:r>
              <a:rPr lang="sv-SE" dirty="0" err="1">
                <a:latin typeface="Tahoma" pitchFamily="34" charset="0"/>
                <a:ea typeface="Tahoma" pitchFamily="34" charset="0"/>
                <a:cs typeface="Tahoma" pitchFamily="34" charset="0"/>
              </a:rPr>
              <a:t>l’ordinateur</a:t>
            </a:r>
            <a:r>
              <a:rPr lang="sv-SE" dirty="0">
                <a:latin typeface="Tahoma" pitchFamily="34" charset="0"/>
                <a:ea typeface="Tahoma" pitchFamily="34" charset="0"/>
                <a:cs typeface="Tahoma" pitchFamily="34" charset="0"/>
              </a:rPr>
              <a:t>).</a:t>
            </a:r>
          </a:p>
          <a:p>
            <a:pPr eaLnBrk="0" hangingPunct="0"/>
            <a:endParaRPr lang="sv-SE" dirty="0">
              <a:latin typeface="Tahoma" pitchFamily="34" charset="0"/>
              <a:ea typeface="Tahoma" pitchFamily="34" charset="0"/>
              <a:cs typeface="Tahoma" pitchFamily="34" charset="0"/>
            </a:endParaRPr>
          </a:p>
          <a:p>
            <a:pPr eaLnBrk="0" hangingPunct="0"/>
            <a:r>
              <a:rPr lang="sv-SE" dirty="0" err="1">
                <a:latin typeface="Tahoma" pitchFamily="34" charset="0"/>
                <a:ea typeface="Tahoma" pitchFamily="34" charset="0"/>
                <a:cs typeface="Tahoma" pitchFamily="34" charset="0"/>
              </a:rPr>
              <a:t>Vous</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pouvez</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décider</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quelles</a:t>
            </a:r>
            <a:r>
              <a:rPr lang="sv-SE" dirty="0">
                <a:latin typeface="Tahoma" pitchFamily="34" charset="0"/>
                <a:ea typeface="Tahoma" pitchFamily="34" charset="0"/>
                <a:cs typeface="Tahoma" pitchFamily="34" charset="0"/>
              </a:rPr>
              <a:t> pages </a:t>
            </a:r>
            <a:r>
              <a:rPr lang="sv-SE" dirty="0" err="1">
                <a:latin typeface="Tahoma" pitchFamily="34" charset="0"/>
                <a:ea typeface="Tahoma" pitchFamily="34" charset="0"/>
                <a:cs typeface="Tahoma" pitchFamily="34" charset="0"/>
              </a:rPr>
              <a:t>imprimer</a:t>
            </a:r>
            <a:r>
              <a:rPr lang="sv-SE" dirty="0">
                <a:latin typeface="Tahoma" pitchFamily="34" charset="0"/>
                <a:ea typeface="Tahoma" pitchFamily="34" charset="0"/>
                <a:cs typeface="Tahoma" pitchFamily="34" charset="0"/>
              </a:rPr>
              <a:t>.</a:t>
            </a:r>
          </a:p>
          <a:p>
            <a:pPr eaLnBrk="0" hangingPunct="0"/>
            <a:endParaRPr lang="sv-SE" dirty="0">
              <a:latin typeface="Tahoma" pitchFamily="34" charset="0"/>
              <a:ea typeface="Tahoma" pitchFamily="34" charset="0"/>
              <a:cs typeface="Tahoma" pitchFamily="34" charset="0"/>
            </a:endParaRPr>
          </a:p>
          <a:p>
            <a:pPr eaLnBrk="0" hangingPunct="0"/>
            <a:r>
              <a:rPr lang="sv-SE" dirty="0" err="1">
                <a:latin typeface="Tahoma" pitchFamily="34" charset="0"/>
                <a:ea typeface="Tahoma" pitchFamily="34" charset="0"/>
                <a:cs typeface="Tahoma" pitchFamily="34" charset="0"/>
              </a:rPr>
              <a:t>Vous</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pouvez</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aussi</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imprimer</a:t>
            </a:r>
            <a:r>
              <a:rPr lang="sv-SE" dirty="0">
                <a:latin typeface="Tahoma" pitchFamily="34" charset="0"/>
                <a:ea typeface="Tahoma" pitchFamily="34" charset="0"/>
                <a:cs typeface="Tahoma" pitchFamily="34" charset="0"/>
              </a:rPr>
              <a:t> les pages </a:t>
            </a:r>
            <a:r>
              <a:rPr lang="sv-SE" dirty="0" err="1">
                <a:latin typeface="Tahoma" pitchFamily="34" charset="0"/>
                <a:ea typeface="Tahoma" pitchFamily="34" charset="0"/>
                <a:cs typeface="Tahoma" pitchFamily="34" charset="0"/>
              </a:rPr>
              <a:t>paires</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ou</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impaires</a:t>
            </a:r>
            <a:r>
              <a:rPr lang="sv-SE" dirty="0">
                <a:latin typeface="Tahoma" pitchFamily="34" charset="0"/>
                <a:ea typeface="Tahoma" pitchFamily="34" charset="0"/>
                <a:cs typeface="Tahoma" pitchFamily="34" charset="0"/>
              </a:rPr>
              <a:t> dans le </a:t>
            </a:r>
            <a:r>
              <a:rPr lang="sv-SE" dirty="0" err="1">
                <a:latin typeface="Tahoma" pitchFamily="34" charset="0"/>
                <a:ea typeface="Tahoma" pitchFamily="34" charset="0"/>
                <a:cs typeface="Tahoma" pitchFamily="34" charset="0"/>
              </a:rPr>
              <a:t>choix</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suivant</a:t>
            </a:r>
            <a:r>
              <a:rPr lang="sv-SE" dirty="0">
                <a:latin typeface="Tahoma" pitchFamily="34" charset="0"/>
                <a:ea typeface="Tahoma" pitchFamily="34" charset="0"/>
                <a:cs typeface="Tahoma" pitchFamily="34" charset="0"/>
              </a:rPr>
              <a:t>, dans le </a:t>
            </a:r>
            <a:r>
              <a:rPr lang="sv-SE" dirty="0" err="1">
                <a:latin typeface="Tahoma" pitchFamily="34" charset="0"/>
                <a:ea typeface="Tahoma" pitchFamily="34" charset="0"/>
                <a:cs typeface="Tahoma" pitchFamily="34" charset="0"/>
              </a:rPr>
              <a:t>coin</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droit</a:t>
            </a:r>
            <a:r>
              <a:rPr lang="sv-SE" dirty="0">
                <a:latin typeface="Tahoma" pitchFamily="34" charset="0"/>
                <a:ea typeface="Tahoma" pitchFamily="34" charset="0"/>
                <a:cs typeface="Tahoma" pitchFamily="34" charset="0"/>
              </a:rPr>
              <a:t>. </a:t>
            </a:r>
          </a:p>
          <a:p>
            <a:pPr eaLnBrk="0" hangingPunct="0"/>
            <a:endParaRPr lang="sv-SE" dirty="0">
              <a:latin typeface="Tahoma" pitchFamily="34" charset="0"/>
              <a:ea typeface="Tahoma" pitchFamily="34" charset="0"/>
              <a:cs typeface="Tahoma" pitchFamily="34" charset="0"/>
            </a:endParaRPr>
          </a:p>
          <a:p>
            <a:pPr eaLnBrk="0" hangingPunct="0"/>
            <a:r>
              <a:rPr lang="sv-SE" dirty="0" err="1">
                <a:latin typeface="Tahoma" pitchFamily="34" charset="0"/>
                <a:ea typeface="Tahoma" pitchFamily="34" charset="0"/>
                <a:cs typeface="Tahoma" pitchFamily="34" charset="0"/>
              </a:rPr>
              <a:t>Choisissez</a:t>
            </a:r>
            <a:r>
              <a:rPr lang="sv-SE" dirty="0">
                <a:latin typeface="Tahoma" pitchFamily="34" charset="0"/>
                <a:ea typeface="Tahoma" pitchFamily="34" charset="0"/>
                <a:cs typeface="Tahoma" pitchFamily="34" charset="0"/>
              </a:rPr>
              <a:t> le </a:t>
            </a:r>
            <a:r>
              <a:rPr lang="sv-SE" dirty="0" err="1">
                <a:latin typeface="Tahoma" pitchFamily="34" charset="0"/>
                <a:ea typeface="Tahoma" pitchFamily="34" charset="0"/>
                <a:cs typeface="Tahoma" pitchFamily="34" charset="0"/>
              </a:rPr>
              <a:t>nombre</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d’exemplaires</a:t>
            </a:r>
            <a:r>
              <a:rPr lang="sv-SE" dirty="0">
                <a:latin typeface="Tahoma" pitchFamily="34" charset="0"/>
                <a:ea typeface="Tahoma" pitchFamily="34" charset="0"/>
                <a:cs typeface="Tahoma" pitchFamily="34" charset="0"/>
              </a:rPr>
              <a:t> et le tri. </a:t>
            </a:r>
            <a:endParaRPr lang="sv-SE" sz="16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linds(horizontal)">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 calcmode="lin" valueType="num">
                                      <p:cBhvr additive="base">
                                        <p:cTn id="12" dur="500" fill="hold"/>
                                        <p:tgtEl>
                                          <p:spTgt spid="58377"/>
                                        </p:tgtEl>
                                        <p:attrNameLst>
                                          <p:attrName>ppt_x</p:attrName>
                                        </p:attrNameLst>
                                      </p:cBhvr>
                                      <p:tavLst>
                                        <p:tav tm="0">
                                          <p:val>
                                            <p:strVal val="#ppt_x"/>
                                          </p:val>
                                        </p:tav>
                                        <p:tav tm="100000">
                                          <p:val>
                                            <p:strVal val="#ppt_x"/>
                                          </p:val>
                                        </p:tav>
                                      </p:tavLst>
                                    </p:anim>
                                    <p:anim calcmode="lin" valueType="num">
                                      <p:cBhvr additive="base">
                                        <p:cTn id="13"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8378"/>
                                        </p:tgtEl>
                                        <p:attrNameLst>
                                          <p:attrName>style.visibility</p:attrName>
                                        </p:attrNameLst>
                                      </p:cBhvr>
                                      <p:to>
                                        <p:strVal val="visible"/>
                                      </p:to>
                                    </p:set>
                                    <p:animEffect transition="in" filter="blinds(horizontal)">
                                      <p:cBhvr>
                                        <p:cTn id="18"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animBg="1"/>
      <p:bldP spid="5837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188640"/>
            <a:ext cx="9144000" cy="785813"/>
          </a:xfrm>
        </p:spPr>
        <p:txBody>
          <a:bodyPr>
            <a:normAutofit/>
          </a:bodyPr>
          <a:lstStyle/>
          <a:p>
            <a:pPr algn="ctr" rtl="1" eaLnBrk="1" hangingPunct="1"/>
            <a:r>
              <a:rPr lang="sv-SE" dirty="0" err="1">
                <a:solidFill>
                  <a:schemeClr val="accent1"/>
                </a:solidFill>
                <a:latin typeface="Tahoma" pitchFamily="34" charset="0"/>
                <a:ea typeface="Tahoma" pitchFamily="34" charset="0"/>
                <a:cs typeface="Tahoma" pitchFamily="34" charset="0"/>
              </a:rPr>
              <a:t>Ouvrir</a:t>
            </a:r>
            <a:r>
              <a:rPr lang="sv-SE" dirty="0">
                <a:solidFill>
                  <a:schemeClr val="accent1"/>
                </a:solidFill>
                <a:latin typeface="Tahoma" pitchFamily="34" charset="0"/>
                <a:ea typeface="Tahoma" pitchFamily="34" charset="0"/>
                <a:cs typeface="Tahoma" pitchFamily="34" charset="0"/>
              </a:rPr>
              <a:t> dans Windows</a:t>
            </a:r>
            <a:r>
              <a:rPr lang="ar-IQ" b="1" dirty="0">
                <a:solidFill>
                  <a:srgbClr val="00B050"/>
                </a:solidFill>
                <a:latin typeface="Tahoma" pitchFamily="34" charset="0"/>
                <a:ea typeface="Tahoma" pitchFamily="34" charset="0"/>
                <a:cs typeface="Tahoma" pitchFamily="34" charset="0"/>
              </a:rPr>
              <a:t>  </a:t>
            </a:r>
            <a:endParaRPr lang="sv-SE" dirty="0">
              <a:solidFill>
                <a:srgbClr val="00B050"/>
              </a:solidFill>
              <a:latin typeface="Tahoma" pitchFamily="34" charset="0"/>
              <a:ea typeface="Tahoma" pitchFamily="34" charset="0"/>
              <a:cs typeface="Tahoma" pitchFamily="34" charset="0"/>
            </a:endParaRP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530586"/>
            <a:ext cx="5724525" cy="3995416"/>
          </a:xfrm>
          <a:prstGeom prst="rect">
            <a:avLst/>
          </a:prstGeom>
          <a:noFill/>
          <a:ln w="9525">
            <a:noFill/>
            <a:miter lim="800000"/>
            <a:headEnd/>
            <a:tailEnd/>
          </a:ln>
        </p:spPr>
      </p:pic>
      <p:sp>
        <p:nvSpPr>
          <p:cNvPr id="59396" name="Rectangle 1"/>
          <p:cNvSpPr>
            <a:spLocks noChangeArrowheads="1"/>
          </p:cNvSpPr>
          <p:nvPr/>
        </p:nvSpPr>
        <p:spPr bwMode="auto">
          <a:xfrm>
            <a:off x="323528" y="1093966"/>
            <a:ext cx="8568952" cy="1077218"/>
          </a:xfrm>
          <a:prstGeom prst="rect">
            <a:avLst/>
          </a:prstGeom>
          <a:noFill/>
          <a:ln w="9525" algn="ctr">
            <a:noFill/>
            <a:miter lim="800000"/>
            <a:headEnd/>
            <a:tailEnd/>
          </a:ln>
        </p:spPr>
        <p:txBody>
          <a:bodyPr wrap="square" anchor="ctr">
            <a:spAutoFit/>
          </a:bodyPr>
          <a:lstStyle/>
          <a:p>
            <a:pPr eaLnBrk="0" hangingPunct="0"/>
            <a:r>
              <a:rPr lang="sv-SE" sz="1600" dirty="0" err="1">
                <a:latin typeface="Tahoma" pitchFamily="34" charset="0"/>
                <a:ea typeface="Tahoma" pitchFamily="34" charset="0"/>
                <a:cs typeface="Tahoma" pitchFamily="34" charset="0"/>
              </a:rPr>
              <a:t>Chaque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programme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comprend</a:t>
            </a:r>
            <a:r>
              <a:rPr lang="sv-SE" sz="1600" dirty="0">
                <a:latin typeface="Tahoma" pitchFamily="34" charset="0"/>
                <a:ea typeface="Tahoma" pitchFamily="34" charset="0"/>
                <a:cs typeface="Tahoma" pitchFamily="34" charset="0"/>
              </a:rPr>
              <a:t> la </a:t>
            </a:r>
            <a:r>
              <a:rPr lang="sv-SE" sz="1600" dirty="0" err="1">
                <a:latin typeface="Tahoma" pitchFamily="34" charset="0"/>
                <a:ea typeface="Tahoma" pitchFamily="34" charset="0"/>
                <a:cs typeface="Tahoma" pitchFamily="34" charset="0"/>
              </a:rPr>
              <a:t>commande</a:t>
            </a:r>
            <a:r>
              <a:rPr lang="sv-SE" sz="1600" dirty="0">
                <a:latin typeface="Tahoma" pitchFamily="34" charset="0"/>
                <a:ea typeface="Tahoma" pitchFamily="34" charset="0"/>
                <a:cs typeface="Tahoma" pitchFamily="34" charset="0"/>
              </a:rPr>
              <a:t> </a:t>
            </a:r>
            <a:r>
              <a:rPr lang="sv-SE" sz="1600" b="1" dirty="0" err="1">
                <a:latin typeface="Tahoma" pitchFamily="34" charset="0"/>
                <a:ea typeface="Tahoma" pitchFamily="34" charset="0"/>
                <a:cs typeface="Tahoma" pitchFamily="34" charset="0"/>
              </a:rPr>
              <a:t>Ouvrir</a:t>
            </a:r>
            <a:r>
              <a:rPr lang="sv-SE" sz="1600" dirty="0">
                <a:latin typeface="Tahoma" pitchFamily="34" charset="0"/>
                <a:ea typeface="Tahoma" pitchFamily="34" charset="0"/>
                <a:cs typeface="Tahoma" pitchFamily="34" charset="0"/>
              </a:rPr>
              <a:t> dans le </a:t>
            </a:r>
            <a:r>
              <a:rPr lang="sv-SE" sz="1600" dirty="0" err="1">
                <a:latin typeface="Tahoma" pitchFamily="34" charset="0"/>
                <a:ea typeface="Tahoma" pitchFamily="34" charset="0"/>
                <a:cs typeface="Tahoma" pitchFamily="34" charset="0"/>
              </a:rPr>
              <a:t>menu</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Fichier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Lorsque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vous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cliquez</a:t>
            </a:r>
            <a:r>
              <a:rPr lang="sv-SE" sz="1600" dirty="0">
                <a:latin typeface="Tahoma" pitchFamily="34" charset="0"/>
                <a:ea typeface="Tahoma" pitchFamily="34" charset="0"/>
                <a:cs typeface="Tahoma" pitchFamily="34" charset="0"/>
              </a:rPr>
              <a:t> sur </a:t>
            </a:r>
            <a:r>
              <a:rPr lang="sv-SE" sz="1600" b="1" dirty="0" err="1">
                <a:latin typeface="Tahoma" pitchFamily="34" charset="0"/>
                <a:ea typeface="Tahoma" pitchFamily="34" charset="0"/>
                <a:cs typeface="Tahoma" pitchFamily="34" charset="0"/>
              </a:rPr>
              <a:t>Ouvrir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une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boîte</a:t>
            </a:r>
            <a:r>
              <a:rPr lang="sv-SE" sz="1600" dirty="0">
                <a:latin typeface="Tahoma" pitchFamily="34" charset="0"/>
                <a:ea typeface="Tahoma" pitchFamily="34" charset="0"/>
                <a:cs typeface="Tahoma" pitchFamily="34" charset="0"/>
              </a:rPr>
              <a:t> de </a:t>
            </a:r>
            <a:r>
              <a:rPr lang="sv-SE" sz="1600" dirty="0" err="1">
                <a:latin typeface="Tahoma" pitchFamily="34" charset="0"/>
                <a:ea typeface="Tahoma" pitchFamily="34" charset="0"/>
                <a:cs typeface="Tahoma" pitchFamily="34" charset="0"/>
              </a:rPr>
              <a:t>dialogue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apparaît</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Vous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pouvez</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parcourir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jusqu’à</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l’emplacement</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où</a:t>
            </a:r>
            <a:r>
              <a:rPr lang="sv-SE" sz="1600" dirty="0">
                <a:latin typeface="Tahoma" pitchFamily="34" charset="0"/>
                <a:ea typeface="Tahoma" pitchFamily="34" charset="0"/>
                <a:cs typeface="Tahoma" pitchFamily="34" charset="0"/>
              </a:rPr>
              <a:t> se </a:t>
            </a:r>
            <a:r>
              <a:rPr lang="sv-SE" sz="1600" dirty="0" err="1">
                <a:latin typeface="Tahoma" pitchFamily="34" charset="0"/>
                <a:ea typeface="Tahoma" pitchFamily="34" charset="0"/>
                <a:cs typeface="Tahoma" pitchFamily="34" charset="0"/>
              </a:rPr>
              <a:t>trouve</a:t>
            </a:r>
            <a:r>
              <a:rPr lang="sv-SE" sz="1600" dirty="0">
                <a:latin typeface="Tahoma" pitchFamily="34" charset="0"/>
                <a:ea typeface="Tahoma" pitchFamily="34" charset="0"/>
                <a:cs typeface="Tahoma" pitchFamily="34" charset="0"/>
              </a:rPr>
              <a:t> le </a:t>
            </a:r>
            <a:r>
              <a:rPr lang="sv-SE" sz="1600" dirty="0" err="1">
                <a:latin typeface="Tahoma" pitchFamily="34" charset="0"/>
                <a:ea typeface="Tahoma" pitchFamily="34" charset="0"/>
                <a:cs typeface="Tahoma" pitchFamily="34" charset="0"/>
              </a:rPr>
              <a:t>fichier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enregistré</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Ensuite</a:t>
            </a:r>
            <a:r>
              <a:rPr lang="sv-SE" sz="1600" dirty="0">
                <a:latin typeface="Tahoma" pitchFamily="34" charset="0"/>
                <a:ea typeface="Tahoma" pitchFamily="34" charset="0"/>
                <a:cs typeface="Tahoma" pitchFamily="34" charset="0"/>
              </a:rPr>
              <a:t> il suffit de faire </a:t>
            </a:r>
            <a:r>
              <a:rPr lang="sv-SE" sz="1600" dirty="0" err="1">
                <a:latin typeface="Tahoma" pitchFamily="34" charset="0"/>
                <a:ea typeface="Tahoma" pitchFamily="34" charset="0"/>
                <a:cs typeface="Tahoma" pitchFamily="34" charset="0"/>
              </a:rPr>
              <a:t>un</a:t>
            </a:r>
            <a:r>
              <a:rPr lang="sv-SE" sz="1600" dirty="0">
                <a:latin typeface="Tahoma" pitchFamily="34" charset="0"/>
                <a:ea typeface="Tahoma" pitchFamily="34" charset="0"/>
                <a:cs typeface="Tahoma" pitchFamily="34" charset="0"/>
              </a:rPr>
              <a:t> double </a:t>
            </a:r>
            <a:r>
              <a:rPr lang="sv-SE" sz="1600" dirty="0" err="1">
                <a:latin typeface="Tahoma" pitchFamily="34" charset="0"/>
                <a:ea typeface="Tahoma" pitchFamily="34" charset="0"/>
                <a:cs typeface="Tahoma" pitchFamily="34" charset="0"/>
              </a:rPr>
              <a:t>clic</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pour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ouvrir</a:t>
            </a:r>
            <a:r>
              <a:rPr lang="sv-SE" sz="1600" dirty="0">
                <a:latin typeface="Tahoma" pitchFamily="34" charset="0"/>
                <a:ea typeface="Tahoma" pitchFamily="34" charset="0"/>
                <a:cs typeface="Tahoma" pitchFamily="34" charset="0"/>
              </a:rPr>
              <a:t> le </a:t>
            </a:r>
            <a:r>
              <a:rPr lang="sv-SE" sz="1600" dirty="0" err="1">
                <a:latin typeface="Tahoma" pitchFamily="34" charset="0"/>
                <a:ea typeface="Tahoma" pitchFamily="34" charset="0"/>
                <a:cs typeface="Tahoma" pitchFamily="34" charset="0"/>
              </a:rPr>
              <a:t>fichier</a:t>
            </a:r>
            <a:r>
              <a:rPr lang="sv-SE" sz="1600" dirty="0">
                <a:latin typeface="Tahoma" pitchFamily="34" charset="0"/>
                <a:ea typeface="Tahoma" pitchFamily="34" charset="0"/>
                <a:cs typeface="Tahoma" pitchFamily="34" charset="0"/>
              </a:rPr>
              <a:t>. </a:t>
            </a:r>
          </a:p>
        </p:txBody>
      </p:sp>
      <p:sp>
        <p:nvSpPr>
          <p:cNvPr id="59397" name="Rectangle 2"/>
          <p:cNvSpPr>
            <a:spLocks noChangeArrowheads="1"/>
          </p:cNvSpPr>
          <p:nvPr/>
        </p:nvSpPr>
        <p:spPr bwMode="auto">
          <a:xfrm>
            <a:off x="6588224" y="3942427"/>
            <a:ext cx="2555776" cy="1323439"/>
          </a:xfrm>
          <a:prstGeom prst="rect">
            <a:avLst/>
          </a:prstGeom>
          <a:noFill/>
          <a:ln w="9525" algn="ctr">
            <a:noFill/>
            <a:miter lim="800000"/>
            <a:headEnd/>
            <a:tailEnd/>
          </a:ln>
        </p:spPr>
        <p:txBody>
          <a:bodyPr wrap="square" anchor="ctr">
            <a:spAutoFit/>
          </a:bodyPr>
          <a:lstStyle/>
          <a:p>
            <a:pPr eaLnBrk="0" hangingPunct="0"/>
            <a:r>
              <a:rPr lang="sv-SE" sz="1600" dirty="0" err="1">
                <a:latin typeface="Tahoma" pitchFamily="34" charset="0"/>
                <a:ea typeface="Tahoma" pitchFamily="34" charset="0"/>
                <a:cs typeface="Tahoma" pitchFamily="34" charset="0"/>
              </a:rPr>
              <a:t>Un</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logiciel</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n’ouvre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que</a:t>
            </a:r>
            <a:r>
              <a:rPr lang="sv-SE" sz="1600" dirty="0">
                <a:latin typeface="Tahoma" pitchFamily="34" charset="0"/>
                <a:ea typeface="Tahoma" pitchFamily="34" charset="0"/>
                <a:cs typeface="Tahoma" pitchFamily="34" charset="0"/>
              </a:rPr>
              <a:t> les </a:t>
            </a:r>
            <a:r>
              <a:rPr lang="sv-SE" sz="1600" dirty="0" err="1">
                <a:latin typeface="Tahoma" pitchFamily="34" charset="0"/>
                <a:ea typeface="Tahoma" pitchFamily="34" charset="0"/>
                <a:cs typeface="Tahoma" pitchFamily="34" charset="0"/>
              </a:rPr>
              <a:t>fichiers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compatibles</a:t>
            </a:r>
            <a:r>
              <a:rPr lang="sv-SE" sz="1600" dirty="0">
                <a:latin typeface="Tahoma" pitchFamily="34" charset="0"/>
                <a:ea typeface="Tahoma" pitchFamily="34" charset="0"/>
                <a:cs typeface="Tahoma" pitchFamily="34" charset="0"/>
              </a:rPr>
              <a:t> avec </a:t>
            </a:r>
            <a:r>
              <a:rPr lang="sv-SE" sz="1600" dirty="0" err="1">
                <a:latin typeface="Tahoma" pitchFamily="34" charset="0"/>
                <a:ea typeface="Tahoma" pitchFamily="34" charset="0"/>
                <a:cs typeface="Tahoma" pitchFamily="34" charset="0"/>
              </a:rPr>
              <a:t>ce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logiciel</a:t>
            </a:r>
            <a:r>
              <a:rPr lang="sv-SE" sz="1600" dirty="0">
                <a:latin typeface="Tahoma" pitchFamily="34" charset="0"/>
                <a:ea typeface="Tahoma" pitchFamily="34" charset="0"/>
                <a:cs typeface="Tahoma" pitchFamily="34" charset="0"/>
              </a:rPr>
              <a:t>, par </a:t>
            </a:r>
            <a:r>
              <a:rPr lang="sv-SE" sz="1600" dirty="0" err="1">
                <a:latin typeface="Tahoma" pitchFamily="34" charset="0"/>
                <a:ea typeface="Tahoma" pitchFamily="34" charset="0"/>
                <a:cs typeface="Tahoma" pitchFamily="34" charset="0"/>
              </a:rPr>
              <a:t>exemple</a:t>
            </a:r>
            <a:r>
              <a:rPr lang="sv-SE" sz="1600" dirty="0">
                <a:latin typeface="Tahoma" pitchFamily="34" charset="0"/>
                <a:ea typeface="Tahoma" pitchFamily="34" charset="0"/>
                <a:cs typeface="Tahoma" pitchFamily="34" charset="0"/>
              </a:rPr>
              <a:t> le </a:t>
            </a:r>
            <a:r>
              <a:rPr lang="sv-SE" sz="1600" dirty="0" err="1">
                <a:latin typeface="Tahoma" pitchFamily="34" charset="0"/>
                <a:ea typeface="Tahoma" pitchFamily="34" charset="0"/>
                <a:cs typeface="Tahoma" pitchFamily="34" charset="0"/>
              </a:rPr>
              <a:t>logiciel</a:t>
            </a:r>
            <a:r>
              <a:rPr lang="sv-SE" sz="1600" dirty="0">
                <a:latin typeface="Tahoma" pitchFamily="34" charset="0"/>
                <a:ea typeface="Tahoma" pitchFamily="34" charset="0"/>
                <a:cs typeface="Tahoma" pitchFamily="34" charset="0"/>
              </a:rPr>
              <a:t> Word </a:t>
            </a:r>
            <a:r>
              <a:rPr lang="sv-SE" sz="1600" dirty="0" err="1">
                <a:latin typeface="Tahoma" pitchFamily="34" charset="0"/>
                <a:ea typeface="Tahoma" pitchFamily="34" charset="0"/>
                <a:cs typeface="Tahoma" pitchFamily="34" charset="0"/>
              </a:rPr>
              <a:t>n’ouvre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que</a:t>
            </a:r>
            <a:r>
              <a:rPr lang="sv-SE" sz="1600" dirty="0">
                <a:latin typeface="Tahoma" pitchFamily="34" charset="0"/>
                <a:ea typeface="Tahoma" pitchFamily="34" charset="0"/>
                <a:cs typeface="Tahoma" pitchFamily="34" charset="0"/>
              </a:rPr>
              <a:t> les </a:t>
            </a:r>
            <a:r>
              <a:rPr lang="sv-SE" sz="1600" dirty="0" err="1">
                <a:latin typeface="Tahoma" pitchFamily="34" charset="0"/>
                <a:ea typeface="Tahoma" pitchFamily="34" charset="0"/>
                <a:cs typeface="Tahoma" pitchFamily="34" charset="0"/>
              </a:rPr>
              <a:t>fichiers</a:t>
            </a:r>
            <a:r>
              <a:rPr lang="sv-SE" sz="1600" dirty="0">
                <a:latin typeface="Tahoma" pitchFamily="34" charset="0"/>
                <a:ea typeface="Tahoma" pitchFamily="34" charset="0"/>
                <a:cs typeface="Tahoma" pitchFamily="34" charset="0"/>
              </a:rPr>
              <a:t> Word. </a:t>
            </a:r>
            <a:endParaRPr lang="ar-SY" sz="1600" dirty="0">
              <a:latin typeface="Tahoma" pitchFamily="34" charset="0"/>
              <a:ea typeface="Tahoma" pitchFamily="34" charset="0"/>
              <a:cs typeface="Tahoma" pitchFamily="34" charset="0"/>
            </a:endParaRPr>
          </a:p>
        </p:txBody>
      </p:sp>
      <p:sp>
        <p:nvSpPr>
          <p:cNvPr id="59399" name="AutoShape 7"/>
          <p:cNvSpPr>
            <a:spLocks noChangeArrowheads="1"/>
          </p:cNvSpPr>
          <p:nvPr/>
        </p:nvSpPr>
        <p:spPr bwMode="auto">
          <a:xfrm>
            <a:off x="1187624" y="2170224"/>
            <a:ext cx="1728663" cy="610704"/>
          </a:xfrm>
          <a:prstGeom prst="wedgeRoundRectCallout">
            <a:avLst>
              <a:gd name="adj1" fmla="val -26421"/>
              <a:gd name="adj2" fmla="val 22030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Parcourez</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d’ici</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jusqu’au</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fichier</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enregistré</a:t>
            </a:r>
            <a:r>
              <a:rPr lang="sv-SE" sz="1200" b="1" dirty="0">
                <a:latin typeface="Tahoma" pitchFamily="34" charset="0"/>
                <a:ea typeface="Tahoma" pitchFamily="34" charset="0"/>
                <a:cs typeface="Tahoma" pitchFamily="34" charset="0"/>
              </a:rPr>
              <a:t>. </a:t>
            </a:r>
          </a:p>
        </p:txBody>
      </p:sp>
      <p:sp>
        <p:nvSpPr>
          <p:cNvPr id="59400" name="AutoShape 8"/>
          <p:cNvSpPr>
            <a:spLocks noChangeArrowheads="1"/>
          </p:cNvSpPr>
          <p:nvPr/>
        </p:nvSpPr>
        <p:spPr bwMode="auto">
          <a:xfrm>
            <a:off x="4036927" y="3952031"/>
            <a:ext cx="1655763" cy="576263"/>
          </a:xfrm>
          <a:prstGeom prst="wedgeRoundRectCallout">
            <a:avLst>
              <a:gd name="adj1" fmla="val -80355"/>
              <a:gd name="adj2" fmla="val 16556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Choisissez</a:t>
            </a:r>
            <a:r>
              <a:rPr lang="sv-SE" sz="1200" b="1" dirty="0">
                <a:latin typeface="Tahoma" pitchFamily="34" charset="0"/>
                <a:ea typeface="Tahoma" pitchFamily="34" charset="0"/>
                <a:cs typeface="Tahoma" pitchFamily="34" charset="0"/>
              </a:rPr>
              <a:t> le </a:t>
            </a:r>
            <a:r>
              <a:rPr lang="sv-SE" sz="1200" b="1" dirty="0" err="1">
                <a:latin typeface="Tahoma" pitchFamily="34" charset="0"/>
                <a:ea typeface="Tahoma" pitchFamily="34" charset="0"/>
                <a:cs typeface="Tahoma" pitchFamily="34" charset="0"/>
              </a:rPr>
              <a:t>fichier</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que</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vous</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désirez</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ouvrir</a:t>
            </a:r>
            <a:r>
              <a:rPr lang="sv-SE" sz="1200" b="1" dirty="0">
                <a:latin typeface="Tahoma" pitchFamily="34" charset="0"/>
                <a:ea typeface="Tahoma" pitchFamily="34" charset="0"/>
                <a:cs typeface="Tahoma" pitchFamily="34" charset="0"/>
              </a:rPr>
              <a:t>.</a:t>
            </a:r>
          </a:p>
        </p:txBody>
      </p:sp>
      <p:sp>
        <p:nvSpPr>
          <p:cNvPr id="59401" name="AutoShape 9"/>
          <p:cNvSpPr>
            <a:spLocks noChangeArrowheads="1"/>
          </p:cNvSpPr>
          <p:nvPr/>
        </p:nvSpPr>
        <p:spPr bwMode="auto">
          <a:xfrm>
            <a:off x="6660232" y="5657025"/>
            <a:ext cx="1871663" cy="576262"/>
          </a:xfrm>
          <a:prstGeom prst="wedgeRoundRectCallout">
            <a:avLst>
              <a:gd name="adj1" fmla="val -126010"/>
              <a:gd name="adj2" fmla="val 45928"/>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Cliquez</a:t>
            </a:r>
            <a:r>
              <a:rPr lang="sv-SE" sz="1200" b="1" dirty="0">
                <a:latin typeface="Tahoma" pitchFamily="34" charset="0"/>
                <a:ea typeface="Tahoma" pitchFamily="34" charset="0"/>
                <a:cs typeface="Tahoma" pitchFamily="34" charset="0"/>
              </a:rPr>
              <a:t> sur ”</a:t>
            </a:r>
            <a:r>
              <a:rPr lang="sv-SE" sz="1200" b="1" dirty="0" err="1">
                <a:latin typeface="Tahoma" pitchFamily="34" charset="0"/>
                <a:ea typeface="Tahoma" pitchFamily="34" charset="0"/>
                <a:cs typeface="Tahoma" pitchFamily="34" charset="0"/>
              </a:rPr>
              <a:t>Ouvrir</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lorsque</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vous</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avez</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choisi</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un</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fichier</a:t>
            </a:r>
            <a:endParaRPr lang="sv-SE" sz="1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linds(horizontal)">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blinds(horizontal)">
                                      <p:cBhvr>
                                        <p:cTn id="12" dur="500"/>
                                        <p:tgtEl>
                                          <p:spTgt spid="593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399"/>
                                        </p:tgtEl>
                                        <p:attrNameLst>
                                          <p:attrName>style.visibility</p:attrName>
                                        </p:attrNameLst>
                                      </p:cBhvr>
                                      <p:to>
                                        <p:strVal val="visible"/>
                                      </p:to>
                                    </p:set>
                                    <p:animEffect transition="in" filter="blinds(horizontal)">
                                      <p:cBhvr>
                                        <p:cTn id="17" dur="500"/>
                                        <p:tgtEl>
                                          <p:spTgt spid="593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400"/>
                                        </p:tgtEl>
                                        <p:attrNameLst>
                                          <p:attrName>style.visibility</p:attrName>
                                        </p:attrNameLst>
                                      </p:cBhvr>
                                      <p:to>
                                        <p:strVal val="visible"/>
                                      </p:to>
                                    </p:set>
                                    <p:animEffect transition="in" filter="blinds(horizontal)">
                                      <p:cBhvr>
                                        <p:cTn id="22" dur="500"/>
                                        <p:tgtEl>
                                          <p:spTgt spid="594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401"/>
                                        </p:tgtEl>
                                        <p:attrNameLst>
                                          <p:attrName>style.visibility</p:attrName>
                                        </p:attrNameLst>
                                      </p:cBhvr>
                                      <p:to>
                                        <p:strVal val="visible"/>
                                      </p:to>
                                    </p:set>
                                    <p:animEffect transition="in" filter="blinds(horizontal)">
                                      <p:cBhvr>
                                        <p:cTn id="27" dur="500"/>
                                        <p:tgtEl>
                                          <p:spTgt spid="5940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9397"/>
                                        </p:tgtEl>
                                        <p:attrNameLst>
                                          <p:attrName>style.visibility</p:attrName>
                                        </p:attrNameLst>
                                      </p:cBhvr>
                                      <p:to>
                                        <p:strVal val="visible"/>
                                      </p:to>
                                    </p:set>
                                    <p:animEffect transition="in" filter="blinds(horizontal)">
                                      <p:cBhvr>
                                        <p:cTn id="32"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397" grpId="0"/>
      <p:bldP spid="59399" grpId="0" animBg="1"/>
      <p:bldP spid="59400" grpId="0" animBg="1"/>
      <p:bldP spid="5940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188640"/>
            <a:ext cx="9144000" cy="769938"/>
          </a:xfrm>
        </p:spPr>
        <p:txBody>
          <a:bodyPr>
            <a:normAutofit/>
          </a:bodyPr>
          <a:lstStyle/>
          <a:p>
            <a:pPr algn="ctr" rtl="1" eaLnBrk="1" hangingPunct="1"/>
            <a:r>
              <a:rPr lang="fr-FR" dirty="0">
                <a:solidFill>
                  <a:schemeClr val="accent1"/>
                </a:solidFill>
                <a:latin typeface="Tahoma" pitchFamily="34" charset="0"/>
                <a:ea typeface="Tahoma" pitchFamily="34" charset="0"/>
                <a:cs typeface="Tahoma" pitchFamily="34" charset="0"/>
              </a:rPr>
              <a:t>Rechercher dans </a:t>
            </a:r>
            <a:r>
              <a:rPr lang="sv-SE" dirty="0">
                <a:solidFill>
                  <a:schemeClr val="accent1"/>
                </a:solidFill>
                <a:latin typeface="Tahoma" pitchFamily="34" charset="0"/>
                <a:ea typeface="Tahoma" pitchFamily="34" charset="0"/>
                <a:cs typeface="Tahoma" pitchFamily="34" charset="0"/>
              </a:rPr>
              <a:t>Windows</a:t>
            </a:r>
          </a:p>
        </p:txBody>
      </p:sp>
      <p:sp>
        <p:nvSpPr>
          <p:cNvPr id="60419" name="Rectangle 2"/>
          <p:cNvSpPr>
            <a:spLocks noChangeArrowheads="1"/>
          </p:cNvSpPr>
          <p:nvPr/>
        </p:nvSpPr>
        <p:spPr bwMode="auto">
          <a:xfrm>
            <a:off x="5076056" y="1196752"/>
            <a:ext cx="3994919" cy="923330"/>
          </a:xfrm>
          <a:prstGeom prst="rect">
            <a:avLst/>
          </a:prstGeom>
          <a:noFill/>
          <a:ln w="9525">
            <a:noFill/>
            <a:miter lim="800000"/>
            <a:headEnd/>
            <a:tailEnd/>
          </a:ln>
        </p:spPr>
        <p:txBody>
          <a:bodyPr wrap="square">
            <a:spAutoFit/>
          </a:bodyPr>
          <a:lstStyle/>
          <a:p>
            <a:r>
              <a:rPr lang="sv-SE" sz="1800" dirty="0" err="1">
                <a:latin typeface="Tahoma" pitchFamily="34" charset="0"/>
                <a:ea typeface="Tahoma" pitchFamily="34" charset="0"/>
                <a:cs typeface="Tahoma" pitchFamily="34" charset="0"/>
              </a:rPr>
              <a:t>Ouvrez</a:t>
            </a:r>
            <a:r>
              <a:rPr lang="sv-SE" sz="1800" dirty="0">
                <a:latin typeface="Tahoma" pitchFamily="34" charset="0"/>
                <a:ea typeface="Tahoma" pitchFamily="34" charset="0"/>
                <a:cs typeface="Tahoma" pitchFamily="34" charset="0"/>
              </a:rPr>
              <a:t> </a:t>
            </a:r>
            <a:r>
              <a:rPr lang="sv-SE" sz="1800" b="1" dirty="0">
                <a:latin typeface="Tahoma" pitchFamily="34" charset="0"/>
                <a:ea typeface="Tahoma" pitchFamily="34" charset="0"/>
                <a:cs typeface="Tahoma" pitchFamily="34" charset="0"/>
              </a:rPr>
              <a:t>Rechercher</a:t>
            </a:r>
            <a:r>
              <a:rPr lang="sv-SE" sz="1800" dirty="0">
                <a:latin typeface="Tahoma" pitchFamily="34" charset="0"/>
                <a:ea typeface="Tahoma" pitchFamily="34" charset="0"/>
                <a:cs typeface="Tahoma" pitchFamily="34" charset="0"/>
              </a:rPr>
              <a:t> en </a:t>
            </a:r>
            <a:r>
              <a:rPr lang="sv-SE" sz="1800" dirty="0" err="1">
                <a:latin typeface="Tahoma" pitchFamily="34" charset="0"/>
                <a:ea typeface="Tahoma" pitchFamily="34" charset="0"/>
                <a:cs typeface="Tahoma" pitchFamily="34" charset="0"/>
              </a:rPr>
              <a:t>cliquant</a:t>
            </a:r>
            <a:r>
              <a:rPr lang="sv-SE" sz="1800" dirty="0">
                <a:latin typeface="Tahoma" pitchFamily="34" charset="0"/>
                <a:ea typeface="Tahoma" pitchFamily="34" charset="0"/>
                <a:cs typeface="Tahoma" pitchFamily="34" charset="0"/>
              </a:rPr>
              <a:t> sur le </a:t>
            </a:r>
            <a:r>
              <a:rPr lang="sv-SE" sz="1800" dirty="0" err="1">
                <a:latin typeface="Tahoma" pitchFamily="34" charset="0"/>
                <a:ea typeface="Tahoma" pitchFamily="34" charset="0"/>
                <a:cs typeface="Tahoma" pitchFamily="34" charset="0"/>
              </a:rPr>
              <a:t>bouton</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Démarrer</a:t>
            </a:r>
            <a:r>
              <a:rPr lang="sv-SE" sz="1800" dirty="0">
                <a:latin typeface="Tahoma" pitchFamily="34" charset="0"/>
                <a:ea typeface="Tahoma" pitchFamily="34" charset="0"/>
                <a:cs typeface="Tahoma" pitchFamily="34" charset="0"/>
              </a:rPr>
              <a:t> et </a:t>
            </a:r>
            <a:r>
              <a:rPr lang="sv-SE" sz="1800" dirty="0" err="1">
                <a:latin typeface="Tahoma" pitchFamily="34" charset="0"/>
                <a:ea typeface="Tahoma" pitchFamily="34" charset="0"/>
                <a:cs typeface="Tahoma" pitchFamily="34" charset="0"/>
              </a:rPr>
              <a:t>choisissez</a:t>
            </a:r>
            <a:r>
              <a:rPr lang="sv-SE" sz="1800" dirty="0">
                <a:latin typeface="Tahoma" pitchFamily="34" charset="0"/>
                <a:ea typeface="Tahoma" pitchFamily="34" charset="0"/>
                <a:cs typeface="Tahoma" pitchFamily="34" charset="0"/>
              </a:rPr>
              <a:t> </a:t>
            </a:r>
            <a:r>
              <a:rPr lang="sv-SE" sz="1800" b="1" dirty="0" err="1">
                <a:latin typeface="Tahoma" pitchFamily="34" charset="0"/>
                <a:ea typeface="Tahoma" pitchFamily="34" charset="0"/>
                <a:cs typeface="Tahoma" pitchFamily="34" charset="0"/>
              </a:rPr>
              <a:t>Ouvrir</a:t>
            </a:r>
            <a:r>
              <a:rPr lang="sv-SE" sz="1800" b="1" dirty="0">
                <a:latin typeface="Tahoma" pitchFamily="34" charset="0"/>
                <a:ea typeface="Tahoma" pitchFamily="34" charset="0"/>
                <a:cs typeface="Tahoma" pitchFamily="34" charset="0"/>
              </a:rPr>
              <a:t> </a:t>
            </a:r>
            <a:r>
              <a:rPr lang="sv-SE" sz="1800" b="1" dirty="0" err="1">
                <a:latin typeface="Tahoma" pitchFamily="34" charset="0"/>
                <a:ea typeface="Tahoma" pitchFamily="34" charset="0"/>
                <a:cs typeface="Tahoma" pitchFamily="34" charset="0"/>
              </a:rPr>
              <a:t>l’Explorateur</a:t>
            </a:r>
            <a:r>
              <a:rPr lang="sv-SE" sz="1800" b="1" dirty="0">
                <a:latin typeface="Tahoma" pitchFamily="34" charset="0"/>
                <a:ea typeface="Tahoma" pitchFamily="34" charset="0"/>
                <a:cs typeface="Tahoma" pitchFamily="34" charset="0"/>
              </a:rPr>
              <a:t> Windows.</a:t>
            </a:r>
            <a:r>
              <a:rPr lang="sv-SE" sz="1800" dirty="0">
                <a:latin typeface="Tahoma" pitchFamily="34" charset="0"/>
                <a:ea typeface="Tahoma" pitchFamily="34" charset="0"/>
                <a:cs typeface="Tahoma" pitchFamily="34" charset="0"/>
              </a:rPr>
              <a:t>.</a:t>
            </a:r>
          </a:p>
        </p:txBody>
      </p:sp>
      <p:pic>
        <p:nvPicPr>
          <p:cNvPr id="6042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3074" y="1276186"/>
            <a:ext cx="2019300" cy="635705"/>
          </a:xfrm>
          <a:prstGeom prst="rect">
            <a:avLst/>
          </a:prstGeom>
          <a:noFill/>
          <a:ln w="9525">
            <a:noFill/>
            <a:miter lim="800000"/>
            <a:headEnd/>
            <a:tailEnd/>
          </a:ln>
        </p:spPr>
      </p:pic>
      <p:pic>
        <p:nvPicPr>
          <p:cNvPr id="6042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84663" y="2530200"/>
            <a:ext cx="4786312" cy="2808295"/>
          </a:xfrm>
          <a:prstGeom prst="rect">
            <a:avLst/>
          </a:prstGeom>
          <a:noFill/>
          <a:ln w="9525">
            <a:noFill/>
            <a:miter lim="800000"/>
            <a:headEnd/>
            <a:tailEnd/>
          </a:ln>
        </p:spPr>
      </p:pic>
      <p:sp>
        <p:nvSpPr>
          <p:cNvPr id="60422" name="Rectangle 5"/>
          <p:cNvSpPr>
            <a:spLocks noChangeArrowheads="1"/>
          </p:cNvSpPr>
          <p:nvPr/>
        </p:nvSpPr>
        <p:spPr bwMode="auto">
          <a:xfrm>
            <a:off x="266821" y="1988840"/>
            <a:ext cx="4033838" cy="4524315"/>
          </a:xfrm>
          <a:prstGeom prst="rect">
            <a:avLst/>
          </a:prstGeom>
          <a:noFill/>
          <a:ln w="9525">
            <a:noFill/>
            <a:miter lim="800000"/>
            <a:headEnd/>
            <a:tailEnd/>
          </a:ln>
        </p:spPr>
        <p:txBody>
          <a:bodyPr wrap="square">
            <a:spAutoFit/>
          </a:bodyPr>
          <a:lstStyle/>
          <a:p>
            <a:r>
              <a:rPr lang="sv-SE" sz="1600" dirty="0" err="1">
                <a:latin typeface="Tahoma" pitchFamily="34" charset="0"/>
                <a:ea typeface="Tahoma" pitchFamily="34" charset="0"/>
                <a:cs typeface="Tahoma" pitchFamily="34" charset="0"/>
              </a:rPr>
              <a:t>L’Explorateur</a:t>
            </a:r>
            <a:r>
              <a:rPr lang="sv-SE" sz="1600" dirty="0">
                <a:latin typeface="Tahoma" pitchFamily="34" charset="0"/>
                <a:ea typeface="Tahoma" pitchFamily="34" charset="0"/>
                <a:cs typeface="Tahoma" pitchFamily="34" charset="0"/>
              </a:rPr>
              <a:t> Windows se </a:t>
            </a:r>
            <a:r>
              <a:rPr lang="sv-SE" sz="1600" dirty="0" err="1">
                <a:latin typeface="Tahoma" pitchFamily="34" charset="0"/>
                <a:ea typeface="Tahoma" pitchFamily="34" charset="0"/>
                <a:cs typeface="Tahoma" pitchFamily="34" charset="0"/>
              </a:rPr>
              <a:t>compose</a:t>
            </a:r>
            <a:r>
              <a:rPr lang="sv-SE" sz="1600" dirty="0">
                <a:latin typeface="Tahoma" pitchFamily="34" charset="0"/>
                <a:ea typeface="Tahoma" pitchFamily="34" charset="0"/>
                <a:cs typeface="Tahoma" pitchFamily="34" charset="0"/>
              </a:rPr>
              <a:t> de </a:t>
            </a:r>
            <a:r>
              <a:rPr lang="sv-SE" sz="1600" dirty="0" err="1">
                <a:latin typeface="Tahoma" pitchFamily="34" charset="0"/>
                <a:ea typeface="Tahoma" pitchFamily="34" charset="0"/>
                <a:cs typeface="Tahoma" pitchFamily="34" charset="0"/>
              </a:rPr>
              <a:t>deux</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parties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une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fenêtre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gauche</a:t>
            </a:r>
            <a:r>
              <a:rPr lang="sv-SE" sz="1600" dirty="0">
                <a:latin typeface="Tahoma" pitchFamily="34" charset="0"/>
                <a:ea typeface="Tahoma" pitchFamily="34" charset="0"/>
                <a:cs typeface="Tahoma" pitchFamily="34" charset="0"/>
              </a:rPr>
              <a:t> et </a:t>
            </a:r>
            <a:r>
              <a:rPr lang="sv-SE" sz="1600" dirty="0" err="1">
                <a:latin typeface="Tahoma" pitchFamily="34" charset="0"/>
                <a:ea typeface="Tahoma" pitchFamily="34" charset="0"/>
                <a:cs typeface="Tahoma" pitchFamily="34" charset="0"/>
              </a:rPr>
              <a:t>une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fenêtre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droite</a:t>
            </a:r>
            <a:r>
              <a:rPr lang="sv-SE" sz="1600" dirty="0">
                <a:latin typeface="Tahoma" pitchFamily="34" charset="0"/>
                <a:ea typeface="Tahoma" pitchFamily="34" charset="0"/>
                <a:cs typeface="Tahoma" pitchFamily="34" charset="0"/>
              </a:rPr>
              <a:t>.</a:t>
            </a:r>
          </a:p>
          <a:p>
            <a:endParaRPr lang="sv-SE" sz="1600" dirty="0">
              <a:latin typeface="Tahoma" pitchFamily="34" charset="0"/>
              <a:ea typeface="Tahoma" pitchFamily="34" charset="0"/>
              <a:cs typeface="Tahoma" pitchFamily="34" charset="0"/>
            </a:endParaRPr>
          </a:p>
          <a:p>
            <a:r>
              <a:rPr lang="sv-SE" sz="1600" dirty="0" err="1">
                <a:latin typeface="Tahoma" pitchFamily="34" charset="0"/>
                <a:ea typeface="Tahoma" pitchFamily="34" charset="0"/>
                <a:cs typeface="Tahoma" pitchFamily="34" charset="0"/>
              </a:rPr>
              <a:t>L’Explorateur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affiche</a:t>
            </a:r>
            <a:r>
              <a:rPr lang="sv-SE" sz="1600" dirty="0">
                <a:latin typeface="Tahoma" pitchFamily="34" charset="0"/>
                <a:ea typeface="Tahoma" pitchFamily="34" charset="0"/>
                <a:cs typeface="Tahoma" pitchFamily="34" charset="0"/>
              </a:rPr>
              <a:t> le </a:t>
            </a:r>
            <a:r>
              <a:rPr lang="sv-SE" sz="1600" dirty="0" err="1">
                <a:latin typeface="Tahoma" pitchFamily="34" charset="0"/>
                <a:ea typeface="Tahoma" pitchFamily="34" charset="0"/>
                <a:cs typeface="Tahoma" pitchFamily="34" charset="0"/>
              </a:rPr>
              <a:t>contenu</a:t>
            </a:r>
            <a:r>
              <a:rPr lang="sv-SE" sz="1600" dirty="0">
                <a:latin typeface="Tahoma" pitchFamily="34" charset="0"/>
                <a:ea typeface="Tahoma" pitchFamily="34" charset="0"/>
                <a:cs typeface="Tahoma" pitchFamily="34" charset="0"/>
              </a:rPr>
              <a:t> de </a:t>
            </a:r>
            <a:r>
              <a:rPr lang="sv-SE" sz="1600" dirty="0" err="1">
                <a:latin typeface="Tahoma" pitchFamily="34" charset="0"/>
                <a:ea typeface="Tahoma" pitchFamily="34" charset="0"/>
                <a:cs typeface="Tahoma" pitchFamily="34" charset="0"/>
              </a:rPr>
              <a:t>l’ordinateur</a:t>
            </a:r>
            <a:r>
              <a:rPr lang="sv-SE" sz="1600" dirty="0">
                <a:latin typeface="Tahoma" pitchFamily="34" charset="0"/>
                <a:ea typeface="Tahoma" pitchFamily="34" charset="0"/>
                <a:cs typeface="Tahoma" pitchFamily="34" charset="0"/>
              </a:rPr>
              <a:t> par </a:t>
            </a:r>
            <a:r>
              <a:rPr lang="sv-SE" sz="1600" dirty="0" err="1">
                <a:latin typeface="Tahoma" pitchFamily="34" charset="0"/>
                <a:ea typeface="Tahoma" pitchFamily="34" charset="0"/>
                <a:cs typeface="Tahoma" pitchFamily="34" charset="0"/>
              </a:rPr>
              <a:t>une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arborescence</a:t>
            </a:r>
            <a:r>
              <a:rPr lang="sv-SE" sz="1600" dirty="0">
                <a:latin typeface="Tahoma" pitchFamily="34" charset="0"/>
                <a:ea typeface="Tahoma" pitchFamily="34" charset="0"/>
                <a:cs typeface="Tahoma" pitchFamily="34" charset="0"/>
              </a:rPr>
              <a:t>. Les </a:t>
            </a:r>
            <a:r>
              <a:rPr lang="sv-SE" sz="1600" dirty="0" err="1">
                <a:latin typeface="Tahoma" pitchFamily="34" charset="0"/>
                <a:ea typeface="Tahoma" pitchFamily="34" charset="0"/>
                <a:cs typeface="Tahoma" pitchFamily="34" charset="0"/>
              </a:rPr>
              <a:t>objets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qui</a:t>
            </a:r>
            <a:r>
              <a:rPr lang="sv-SE" sz="1600" dirty="0">
                <a:latin typeface="Tahoma" pitchFamily="34" charset="0"/>
                <a:ea typeface="Tahoma" pitchFamily="34" charset="0"/>
                <a:cs typeface="Tahoma" pitchFamily="34" charset="0"/>
              </a:rPr>
              <a:t> ont </a:t>
            </a:r>
            <a:r>
              <a:rPr lang="sv-SE" sz="1600" dirty="0" err="1">
                <a:latin typeface="Tahoma" pitchFamily="34" charset="0"/>
                <a:ea typeface="Tahoma" pitchFamily="34" charset="0"/>
                <a:cs typeface="Tahoma" pitchFamily="34" charset="0"/>
              </a:rPr>
              <a:t>un</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signe</a:t>
            </a:r>
            <a:r>
              <a:rPr lang="sv-SE" sz="1600" dirty="0">
                <a:latin typeface="Tahoma" pitchFamily="34" charset="0"/>
                <a:ea typeface="Tahoma" pitchFamily="34" charset="0"/>
                <a:cs typeface="Tahoma" pitchFamily="34" charset="0"/>
              </a:rPr>
              <a:t> plus </a:t>
            </a:r>
            <a:r>
              <a:rPr lang="sv-SE" sz="1600" dirty="0" err="1">
                <a:latin typeface="Tahoma" pitchFamily="34" charset="0"/>
                <a:ea typeface="Tahoma" pitchFamily="34" charset="0"/>
                <a:cs typeface="Tahoma" pitchFamily="34" charset="0"/>
              </a:rPr>
              <a:t>contiennent</a:t>
            </a:r>
            <a:r>
              <a:rPr lang="sv-SE" sz="1600" dirty="0">
                <a:latin typeface="Tahoma" pitchFamily="34" charset="0"/>
                <a:ea typeface="Tahoma" pitchFamily="34" charset="0"/>
                <a:cs typeface="Tahoma" pitchFamily="34" charset="0"/>
              </a:rPr>
              <a:t> des </a:t>
            </a:r>
            <a:r>
              <a:rPr lang="sv-SE" sz="1600" dirty="0" err="1">
                <a:latin typeface="Tahoma" pitchFamily="34" charset="0"/>
                <a:ea typeface="Tahoma" pitchFamily="34" charset="0"/>
                <a:cs typeface="Tahoma" pitchFamily="34" charset="0"/>
              </a:rPr>
              <a:t>sous</a:t>
            </a:r>
            <a:r>
              <a:rPr lang="sv-SE" sz="1600" dirty="0">
                <a:latin typeface="Tahoma" pitchFamily="34" charset="0"/>
                <a:ea typeface="Tahoma" pitchFamily="34" charset="0"/>
                <a:cs typeface="Tahoma" pitchFamily="34" charset="0"/>
              </a:rPr>
              <a:t>-dossiers. </a:t>
            </a:r>
            <a:r>
              <a:rPr lang="sv-SE" sz="1600" dirty="0" err="1">
                <a:latin typeface="Tahoma" pitchFamily="34" charset="0"/>
                <a:ea typeface="Tahoma" pitchFamily="34" charset="0"/>
                <a:cs typeface="Tahoma" pitchFamily="34" charset="0"/>
              </a:rPr>
              <a:t>Cliquez</a:t>
            </a:r>
            <a:r>
              <a:rPr lang="sv-SE" sz="1600" dirty="0">
                <a:latin typeface="Tahoma" pitchFamily="34" charset="0"/>
                <a:ea typeface="Tahoma" pitchFamily="34" charset="0"/>
                <a:cs typeface="Tahoma" pitchFamily="34" charset="0"/>
              </a:rPr>
              <a:t> sur le </a:t>
            </a:r>
            <a:r>
              <a:rPr lang="sv-SE" sz="1600" dirty="0" err="1">
                <a:latin typeface="Tahoma" pitchFamily="34" charset="0"/>
                <a:ea typeface="Tahoma" pitchFamily="34" charset="0"/>
                <a:cs typeface="Tahoma" pitchFamily="34" charset="0"/>
              </a:rPr>
              <a:t>signe</a:t>
            </a:r>
            <a:r>
              <a:rPr lang="sv-SE" sz="1600" dirty="0">
                <a:latin typeface="Tahoma" pitchFamily="34" charset="0"/>
                <a:ea typeface="Tahoma" pitchFamily="34" charset="0"/>
                <a:cs typeface="Tahoma" pitchFamily="34" charset="0"/>
              </a:rPr>
              <a:t> plus </a:t>
            </a:r>
            <a:r>
              <a:rPr lang="sv-SE" sz="1600" dirty="0" err="1">
                <a:latin typeface="Tahoma" pitchFamily="34" charset="0"/>
                <a:ea typeface="Tahoma" pitchFamily="34" charset="0"/>
                <a:cs typeface="Tahoma" pitchFamily="34" charset="0"/>
              </a:rPr>
              <a:t>pour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voir</a:t>
            </a:r>
            <a:r>
              <a:rPr lang="sv-SE" sz="1600" dirty="0">
                <a:latin typeface="Tahoma" pitchFamily="34" charset="0"/>
                <a:ea typeface="Tahoma" pitchFamily="34" charset="0"/>
                <a:cs typeface="Tahoma" pitchFamily="34" charset="0"/>
              </a:rPr>
              <a:t> le </a:t>
            </a:r>
            <a:r>
              <a:rPr lang="sv-SE" sz="1600" dirty="0" err="1">
                <a:latin typeface="Tahoma" pitchFamily="34" charset="0"/>
                <a:ea typeface="Tahoma" pitchFamily="34" charset="0"/>
                <a:cs typeface="Tahoma" pitchFamily="34" charset="0"/>
              </a:rPr>
              <a:t>contenu</a:t>
            </a:r>
            <a:r>
              <a:rPr lang="sv-SE" sz="1600" dirty="0">
                <a:latin typeface="Tahoma" pitchFamily="34" charset="0"/>
                <a:ea typeface="Tahoma" pitchFamily="34" charset="0"/>
                <a:cs typeface="Tahoma" pitchFamily="34" charset="0"/>
              </a:rPr>
              <a:t> de </a:t>
            </a:r>
            <a:r>
              <a:rPr lang="sv-SE" sz="1600" dirty="0" err="1">
                <a:latin typeface="Tahoma" pitchFamily="34" charset="0"/>
                <a:ea typeface="Tahoma" pitchFamily="34" charset="0"/>
                <a:cs typeface="Tahoma" pitchFamily="34" charset="0"/>
              </a:rPr>
              <a:t>ces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sous</a:t>
            </a:r>
            <a:r>
              <a:rPr lang="sv-SE" sz="1600" dirty="0">
                <a:latin typeface="Tahoma" pitchFamily="34" charset="0"/>
                <a:ea typeface="Tahoma" pitchFamily="34" charset="0"/>
                <a:cs typeface="Tahoma" pitchFamily="34" charset="0"/>
              </a:rPr>
              <a:t>-dossiers.  </a:t>
            </a:r>
          </a:p>
          <a:p>
            <a:endParaRPr lang="sv-SE" sz="1600" dirty="0">
              <a:latin typeface="Tahoma" pitchFamily="34" charset="0"/>
              <a:ea typeface="Tahoma" pitchFamily="34" charset="0"/>
              <a:cs typeface="Tahoma" pitchFamily="34" charset="0"/>
            </a:endParaRPr>
          </a:p>
          <a:p>
            <a:r>
              <a:rPr lang="sv-SE" sz="1600" dirty="0">
                <a:latin typeface="Tahoma" pitchFamily="34" charset="0"/>
                <a:ea typeface="Tahoma" pitchFamily="34" charset="0"/>
                <a:cs typeface="Tahoma" pitchFamily="34" charset="0"/>
              </a:rPr>
              <a:t>När undermapparna syns i trädstrukturen har plustecknet ändrats till ett minustecken. När du klickar på en mapp i vänsterfönstret visas mappens innehåll i högra fönstret . </a:t>
            </a:r>
          </a:p>
          <a:p>
            <a:endParaRPr lang="sv-SE" sz="1600" dirty="0">
              <a:latin typeface="Tahoma" pitchFamily="34" charset="0"/>
              <a:ea typeface="Tahoma" pitchFamily="34" charset="0"/>
              <a:cs typeface="Tahoma" pitchFamily="34" charset="0"/>
            </a:endParaRPr>
          </a:p>
          <a:p>
            <a:r>
              <a:rPr lang="sv-SE" sz="1600" dirty="0" err="1">
                <a:latin typeface="Tahoma" pitchFamily="34" charset="0"/>
                <a:ea typeface="Tahoma" pitchFamily="34" charset="0"/>
                <a:cs typeface="Tahoma" pitchFamily="34" charset="0"/>
              </a:rPr>
              <a:t>Pour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cacher</a:t>
            </a:r>
            <a:r>
              <a:rPr lang="sv-SE" sz="1600" dirty="0">
                <a:latin typeface="Tahoma" pitchFamily="34" charset="0"/>
                <a:ea typeface="Tahoma" pitchFamily="34" charset="0"/>
                <a:cs typeface="Tahoma" pitchFamily="34" charset="0"/>
              </a:rPr>
              <a:t> les </a:t>
            </a:r>
            <a:r>
              <a:rPr lang="sv-SE" sz="1600" dirty="0" err="1">
                <a:latin typeface="Tahoma" pitchFamily="34" charset="0"/>
                <a:ea typeface="Tahoma" pitchFamily="34" charset="0"/>
                <a:cs typeface="Tahoma" pitchFamily="34" charset="0"/>
              </a:rPr>
              <a:t>sous</a:t>
            </a:r>
            <a:r>
              <a:rPr lang="sv-SE" sz="1600" dirty="0">
                <a:latin typeface="Tahoma" pitchFamily="34" charset="0"/>
                <a:ea typeface="Tahoma" pitchFamily="34" charset="0"/>
                <a:cs typeface="Tahoma" pitchFamily="34" charset="0"/>
              </a:rPr>
              <a:t>-dossiers, </a:t>
            </a:r>
            <a:r>
              <a:rPr lang="sv-SE" sz="1600" dirty="0" err="1">
                <a:latin typeface="Tahoma" pitchFamily="34" charset="0"/>
                <a:ea typeface="Tahoma" pitchFamily="34" charset="0"/>
                <a:cs typeface="Tahoma" pitchFamily="34" charset="0"/>
              </a:rPr>
              <a:t>cliquez</a:t>
            </a:r>
            <a:r>
              <a:rPr lang="sv-SE" sz="1600" dirty="0">
                <a:latin typeface="Tahoma" pitchFamily="34" charset="0"/>
                <a:ea typeface="Tahoma" pitchFamily="34" charset="0"/>
                <a:cs typeface="Tahoma" pitchFamily="34" charset="0"/>
              </a:rPr>
              <a:t> sur le </a:t>
            </a:r>
            <a:r>
              <a:rPr lang="sv-SE" sz="1600" dirty="0" err="1">
                <a:latin typeface="Tahoma" pitchFamily="34" charset="0"/>
                <a:ea typeface="Tahoma" pitchFamily="34" charset="0"/>
                <a:cs typeface="Tahoma" pitchFamily="34" charset="0"/>
              </a:rPr>
              <a:t>signe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moins</a:t>
            </a:r>
            <a:r>
              <a:rPr lang="sv-SE" sz="1600" dirty="0">
                <a:latin typeface="Tahoma" pitchFamily="34" charset="0"/>
                <a:ea typeface="Tahoma" pitchFamily="34" charset="0"/>
                <a:cs typeface="Tahoma" pitchFamily="34" charset="0"/>
              </a:rPr>
              <a:t> à </a:t>
            </a:r>
            <a:r>
              <a:rPr lang="sv-SE" sz="1600" dirty="0" err="1">
                <a:latin typeface="Tahoma" pitchFamily="34" charset="0"/>
                <a:ea typeface="Tahoma" pitchFamily="34" charset="0"/>
                <a:cs typeface="Tahoma" pitchFamily="34" charset="0"/>
              </a:rPr>
              <a:t>côté</a:t>
            </a:r>
            <a:r>
              <a:rPr lang="sv-SE" sz="1600" dirty="0">
                <a:latin typeface="Tahoma" pitchFamily="34" charset="0"/>
                <a:ea typeface="Tahoma" pitchFamily="34" charset="0"/>
                <a:cs typeface="Tahoma" pitchFamily="34" charset="0"/>
              </a:rPr>
              <a:t> du dossier. </a:t>
            </a:r>
          </a:p>
        </p:txBody>
      </p:sp>
      <p:sp>
        <p:nvSpPr>
          <p:cNvPr id="60424" name="AutoShape 8"/>
          <p:cNvSpPr>
            <a:spLocks noChangeArrowheads="1"/>
          </p:cNvSpPr>
          <p:nvPr/>
        </p:nvSpPr>
        <p:spPr bwMode="auto">
          <a:xfrm>
            <a:off x="5508104" y="5643563"/>
            <a:ext cx="2016225" cy="665757"/>
          </a:xfrm>
          <a:prstGeom prst="wedgeRoundRectCallout">
            <a:avLst>
              <a:gd name="adj1" fmla="val -68816"/>
              <a:gd name="adj2" fmla="val -227435"/>
              <a:gd name="adj3" fmla="val 16667"/>
            </a:avLst>
          </a:prstGeom>
          <a:solidFill>
            <a:schemeClr val="accent1">
              <a:lumMod val="40000"/>
              <a:lumOff val="60000"/>
            </a:schemeClr>
          </a:solidFill>
          <a:ln w="9525" algn="ctr">
            <a:solidFill>
              <a:schemeClr val="tx1"/>
            </a:solidFill>
            <a:miter lim="800000"/>
            <a:headEnd/>
            <a:tailEnd/>
          </a:ln>
        </p:spPr>
        <p:txBody>
          <a:bodyPr anchor="ctr"/>
          <a:lstStyle/>
          <a:p>
            <a:r>
              <a:rPr lang="sv-SE" sz="1200" b="1" dirty="0" err="1">
                <a:latin typeface="Tahoma" pitchFamily="34" charset="0"/>
                <a:ea typeface="Tahoma" pitchFamily="34" charset="0"/>
                <a:cs typeface="Tahoma" pitchFamily="34" charset="0"/>
              </a:rPr>
              <a:t>Ouvrez</a:t>
            </a:r>
            <a:r>
              <a:rPr lang="sv-SE" sz="1200" b="1" dirty="0">
                <a:latin typeface="Tahoma" pitchFamily="34" charset="0"/>
                <a:ea typeface="Tahoma" pitchFamily="34" charset="0"/>
                <a:cs typeface="Tahoma" pitchFamily="34" charset="0"/>
              </a:rPr>
              <a:t> le dossier </a:t>
            </a:r>
            <a:r>
              <a:rPr lang="sv-SE" sz="1200" b="1" dirty="0" err="1">
                <a:latin typeface="Tahoma" pitchFamily="34" charset="0"/>
                <a:ea typeface="Tahoma" pitchFamily="34" charset="0"/>
                <a:cs typeface="Tahoma" pitchFamily="34" charset="0"/>
              </a:rPr>
              <a:t>qui</a:t>
            </a:r>
            <a:r>
              <a:rPr lang="sv-SE" sz="1200" b="1" dirty="0">
                <a:latin typeface="Tahoma" pitchFamily="34" charset="0"/>
                <a:ea typeface="Tahoma" pitchFamily="34" charset="0"/>
                <a:cs typeface="Tahoma" pitchFamily="34" charset="0"/>
              </a:rPr>
              <a:t> a </a:t>
            </a:r>
            <a:r>
              <a:rPr lang="sv-SE" sz="1200" b="1" dirty="0" err="1">
                <a:latin typeface="Tahoma" pitchFamily="34" charset="0"/>
                <a:ea typeface="Tahoma" pitchFamily="34" charset="0"/>
                <a:cs typeface="Tahoma" pitchFamily="34" charset="0"/>
              </a:rPr>
              <a:t>un</a:t>
            </a:r>
            <a:r>
              <a:rPr lang="sv-SE" sz="1200" b="1" dirty="0">
                <a:latin typeface="Tahoma" pitchFamily="34" charset="0"/>
                <a:ea typeface="Tahoma" pitchFamily="34" charset="0"/>
                <a:cs typeface="Tahoma" pitchFamily="34" charset="0"/>
              </a:rPr>
              <a:t> plus.</a:t>
            </a:r>
          </a:p>
        </p:txBody>
      </p:sp>
      <p:sp>
        <p:nvSpPr>
          <p:cNvPr id="60425" name="AutoShape 9"/>
          <p:cNvSpPr>
            <a:spLocks noChangeArrowheads="1"/>
          </p:cNvSpPr>
          <p:nvPr/>
        </p:nvSpPr>
        <p:spPr bwMode="auto">
          <a:xfrm>
            <a:off x="4139952" y="4437112"/>
            <a:ext cx="288875" cy="109443"/>
          </a:xfrm>
          <a:prstGeom prst="rightArrow">
            <a:avLst>
              <a:gd name="adj1" fmla="val 50000"/>
              <a:gd name="adj2" fmla="val 62088"/>
            </a:avLst>
          </a:prstGeom>
          <a:solidFill>
            <a:schemeClr val="accent1"/>
          </a:solidFill>
          <a:ln w="9525" algn="ctr">
            <a:solidFill>
              <a:schemeClr val="tx1"/>
            </a:solidFill>
            <a:miter lim="800000"/>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60426" name="AutoShape 10"/>
          <p:cNvSpPr>
            <a:spLocks noChangeArrowheads="1"/>
          </p:cNvSpPr>
          <p:nvPr/>
        </p:nvSpPr>
        <p:spPr bwMode="auto">
          <a:xfrm>
            <a:off x="4139257" y="4175263"/>
            <a:ext cx="216719" cy="151468"/>
          </a:xfrm>
          <a:prstGeom prst="rightArrow">
            <a:avLst>
              <a:gd name="adj1" fmla="val 50000"/>
              <a:gd name="adj2" fmla="val 49185"/>
            </a:avLst>
          </a:prstGeom>
          <a:solidFill>
            <a:schemeClr val="accent1"/>
          </a:solidFill>
          <a:ln w="9525" algn="ctr">
            <a:solidFill>
              <a:schemeClr val="tx1"/>
            </a:solidFill>
            <a:miter lim="800000"/>
            <a:headEnd/>
            <a:tailEnd/>
          </a:ln>
        </p:spPr>
        <p:txBody>
          <a:bodyPr wrap="square" anchor="ctr">
            <a:spAutoFit/>
          </a:bodyPr>
          <a:lstStyle/>
          <a:p>
            <a:endParaRPr lang="sv-SE">
              <a:latin typeface="Tahoma" pitchFamily="34" charset="0"/>
              <a:ea typeface="Tahoma" pitchFamily="34" charset="0"/>
              <a:cs typeface="Tahoma" pitchFamily="34" charset="0"/>
            </a:endParaRPr>
          </a:p>
        </p:txBody>
      </p:sp>
      <p:grpSp>
        <p:nvGrpSpPr>
          <p:cNvPr id="60429" name="Group 13"/>
          <p:cNvGrpSpPr>
            <a:grpSpLocks/>
          </p:cNvGrpSpPr>
          <p:nvPr/>
        </p:nvGrpSpPr>
        <p:grpSpPr bwMode="auto">
          <a:xfrm>
            <a:off x="5259388" y="3644903"/>
            <a:ext cx="3711576" cy="2808290"/>
            <a:chOff x="3309" y="2296"/>
            <a:chExt cx="2338" cy="1769"/>
          </a:xfrm>
        </p:grpSpPr>
        <p:sp>
          <p:nvSpPr>
            <p:cNvPr id="73738" name="AutoShape 11"/>
            <p:cNvSpPr>
              <a:spLocks noChangeArrowheads="1"/>
            </p:cNvSpPr>
            <p:nvPr/>
          </p:nvSpPr>
          <p:spPr bwMode="auto">
            <a:xfrm>
              <a:off x="3309" y="2296"/>
              <a:ext cx="1905" cy="279"/>
            </a:xfrm>
            <a:prstGeom prst="flowChartAlternateProcess">
              <a:avLst/>
            </a:prstGeom>
            <a:solidFill>
              <a:schemeClr val="accent1">
                <a:alpha val="0"/>
              </a:schemeClr>
            </a:solidFill>
            <a:ln w="25400" algn="ctr">
              <a:solidFill>
                <a:schemeClr val="hlink"/>
              </a:solidFill>
              <a:miter lim="800000"/>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73739" name="AutoShape 12"/>
            <p:cNvSpPr>
              <a:spLocks noChangeArrowheads="1"/>
            </p:cNvSpPr>
            <p:nvPr/>
          </p:nvSpPr>
          <p:spPr bwMode="auto">
            <a:xfrm>
              <a:off x="4781" y="3566"/>
              <a:ext cx="866" cy="499"/>
            </a:xfrm>
            <a:prstGeom prst="wedgeRoundRectCallout">
              <a:avLst>
                <a:gd name="adj1" fmla="val -36300"/>
                <a:gd name="adj2" fmla="val -242793"/>
                <a:gd name="adj3" fmla="val 16667"/>
              </a:avLst>
            </a:prstGeom>
            <a:solidFill>
              <a:schemeClr val="accent1">
                <a:lumMod val="40000"/>
                <a:lumOff val="60000"/>
              </a:schemeClr>
            </a:solidFill>
            <a:ln w="9525" algn="ctr">
              <a:solidFill>
                <a:schemeClr val="tx1"/>
              </a:solidFill>
              <a:miter lim="800000"/>
              <a:headEnd/>
              <a:tailEnd/>
            </a:ln>
          </p:spPr>
          <p:txBody>
            <a:bodyPr anchor="ctr"/>
            <a:lstStyle/>
            <a:p>
              <a:r>
                <a:rPr lang="sv-SE" sz="1200" b="1" dirty="0" err="1">
                  <a:latin typeface="Tahoma" pitchFamily="34" charset="0"/>
                  <a:ea typeface="Tahoma" pitchFamily="34" charset="0"/>
                  <a:cs typeface="Tahoma" pitchFamily="34" charset="0"/>
                </a:rPr>
                <a:t>Contenu</a:t>
              </a:r>
              <a:r>
                <a:rPr lang="sv-SE" sz="1200" b="1" dirty="0">
                  <a:latin typeface="Tahoma" pitchFamily="34" charset="0"/>
                  <a:ea typeface="Tahoma" pitchFamily="34" charset="0"/>
                  <a:cs typeface="Tahoma" pitchFamily="34" charset="0"/>
                </a:rPr>
                <a:t> du dossier </a:t>
              </a:r>
              <a:r>
                <a:rPr lang="sv-SE" sz="1200" b="1" dirty="0" err="1">
                  <a:latin typeface="Tahoma" pitchFamily="34" charset="0"/>
                  <a:ea typeface="Tahoma" pitchFamily="34" charset="0"/>
                  <a:cs typeface="Tahoma" pitchFamily="34" charset="0"/>
                </a:rPr>
                <a:t>ouvert</a:t>
              </a:r>
              <a:endParaRPr lang="sv-SE" sz="1200" b="1" dirty="0">
                <a:latin typeface="Tahoma" pitchFamily="34" charset="0"/>
                <a:ea typeface="Tahoma" pitchFamily="34" charset="0"/>
                <a:cs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linds(horizontal)">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blinds(horizontal)">
                                      <p:cBhvr>
                                        <p:cTn id="12" dur="500"/>
                                        <p:tgtEl>
                                          <p:spTgt spid="604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blinds(horizontal)">
                                      <p:cBhvr>
                                        <p:cTn id="17" dur="500"/>
                                        <p:tgtEl>
                                          <p:spTgt spid="604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21"/>
                                        </p:tgtEl>
                                        <p:attrNameLst>
                                          <p:attrName>style.visibility</p:attrName>
                                        </p:attrNameLst>
                                      </p:cBhvr>
                                      <p:to>
                                        <p:strVal val="visible"/>
                                      </p:to>
                                    </p:set>
                                    <p:animEffect transition="in" filter="blinds(horizontal)">
                                      <p:cBhvr>
                                        <p:cTn id="22" dur="500"/>
                                        <p:tgtEl>
                                          <p:spTgt spid="604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26"/>
                                        </p:tgtEl>
                                        <p:attrNameLst>
                                          <p:attrName>style.visibility</p:attrName>
                                        </p:attrNameLst>
                                      </p:cBhvr>
                                      <p:to>
                                        <p:strVal val="visible"/>
                                      </p:to>
                                    </p:set>
                                    <p:animEffect transition="in" filter="blinds(horizontal)">
                                      <p:cBhvr>
                                        <p:cTn id="27" dur="500"/>
                                        <p:tgtEl>
                                          <p:spTgt spid="604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0425"/>
                                        </p:tgtEl>
                                        <p:attrNameLst>
                                          <p:attrName>style.visibility</p:attrName>
                                        </p:attrNameLst>
                                      </p:cBhvr>
                                      <p:to>
                                        <p:strVal val="visible"/>
                                      </p:to>
                                    </p:set>
                                    <p:animEffect transition="in" filter="blinds(horizontal)">
                                      <p:cBhvr>
                                        <p:cTn id="32" dur="500"/>
                                        <p:tgtEl>
                                          <p:spTgt spid="604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424"/>
                                        </p:tgtEl>
                                        <p:attrNameLst>
                                          <p:attrName>style.visibility</p:attrName>
                                        </p:attrNameLst>
                                      </p:cBhvr>
                                      <p:to>
                                        <p:strVal val="visible"/>
                                      </p:to>
                                    </p:set>
                                    <p:animEffect transition="in" filter="blinds(horizontal)">
                                      <p:cBhvr>
                                        <p:cTn id="37" dur="500"/>
                                        <p:tgtEl>
                                          <p:spTgt spid="604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0429"/>
                                        </p:tgtEl>
                                        <p:attrNameLst>
                                          <p:attrName>style.visibility</p:attrName>
                                        </p:attrNameLst>
                                      </p:cBhvr>
                                      <p:to>
                                        <p:strVal val="visible"/>
                                      </p:to>
                                    </p:set>
                                    <p:animEffect transition="in" filter="blinds(horizontal)">
                                      <p:cBhvr>
                                        <p:cTn id="42" dur="500"/>
                                        <p:tgtEl>
                                          <p:spTgt spid="60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2" grpId="0"/>
      <p:bldP spid="60424" grpId="0" animBg="1"/>
      <p:bldP spid="60425" grpId="0" animBg="1"/>
      <p:bldP spid="60426"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856041" cy="2304256"/>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l" eaLnBrk="1" hangingPunct="1"/>
            <a:br>
              <a:rPr lang="sv-SE" sz="2000" b="1" dirty="0">
                <a:latin typeface="Tahoma" pitchFamily="34" charset="0"/>
                <a:ea typeface="Tahoma" pitchFamily="34" charset="0"/>
                <a:cs typeface="Tahoma" pitchFamily="34" charset="0"/>
              </a:rPr>
            </a:br>
            <a:br>
              <a:rPr lang="sv-SE" sz="2000" b="1" dirty="0">
                <a:latin typeface="Tahoma" pitchFamily="34" charset="0"/>
                <a:ea typeface="Tahoma" pitchFamily="34" charset="0"/>
                <a:cs typeface="Tahoma" pitchFamily="34" charset="0"/>
              </a:rPr>
            </a:br>
            <a:br>
              <a:rPr lang="sv-SE" sz="2000" b="1" dirty="0">
                <a:latin typeface="Tahoma" pitchFamily="34" charset="0"/>
                <a:ea typeface="Tahoma" pitchFamily="34" charset="0"/>
                <a:cs typeface="Tahoma" pitchFamily="34" charset="0"/>
              </a:rPr>
            </a:br>
            <a:r>
              <a:rPr lang="sv-SE" sz="2000" dirty="0">
                <a:latin typeface="Tahoma" pitchFamily="34" charset="0"/>
                <a:ea typeface="Tahoma" pitchFamily="34" charset="0"/>
                <a:cs typeface="Tahoma" pitchFamily="34" charset="0"/>
              </a:rPr>
              <a:t>Dans la </a:t>
            </a:r>
            <a:r>
              <a:rPr lang="sv-SE" sz="2000" dirty="0" err="1">
                <a:latin typeface="Tahoma" pitchFamily="34" charset="0"/>
                <a:ea typeface="Tahoma" pitchFamily="34" charset="0"/>
                <a:cs typeface="Tahoma" pitchFamily="34" charset="0"/>
              </a:rPr>
              <a:t>fenêtre</a:t>
            </a:r>
            <a:r>
              <a:rPr lang="sv-SE" sz="2000" dirty="0">
                <a:latin typeface="Tahoma" pitchFamily="34" charset="0"/>
                <a:ea typeface="Tahoma" pitchFamily="34" charset="0"/>
                <a:cs typeface="Tahoma" pitchFamily="34" charset="0"/>
              </a:rPr>
              <a:t> de </a:t>
            </a:r>
            <a:r>
              <a:rPr lang="sv-SE" sz="2000" dirty="0" err="1">
                <a:latin typeface="Tahoma" pitchFamily="34" charset="0"/>
                <a:ea typeface="Tahoma" pitchFamily="34" charset="0"/>
                <a:cs typeface="Tahoma" pitchFamily="34" charset="0"/>
              </a:rPr>
              <a:t>droite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vous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pouvez</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effectuer</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toutes</a:t>
            </a:r>
            <a:r>
              <a:rPr lang="sv-SE" sz="2000" dirty="0">
                <a:latin typeface="Tahoma" pitchFamily="34" charset="0"/>
                <a:ea typeface="Tahoma" pitchFamily="34" charset="0"/>
                <a:cs typeface="Tahoma" pitchFamily="34" charset="0"/>
              </a:rPr>
              <a:t> les </a:t>
            </a:r>
            <a:r>
              <a:rPr lang="sv-SE" sz="2000" dirty="0" err="1">
                <a:latin typeface="Tahoma" pitchFamily="34" charset="0"/>
                <a:ea typeface="Tahoma" pitchFamily="34" charset="0"/>
                <a:cs typeface="Tahoma" pitchFamily="34" charset="0"/>
              </a:rPr>
              <a:t>opérations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que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nous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avons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montrées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Vous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pouvez</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aussi</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supprimer</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renommer</a:t>
            </a:r>
            <a:r>
              <a:rPr lang="sv-SE" sz="2000" dirty="0">
                <a:latin typeface="Tahoma" pitchFamily="34" charset="0"/>
                <a:ea typeface="Tahoma" pitchFamily="34" charset="0"/>
                <a:cs typeface="Tahoma" pitchFamily="34" charset="0"/>
              </a:rPr>
              <a:t>, couper et </a:t>
            </a:r>
            <a:r>
              <a:rPr lang="sv-SE" sz="2000" dirty="0" err="1">
                <a:latin typeface="Tahoma" pitchFamily="34" charset="0"/>
                <a:ea typeface="Tahoma" pitchFamily="34" charset="0"/>
                <a:cs typeface="Tahoma" pitchFamily="34" charset="0"/>
              </a:rPr>
              <a:t>coller</a:t>
            </a:r>
            <a:r>
              <a:rPr lang="sv-SE" sz="2000" dirty="0">
                <a:latin typeface="Tahoma" pitchFamily="34" charset="0"/>
                <a:ea typeface="Tahoma" pitchFamily="34" charset="0"/>
                <a:cs typeface="Tahoma" pitchFamily="34" charset="0"/>
              </a:rPr>
              <a:t>, etc. à </a:t>
            </a:r>
            <a:r>
              <a:rPr lang="sv-SE" sz="2000" dirty="0" err="1">
                <a:latin typeface="Tahoma" pitchFamily="34" charset="0"/>
                <a:ea typeface="Tahoma" pitchFamily="34" charset="0"/>
                <a:cs typeface="Tahoma" pitchFamily="34" charset="0"/>
              </a:rPr>
              <a:t>partir</a:t>
            </a:r>
            <a:r>
              <a:rPr lang="sv-SE" sz="2000" dirty="0">
                <a:latin typeface="Tahoma" pitchFamily="34" charset="0"/>
                <a:ea typeface="Tahoma" pitchFamily="34" charset="0"/>
                <a:cs typeface="Tahoma" pitchFamily="34" charset="0"/>
              </a:rPr>
              <a:t> de </a:t>
            </a:r>
            <a:r>
              <a:rPr lang="sv-SE" sz="2000" dirty="0" err="1">
                <a:latin typeface="Tahoma" pitchFamily="34" charset="0"/>
                <a:ea typeface="Tahoma" pitchFamily="34" charset="0"/>
                <a:cs typeface="Tahoma" pitchFamily="34" charset="0"/>
              </a:rPr>
              <a:t>l’espace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Outils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voir</a:t>
            </a:r>
            <a:r>
              <a:rPr lang="sv-SE" sz="2000" dirty="0">
                <a:latin typeface="Tahoma" pitchFamily="34" charset="0"/>
                <a:ea typeface="Tahoma" pitchFamily="34" charset="0"/>
                <a:cs typeface="Tahoma" pitchFamily="34" charset="0"/>
              </a:rPr>
              <a:t> illustration)</a:t>
            </a:r>
            <a:br>
              <a:rPr lang="sv-SE" sz="2000" dirty="0">
                <a:latin typeface="Tahoma" pitchFamily="34" charset="0"/>
                <a:ea typeface="Tahoma" pitchFamily="34" charset="0"/>
                <a:cs typeface="Tahoma" pitchFamily="34" charset="0"/>
              </a:rPr>
            </a:br>
            <a:br>
              <a:rPr lang="sv-SE" sz="2000" dirty="0">
                <a:latin typeface="Tahoma" pitchFamily="34" charset="0"/>
                <a:ea typeface="Tahoma" pitchFamily="34" charset="0"/>
                <a:cs typeface="Tahoma" pitchFamily="34" charset="0"/>
              </a:rPr>
            </a:br>
            <a:r>
              <a:rPr lang="sv-SE" sz="2000" dirty="0" err="1">
                <a:latin typeface="Tahoma" pitchFamily="34" charset="0"/>
                <a:ea typeface="Tahoma" pitchFamily="34" charset="0"/>
                <a:cs typeface="Tahoma" pitchFamily="34" charset="0"/>
              </a:rPr>
              <a:t>vous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pouvez</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aussi</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décider</a:t>
            </a:r>
            <a:r>
              <a:rPr lang="sv-SE" sz="2000" dirty="0">
                <a:latin typeface="Tahoma" pitchFamily="34" charset="0"/>
                <a:ea typeface="Tahoma" pitchFamily="34" charset="0"/>
                <a:cs typeface="Tahoma" pitchFamily="34" charset="0"/>
              </a:rPr>
              <a:t> de </a:t>
            </a:r>
            <a:r>
              <a:rPr lang="sv-SE" sz="2000" dirty="0" err="1">
                <a:latin typeface="Tahoma" pitchFamily="34" charset="0"/>
                <a:ea typeface="Tahoma" pitchFamily="34" charset="0"/>
                <a:cs typeface="Tahoma" pitchFamily="34" charset="0"/>
              </a:rPr>
              <a:t>l’affichage</a:t>
            </a:r>
            <a:r>
              <a:rPr lang="sv-SE" sz="2000" dirty="0">
                <a:latin typeface="Tahoma" pitchFamily="34" charset="0"/>
                <a:ea typeface="Tahoma" pitchFamily="34" charset="0"/>
                <a:cs typeface="Tahoma" pitchFamily="34" charset="0"/>
              </a:rPr>
              <a:t> du </a:t>
            </a:r>
            <a:r>
              <a:rPr lang="sv-SE" sz="2000" dirty="0" err="1">
                <a:latin typeface="Tahoma" pitchFamily="34" charset="0"/>
                <a:ea typeface="Tahoma" pitchFamily="34" charset="0"/>
                <a:cs typeface="Tahoma" pitchFamily="34" charset="0"/>
              </a:rPr>
              <a:t>contenu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miniatures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résumé</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icônes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liste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liste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détaillée</a:t>
            </a:r>
            <a:r>
              <a:rPr lang="sv-SE" sz="2000" dirty="0">
                <a:latin typeface="Tahoma" pitchFamily="34" charset="0"/>
                <a:ea typeface="Tahoma" pitchFamily="34" charset="0"/>
                <a:cs typeface="Tahoma" pitchFamily="34" charset="0"/>
              </a:rPr>
              <a:t>).</a:t>
            </a:r>
            <a:br>
              <a:rPr lang="sv-SE" sz="2000" dirty="0">
                <a:latin typeface="Tahoma" pitchFamily="34" charset="0"/>
                <a:ea typeface="Tahoma" pitchFamily="34" charset="0"/>
                <a:cs typeface="Tahoma" pitchFamily="34" charset="0"/>
              </a:rPr>
            </a:br>
            <a:br>
              <a:rPr lang="sv-SE" sz="2200" dirty="0">
                <a:latin typeface="Tahoma" pitchFamily="34" charset="0"/>
                <a:ea typeface="Tahoma" pitchFamily="34" charset="0"/>
                <a:cs typeface="Tahoma" pitchFamily="34" charset="0"/>
              </a:rPr>
            </a:br>
            <a:r>
              <a:rPr lang="sv-SE" sz="2000" dirty="0" err="1">
                <a:latin typeface="Tahoma" pitchFamily="34" charset="0"/>
                <a:ea typeface="Tahoma" pitchFamily="34" charset="0"/>
                <a:cs typeface="Tahoma" pitchFamily="34" charset="0"/>
              </a:rPr>
              <a:t>Vous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pouvez</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aussi</a:t>
            </a:r>
            <a:r>
              <a:rPr lang="sv-SE" sz="2000" dirty="0">
                <a:latin typeface="Tahoma" pitchFamily="34" charset="0"/>
                <a:ea typeface="Tahoma" pitchFamily="34" charset="0"/>
                <a:cs typeface="Tahoma" pitchFamily="34" charset="0"/>
              </a:rPr>
              <a:t> rechercher </a:t>
            </a:r>
            <a:r>
              <a:rPr lang="sv-SE" sz="2000" dirty="0" err="1">
                <a:latin typeface="Tahoma" pitchFamily="34" charset="0"/>
                <a:ea typeface="Tahoma" pitchFamily="34" charset="0"/>
                <a:cs typeface="Tahoma" pitchFamily="34" charset="0"/>
              </a:rPr>
              <a:t>un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fichier</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donné</a:t>
            </a:r>
            <a:r>
              <a:rPr lang="sv-SE" sz="2000" dirty="0">
                <a:latin typeface="Tahoma" pitchFamily="34" charset="0"/>
                <a:ea typeface="Tahoma" pitchFamily="34" charset="0"/>
                <a:cs typeface="Tahoma" pitchFamily="34" charset="0"/>
              </a:rPr>
              <a:t>. </a:t>
            </a:r>
            <a:br>
              <a:rPr lang="sv-SE" sz="2000" dirty="0">
                <a:latin typeface="Tahoma" pitchFamily="34" charset="0"/>
                <a:ea typeface="Tahoma" pitchFamily="34" charset="0"/>
                <a:cs typeface="Tahoma" pitchFamily="34" charset="0"/>
              </a:rPr>
            </a:br>
            <a:br>
              <a:rPr lang="sv-SE" sz="2200" dirty="0">
                <a:latin typeface="Tahoma" pitchFamily="34" charset="0"/>
                <a:ea typeface="Tahoma" pitchFamily="34" charset="0"/>
                <a:cs typeface="Tahoma" pitchFamily="34" charset="0"/>
              </a:rPr>
            </a:br>
            <a:br>
              <a:rPr lang="sv-SE" sz="2000" dirty="0">
                <a:latin typeface="Tahoma" pitchFamily="34" charset="0"/>
                <a:ea typeface="Tahoma" pitchFamily="34" charset="0"/>
                <a:cs typeface="Tahoma" pitchFamily="34" charset="0"/>
              </a:rPr>
            </a:br>
            <a:endParaRPr lang="sv-SE" sz="2000" dirty="0">
              <a:latin typeface="Tahoma" pitchFamily="34" charset="0"/>
              <a:ea typeface="Tahoma" pitchFamily="34" charset="0"/>
              <a:cs typeface="Tahoma" pitchFamily="34" charset="0"/>
            </a:endParaRPr>
          </a:p>
        </p:txBody>
      </p:sp>
      <p:pic>
        <p:nvPicPr>
          <p:cNvPr id="74754" name="Picture 3"/>
          <p:cNvPicPr>
            <a:picLocks noChangeAspect="1" noChangeArrowheads="1"/>
          </p:cNvPicPr>
          <p:nvPr/>
        </p:nvPicPr>
        <p:blipFill>
          <a:blip r:embed="rId2" cstate="print"/>
          <a:srcRect/>
          <a:stretch>
            <a:fillRect/>
          </a:stretch>
        </p:blipFill>
        <p:spPr bwMode="auto">
          <a:xfrm>
            <a:off x="683568" y="3356992"/>
            <a:ext cx="7743775" cy="2662521"/>
          </a:xfrm>
          <a:prstGeom prst="rect">
            <a:avLst/>
          </a:prstGeom>
          <a:noFill/>
          <a:ln w="9525">
            <a:noFill/>
            <a:miter lim="800000"/>
            <a:headEnd/>
            <a:tailEnd/>
          </a:ln>
        </p:spPr>
      </p:pic>
      <p:sp>
        <p:nvSpPr>
          <p:cNvPr id="61446" name="AutoShape 6"/>
          <p:cNvSpPr>
            <a:spLocks noChangeArrowheads="1"/>
          </p:cNvSpPr>
          <p:nvPr/>
        </p:nvSpPr>
        <p:spPr bwMode="auto">
          <a:xfrm>
            <a:off x="6588224" y="3573016"/>
            <a:ext cx="2087562" cy="431800"/>
          </a:xfrm>
          <a:prstGeom prst="wedgeRoundRectCallout">
            <a:avLst>
              <a:gd name="adj1" fmla="val -20329"/>
              <a:gd name="adj2" fmla="val 9765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ar-IQ"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Choisir</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un</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affichage</a:t>
            </a:r>
            <a:endParaRPr lang="sv-SE" sz="1200" b="1" dirty="0">
              <a:latin typeface="Tahoma" pitchFamily="34" charset="0"/>
              <a:ea typeface="Tahoma" pitchFamily="34" charset="0"/>
              <a:cs typeface="Tahoma" pitchFamily="34" charset="0"/>
            </a:endParaRPr>
          </a:p>
        </p:txBody>
      </p:sp>
      <p:sp>
        <p:nvSpPr>
          <p:cNvPr id="61447" name="AutoShape 7"/>
          <p:cNvSpPr>
            <a:spLocks noChangeArrowheads="1"/>
          </p:cNvSpPr>
          <p:nvPr/>
        </p:nvSpPr>
        <p:spPr bwMode="auto">
          <a:xfrm>
            <a:off x="5580112" y="3645024"/>
            <a:ext cx="936625" cy="360363"/>
          </a:xfrm>
          <a:prstGeom prst="wedgeRoundRectCallout">
            <a:avLst>
              <a:gd name="adj1" fmla="val 847"/>
              <a:gd name="adj2" fmla="val 11387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Supprimer</a:t>
            </a:r>
            <a:endParaRPr lang="sv-SE" sz="1200" b="1" dirty="0">
              <a:latin typeface="Tahoma" pitchFamily="34" charset="0"/>
              <a:ea typeface="Tahoma" pitchFamily="34" charset="0"/>
              <a:cs typeface="Tahoma" pitchFamily="34" charset="0"/>
            </a:endParaRPr>
          </a:p>
        </p:txBody>
      </p:sp>
      <p:sp>
        <p:nvSpPr>
          <p:cNvPr id="61448" name="AutoShape 8"/>
          <p:cNvSpPr>
            <a:spLocks noChangeArrowheads="1"/>
          </p:cNvSpPr>
          <p:nvPr/>
        </p:nvSpPr>
        <p:spPr bwMode="auto">
          <a:xfrm>
            <a:off x="4427984" y="3429000"/>
            <a:ext cx="1081087" cy="576263"/>
          </a:xfrm>
          <a:prstGeom prst="wedgeRoundRectCallout">
            <a:avLst>
              <a:gd name="adj1" fmla="val 15583"/>
              <a:gd name="adj2" fmla="val 8553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Déplacer</a:t>
            </a:r>
            <a:r>
              <a:rPr lang="sv-SE" sz="1200" b="1" dirty="0">
                <a:latin typeface="Tahoma" pitchFamily="34" charset="0"/>
                <a:ea typeface="Tahoma" pitchFamily="34" charset="0"/>
                <a:cs typeface="Tahoma" pitchFamily="34" charset="0"/>
              </a:rPr>
              <a:t> vers</a:t>
            </a:r>
          </a:p>
        </p:txBody>
      </p:sp>
      <p:sp>
        <p:nvSpPr>
          <p:cNvPr id="3" name="Oval 2"/>
          <p:cNvSpPr/>
          <p:nvPr/>
        </p:nvSpPr>
        <p:spPr>
          <a:xfrm>
            <a:off x="3275856" y="3645024"/>
            <a:ext cx="792162" cy="603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8"/>
                                        </p:tgtEl>
                                        <p:attrNameLst>
                                          <p:attrName>style.visibility</p:attrName>
                                        </p:attrNameLst>
                                      </p:cBhvr>
                                      <p:to>
                                        <p:strVal val="visible"/>
                                      </p:to>
                                    </p:set>
                                    <p:animEffect transition="in" filter="blinds(horizontal)">
                                      <p:cBhvr>
                                        <p:cTn id="12" dur="500"/>
                                        <p:tgtEl>
                                          <p:spTgt spid="614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7"/>
                                        </p:tgtEl>
                                        <p:attrNameLst>
                                          <p:attrName>style.visibility</p:attrName>
                                        </p:attrNameLst>
                                      </p:cBhvr>
                                      <p:to>
                                        <p:strVal val="visible"/>
                                      </p:to>
                                    </p:set>
                                    <p:animEffect transition="in" filter="blinds(horizontal)">
                                      <p:cBhvr>
                                        <p:cTn id="17" dur="500"/>
                                        <p:tgtEl>
                                          <p:spTgt spid="614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46"/>
                                        </p:tgtEl>
                                        <p:attrNameLst>
                                          <p:attrName>style.visibility</p:attrName>
                                        </p:attrNameLst>
                                      </p:cBhvr>
                                      <p:to>
                                        <p:strVal val="visible"/>
                                      </p:to>
                                    </p:set>
                                    <p:animEffect transition="in" filter="blinds(horizontal)">
                                      <p:cBhvr>
                                        <p:cTn id="22"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446" grpId="0" animBg="1"/>
      <p:bldP spid="61447" grpId="0" animBg="1"/>
      <p:bldP spid="614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idx="4294967295"/>
          </p:nvPr>
        </p:nvSpPr>
        <p:spPr>
          <a:xfrm>
            <a:off x="971600" y="260648"/>
            <a:ext cx="7313612" cy="1143000"/>
          </a:xfrm>
          <a:noFill/>
        </p:spPr>
        <p:txBody>
          <a:bodyPr anchor="ctr" anchorCtr="1">
            <a:normAutofit/>
          </a:bodyPr>
          <a:lstStyle/>
          <a:p>
            <a:pPr eaLnBrk="1" hangingPunct="1">
              <a:defRPr/>
            </a:pPr>
            <a:r>
              <a:rPr lang="sv-SE" dirty="0">
                <a:solidFill>
                  <a:schemeClr val="accent1"/>
                </a:solidFill>
                <a:latin typeface="Tahoma" pitchFamily="34" charset="0"/>
                <a:ea typeface="Tahoma" pitchFamily="34" charset="0"/>
                <a:cs typeface="Tahoma" pitchFamily="34" charset="0"/>
              </a:rPr>
              <a:t>Le </a:t>
            </a:r>
            <a:r>
              <a:rPr lang="sv-SE" dirty="0" err="1">
                <a:solidFill>
                  <a:schemeClr val="accent1"/>
                </a:solidFill>
                <a:latin typeface="Tahoma" pitchFamily="34" charset="0"/>
                <a:ea typeface="Tahoma" pitchFamily="34" charset="0"/>
                <a:cs typeface="Tahoma" pitchFamily="34" charset="0"/>
              </a:rPr>
              <a:t>clavier</a:t>
            </a:r>
            <a:endParaRPr lang="sv-SE" dirty="0">
              <a:solidFill>
                <a:schemeClr val="accent1"/>
              </a:solidFill>
              <a:latin typeface="Tahoma" pitchFamily="34" charset="0"/>
              <a:ea typeface="Tahoma" pitchFamily="34" charset="0"/>
              <a:cs typeface="Tahoma" pitchFamily="34" charset="0"/>
            </a:endParaRPr>
          </a:p>
        </p:txBody>
      </p:sp>
      <p:pic>
        <p:nvPicPr>
          <p:cNvPr id="16393" name="Picture 9"/>
          <p:cNvPicPr>
            <a:picLocks noGrp="1" noChangeAspect="1" noChangeArrowheads="1"/>
          </p:cNvPicPr>
          <p:nvPr>
            <p:ph idx="4294967295"/>
          </p:nvPr>
        </p:nvPicPr>
        <p:blipFill>
          <a:blip r:embed="rId2" cstate="print"/>
          <a:srcRect/>
          <a:stretch>
            <a:fillRect/>
          </a:stretch>
        </p:blipFill>
        <p:spPr>
          <a:xfrm>
            <a:off x="1646071" y="1700808"/>
            <a:ext cx="7497930" cy="2808312"/>
          </a:xfrm>
          <a:solidFill>
            <a:schemeClr val="accent1">
              <a:lumMod val="40000"/>
              <a:lumOff val="60000"/>
            </a:schemeClr>
          </a:solidFill>
        </p:spPr>
      </p:pic>
      <p:sp>
        <p:nvSpPr>
          <p:cNvPr id="4" name="Rectangle 2"/>
          <p:cNvSpPr txBox="1">
            <a:spLocks noChangeArrowheads="1"/>
          </p:cNvSpPr>
          <p:nvPr/>
        </p:nvSpPr>
        <p:spPr bwMode="auto">
          <a:xfrm>
            <a:off x="205629" y="4632325"/>
            <a:ext cx="8723312" cy="1990725"/>
          </a:xfrm>
          <a:prstGeom prst="rect">
            <a:avLst/>
          </a:prstGeom>
          <a:noFill/>
          <a:ln w="9525">
            <a:noFill/>
            <a:miter lim="800000"/>
            <a:headEnd/>
            <a:tailEnd/>
          </a:ln>
          <a:effectLst/>
        </p:spPr>
        <p:txBody>
          <a:bodyPr anchor="ctr" anchorCtr="1"/>
          <a:lstStyle/>
          <a:p>
            <a:pPr>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Le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clavier</a:t>
            </a:r>
            <a:r>
              <a:rPr lang="sv-SE" sz="2200" dirty="0">
                <a:effectLst>
                  <a:outerShdw blurRad="38100" dist="38100" dir="2700000" algn="tl">
                    <a:srgbClr val="C0C0C0"/>
                  </a:outerShdw>
                </a:effectLst>
                <a:latin typeface="Tahoma" pitchFamily="34" charset="0"/>
                <a:ea typeface="Tahoma" pitchFamily="34" charset="0"/>
                <a:cs typeface="Tahoma" pitchFamily="34" charset="0"/>
              </a:rPr>
              <a:t> est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l’un</a:t>
            </a:r>
            <a:r>
              <a:rPr lang="sv-SE" sz="2200" dirty="0">
                <a:effectLst>
                  <a:outerShdw blurRad="38100" dist="38100" dir="2700000" algn="tl">
                    <a:srgbClr val="C0C0C0"/>
                  </a:outerShdw>
                </a:effectLst>
                <a:latin typeface="Tahoma" pitchFamily="34" charset="0"/>
                <a:ea typeface="Tahoma" pitchFamily="34" charset="0"/>
                <a:cs typeface="Tahoma" pitchFamily="34" charset="0"/>
              </a:rPr>
              <a:t> des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moyens</a:t>
            </a:r>
            <a:r>
              <a:rPr lang="sv-SE" sz="2200" dirty="0">
                <a:effectLst>
                  <a:outerShdw blurRad="38100" dist="38100" dir="2700000" algn="tl">
                    <a:srgbClr val="C0C0C0"/>
                  </a:outerShdw>
                </a:effectLst>
                <a:latin typeface="Tahoma" pitchFamily="34" charset="0"/>
                <a:ea typeface="Tahoma" pitchFamily="34" charset="0"/>
                <a:cs typeface="Tahoma" pitchFamily="34" charset="0"/>
              </a:rPr>
              <a:t> les plus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importants</a:t>
            </a:r>
            <a:r>
              <a:rPr lang="sv-SE" sz="2200" dirty="0">
                <a:effectLst>
                  <a:outerShdw blurRad="38100" dist="38100" dir="2700000" algn="tl">
                    <a:srgbClr val="C0C0C0"/>
                  </a:outerShdw>
                </a:effectLst>
                <a:latin typeface="Tahoma" pitchFamily="34" charset="0"/>
                <a:ea typeface="Tahoma" pitchFamily="34" charset="0"/>
                <a:cs typeface="Tahoma" pitchFamily="34" charset="0"/>
              </a:rPr>
              <a:t>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pour</a:t>
            </a:r>
            <a:r>
              <a:rPr lang="sv-SE" sz="2200" dirty="0">
                <a:effectLst>
                  <a:outerShdw blurRad="38100" dist="38100" dir="2700000" algn="tl">
                    <a:srgbClr val="C0C0C0"/>
                  </a:outerShdw>
                </a:effectLst>
                <a:latin typeface="Tahoma" pitchFamily="34" charset="0"/>
                <a:ea typeface="Tahoma" pitchFamily="34" charset="0"/>
                <a:cs typeface="Tahoma" pitchFamily="34" charset="0"/>
              </a:rPr>
              <a:t>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entrer</a:t>
            </a:r>
            <a:r>
              <a:rPr lang="sv-SE" sz="2200" dirty="0">
                <a:effectLst>
                  <a:outerShdw blurRad="38100" dist="38100" dir="2700000" algn="tl">
                    <a:srgbClr val="C0C0C0"/>
                  </a:outerShdw>
                </a:effectLst>
                <a:latin typeface="Tahoma" pitchFamily="34" charset="0"/>
                <a:ea typeface="Tahoma" pitchFamily="34" charset="0"/>
                <a:cs typeface="Tahoma" pitchFamily="34" charset="0"/>
              </a:rPr>
              <a:t> des informations dans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l’ordinateur</a:t>
            </a:r>
            <a:r>
              <a:rPr lang="sv-SE" sz="2200" dirty="0">
                <a:effectLst>
                  <a:outerShdw blurRad="38100" dist="38100" dir="2700000" algn="tl">
                    <a:srgbClr val="C0C0C0"/>
                  </a:outerShdw>
                </a:effectLst>
                <a:latin typeface="Tahoma" pitchFamily="34" charset="0"/>
                <a:ea typeface="Tahoma" pitchFamily="34" charset="0"/>
                <a:cs typeface="Tahoma" pitchFamily="34" charset="0"/>
              </a:rPr>
              <a:t>. On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peut</a:t>
            </a:r>
            <a:r>
              <a:rPr lang="sv-SE" sz="2200" dirty="0">
                <a:effectLst>
                  <a:outerShdw blurRad="38100" dist="38100" dir="2700000" algn="tl">
                    <a:srgbClr val="C0C0C0"/>
                  </a:outerShdw>
                </a:effectLst>
                <a:latin typeface="Tahoma" pitchFamily="34" charset="0"/>
                <a:ea typeface="Tahoma" pitchFamily="34" charset="0"/>
                <a:cs typeface="Tahoma" pitchFamily="34" charset="0"/>
              </a:rPr>
              <a:t>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entrer</a:t>
            </a:r>
            <a:r>
              <a:rPr lang="sv-SE" sz="2200" dirty="0">
                <a:effectLst>
                  <a:outerShdw blurRad="38100" dist="38100" dir="2700000" algn="tl">
                    <a:srgbClr val="C0C0C0"/>
                  </a:outerShdw>
                </a:effectLst>
                <a:latin typeface="Tahoma" pitchFamily="34" charset="0"/>
                <a:ea typeface="Tahoma" pitchFamily="34" charset="0"/>
                <a:cs typeface="Tahoma" pitchFamily="34" charset="0"/>
              </a:rPr>
              <a:t> des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lettres</a:t>
            </a:r>
            <a:r>
              <a:rPr lang="sv-SE" sz="2200" dirty="0">
                <a:effectLst>
                  <a:outerShdw blurRad="38100" dist="38100" dir="2700000" algn="tl">
                    <a:srgbClr val="C0C0C0"/>
                  </a:outerShdw>
                </a:effectLst>
                <a:latin typeface="Tahoma" pitchFamily="34" charset="0"/>
                <a:ea typeface="Tahoma" pitchFamily="34" charset="0"/>
                <a:cs typeface="Tahoma" pitchFamily="34" charset="0"/>
              </a:rPr>
              <a:t>, des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signes</a:t>
            </a:r>
            <a:r>
              <a:rPr lang="sv-SE" sz="2200" dirty="0">
                <a:effectLst>
                  <a:outerShdw blurRad="38100" dist="38100" dir="2700000" algn="tl">
                    <a:srgbClr val="C0C0C0"/>
                  </a:outerShdw>
                </a:effectLst>
                <a:latin typeface="Tahoma" pitchFamily="34" charset="0"/>
                <a:ea typeface="Tahoma" pitchFamily="34" charset="0"/>
                <a:cs typeface="Tahoma" pitchFamily="34" charset="0"/>
              </a:rPr>
              <a:t> et des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chiffres</a:t>
            </a:r>
            <a:r>
              <a:rPr lang="sv-SE" sz="2200" dirty="0">
                <a:effectLst>
                  <a:outerShdw blurRad="38100" dist="38100" dir="2700000" algn="tl">
                    <a:srgbClr val="C0C0C0"/>
                  </a:outerShdw>
                </a:effectLst>
                <a:latin typeface="Tahoma" pitchFamily="34" charset="0"/>
                <a:ea typeface="Tahoma" pitchFamily="34" charset="0"/>
                <a:cs typeface="Tahoma" pitchFamily="34" charset="0"/>
              </a:rPr>
              <a:t>.</a:t>
            </a:r>
          </a:p>
          <a:p>
            <a:pPr>
              <a:defRPr/>
            </a:pPr>
            <a:r>
              <a:rPr lang="sv-SE" sz="22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2200" dirty="0">
                <a:effectLst>
                  <a:outerShdw blurRad="38100" dist="38100" dir="2700000" algn="tl">
                    <a:srgbClr val="C0C0C0"/>
                  </a:outerShdw>
                </a:effectLst>
                <a:latin typeface="Tahoma" pitchFamily="34" charset="0"/>
                <a:ea typeface="Tahoma" pitchFamily="34" charset="0"/>
                <a:cs typeface="Tahoma" pitchFamily="34" charset="0"/>
              </a:rPr>
              <a:t>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pouvez</a:t>
            </a:r>
            <a:r>
              <a:rPr lang="sv-SE" sz="2200" dirty="0">
                <a:effectLst>
                  <a:outerShdw blurRad="38100" dist="38100" dir="2700000" algn="tl">
                    <a:srgbClr val="C0C0C0"/>
                  </a:outerShdw>
                </a:effectLst>
                <a:latin typeface="Tahoma" pitchFamily="34" charset="0"/>
                <a:ea typeface="Tahoma" pitchFamily="34" charset="0"/>
                <a:cs typeface="Tahoma" pitchFamily="34" charset="0"/>
              </a:rPr>
              <a:t>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aussi</a:t>
            </a:r>
            <a:r>
              <a:rPr lang="sv-SE" sz="2200" dirty="0">
                <a:effectLst>
                  <a:outerShdw blurRad="38100" dist="38100" dir="2700000" algn="tl">
                    <a:srgbClr val="C0C0C0"/>
                  </a:outerShdw>
                </a:effectLst>
                <a:latin typeface="Tahoma" pitchFamily="34" charset="0"/>
                <a:ea typeface="Tahoma" pitchFamily="34" charset="0"/>
                <a:cs typeface="Tahoma" pitchFamily="34" charset="0"/>
              </a:rPr>
              <a:t>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utiliser</a:t>
            </a:r>
            <a:r>
              <a:rPr lang="sv-SE" sz="2200" dirty="0">
                <a:effectLst>
                  <a:outerShdw blurRad="38100" dist="38100" dir="2700000" algn="tl">
                    <a:srgbClr val="C0C0C0"/>
                  </a:outerShdw>
                </a:effectLst>
                <a:latin typeface="Tahoma" pitchFamily="34" charset="0"/>
                <a:ea typeface="Tahoma" pitchFamily="34" charset="0"/>
                <a:cs typeface="Tahoma" pitchFamily="34" charset="0"/>
              </a:rPr>
              <a:t> le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clavier</a:t>
            </a:r>
            <a:r>
              <a:rPr lang="sv-SE" sz="2200" dirty="0">
                <a:effectLst>
                  <a:outerShdw blurRad="38100" dist="38100" dir="2700000" algn="tl">
                    <a:srgbClr val="C0C0C0"/>
                  </a:outerShdw>
                </a:effectLst>
                <a:latin typeface="Tahoma" pitchFamily="34" charset="0"/>
                <a:ea typeface="Tahoma" pitchFamily="34" charset="0"/>
                <a:cs typeface="Tahoma" pitchFamily="34" charset="0"/>
              </a:rPr>
              <a:t>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pour</a:t>
            </a:r>
            <a:r>
              <a:rPr lang="sv-SE" sz="2200" dirty="0">
                <a:effectLst>
                  <a:outerShdw blurRad="38100" dist="38100" dir="2700000" algn="tl">
                    <a:srgbClr val="C0C0C0"/>
                  </a:outerShdw>
                </a:effectLst>
                <a:latin typeface="Tahoma" pitchFamily="34" charset="0"/>
                <a:ea typeface="Tahoma" pitchFamily="34" charset="0"/>
                <a:cs typeface="Tahoma" pitchFamily="34" charset="0"/>
              </a:rPr>
              <a:t>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diriger</a:t>
            </a:r>
            <a:r>
              <a:rPr lang="sv-SE" sz="2200" dirty="0">
                <a:effectLst>
                  <a:outerShdw blurRad="38100" dist="38100" dir="2700000" algn="tl">
                    <a:srgbClr val="C0C0C0"/>
                  </a:outerShdw>
                </a:effectLst>
                <a:latin typeface="Tahoma" pitchFamily="34" charset="0"/>
                <a:ea typeface="Tahoma" pitchFamily="34" charset="0"/>
                <a:cs typeface="Tahoma" pitchFamily="34" charset="0"/>
              </a:rPr>
              <a:t>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l’ordinateur</a:t>
            </a:r>
            <a:r>
              <a:rPr lang="sv-SE" sz="2200" dirty="0">
                <a:effectLst>
                  <a:outerShdw blurRad="38100" dist="38100" dir="2700000" algn="tl">
                    <a:srgbClr val="C0C0C0"/>
                  </a:outerShdw>
                </a:effectLst>
                <a:latin typeface="Tahoma" pitchFamily="34" charset="0"/>
                <a:ea typeface="Tahoma" pitchFamily="34" charset="0"/>
                <a:cs typeface="Tahoma" pitchFamily="34" charset="0"/>
              </a:rPr>
              <a:t>. En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utilisant</a:t>
            </a:r>
            <a:r>
              <a:rPr lang="sv-SE" sz="2200" dirty="0">
                <a:effectLst>
                  <a:outerShdw blurRad="38100" dist="38100" dir="2700000" algn="tl">
                    <a:srgbClr val="C0C0C0"/>
                  </a:outerShdw>
                </a:effectLst>
                <a:latin typeface="Tahoma" pitchFamily="34" charset="0"/>
                <a:ea typeface="Tahoma" pitchFamily="34" charset="0"/>
                <a:cs typeface="Tahoma" pitchFamily="34" charset="0"/>
              </a:rPr>
              <a:t>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quelques</a:t>
            </a:r>
            <a:r>
              <a:rPr lang="sv-SE" sz="2200" dirty="0">
                <a:effectLst>
                  <a:outerShdw blurRad="38100" dist="38100" dir="2700000" algn="tl">
                    <a:srgbClr val="C0C0C0"/>
                  </a:outerShdw>
                </a:effectLst>
                <a:latin typeface="Tahoma" pitchFamily="34" charset="0"/>
                <a:ea typeface="Tahoma" pitchFamily="34" charset="0"/>
                <a:cs typeface="Tahoma" pitchFamily="34" charset="0"/>
              </a:rPr>
              <a:t> simples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commandes</a:t>
            </a:r>
            <a:r>
              <a:rPr lang="sv-SE" sz="2200" dirty="0">
                <a:effectLst>
                  <a:outerShdw blurRad="38100" dist="38100" dir="2700000" algn="tl">
                    <a:srgbClr val="C0C0C0"/>
                  </a:outerShdw>
                </a:effectLst>
                <a:latin typeface="Tahoma" pitchFamily="34" charset="0"/>
                <a:ea typeface="Tahoma" pitchFamily="34" charset="0"/>
                <a:cs typeface="Tahoma" pitchFamily="34" charset="0"/>
              </a:rPr>
              <a:t> de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clavier</a:t>
            </a:r>
            <a:r>
              <a:rPr lang="sv-SE" sz="2200" dirty="0">
                <a:effectLst>
                  <a:outerShdw blurRad="38100" dist="38100" dir="2700000" algn="tl">
                    <a:srgbClr val="C0C0C0"/>
                  </a:outerShdw>
                </a:effectLst>
                <a:latin typeface="Tahoma" pitchFamily="34" charset="0"/>
                <a:ea typeface="Tahoma" pitchFamily="34" charset="0"/>
                <a:cs typeface="Tahoma" pitchFamily="34" charset="0"/>
              </a:rPr>
              <a:t>,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vous</a:t>
            </a:r>
            <a:r>
              <a:rPr lang="sv-SE" sz="2200" dirty="0">
                <a:effectLst>
                  <a:outerShdw blurRad="38100" dist="38100" dir="2700000" algn="tl">
                    <a:srgbClr val="C0C0C0"/>
                  </a:outerShdw>
                </a:effectLst>
                <a:latin typeface="Tahoma" pitchFamily="34" charset="0"/>
                <a:ea typeface="Tahoma" pitchFamily="34" charset="0"/>
                <a:cs typeface="Tahoma" pitchFamily="34" charset="0"/>
              </a:rPr>
              <a:t>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pouvez</a:t>
            </a:r>
            <a:r>
              <a:rPr lang="sv-SE" sz="2200" dirty="0">
                <a:effectLst>
                  <a:outerShdw blurRad="38100" dist="38100" dir="2700000" algn="tl">
                    <a:srgbClr val="C0C0C0"/>
                  </a:outerShdw>
                </a:effectLst>
                <a:latin typeface="Tahoma" pitchFamily="34" charset="0"/>
                <a:ea typeface="Tahoma" pitchFamily="34" charset="0"/>
                <a:cs typeface="Tahoma" pitchFamily="34" charset="0"/>
              </a:rPr>
              <a:t> travailler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mieux</a:t>
            </a:r>
            <a:r>
              <a:rPr lang="sv-SE" sz="2200" dirty="0">
                <a:effectLst>
                  <a:outerShdw blurRad="38100" dist="38100" dir="2700000" algn="tl">
                    <a:srgbClr val="C0C0C0"/>
                  </a:outerShdw>
                </a:effectLst>
                <a:latin typeface="Tahoma" pitchFamily="34" charset="0"/>
                <a:ea typeface="Tahoma" pitchFamily="34" charset="0"/>
                <a:cs typeface="Tahoma" pitchFamily="34" charset="0"/>
              </a:rPr>
              <a:t> et plus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rapidement</a:t>
            </a:r>
            <a:r>
              <a:rPr lang="sv-SE" sz="2200" dirty="0">
                <a:effectLst>
                  <a:outerShdw blurRad="38100" dist="38100" dir="2700000" algn="tl">
                    <a:srgbClr val="C0C0C0"/>
                  </a:outerShdw>
                </a:effectLst>
                <a:latin typeface="Tahoma" pitchFamily="34" charset="0"/>
                <a:ea typeface="Tahoma" pitchFamily="34" charset="0"/>
                <a:cs typeface="Tahoma" pitchFamily="34" charset="0"/>
              </a:rPr>
              <a:t> avec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votre</a:t>
            </a:r>
            <a:r>
              <a:rPr lang="sv-SE" sz="2200" dirty="0">
                <a:effectLst>
                  <a:outerShdw blurRad="38100" dist="38100" dir="2700000" algn="tl">
                    <a:srgbClr val="C0C0C0"/>
                  </a:outerShdw>
                </a:effectLst>
                <a:latin typeface="Tahoma" pitchFamily="34" charset="0"/>
                <a:ea typeface="Tahoma" pitchFamily="34" charset="0"/>
                <a:cs typeface="Tahoma" pitchFamily="34" charset="0"/>
              </a:rPr>
              <a:t>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ordinateur</a:t>
            </a:r>
            <a:r>
              <a:rPr lang="sv-SE" sz="2200" dirty="0">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2" name="Rounded Rectangular Callout 1"/>
          <p:cNvSpPr/>
          <p:nvPr/>
        </p:nvSpPr>
        <p:spPr>
          <a:xfrm>
            <a:off x="1619672" y="2243138"/>
            <a:ext cx="1354684" cy="288925"/>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Touche </a:t>
            </a:r>
            <a:r>
              <a:rPr lang="sv-SE" sz="1000" b="1" dirty="0" err="1">
                <a:solidFill>
                  <a:schemeClr val="tx1"/>
                </a:solidFill>
                <a:latin typeface="Tahoma" pitchFamily="34" charset="0"/>
                <a:ea typeface="Tahoma" pitchFamily="34" charset="0"/>
                <a:cs typeface="Tahoma" pitchFamily="34" charset="0"/>
              </a:rPr>
              <a:t>échap</a:t>
            </a:r>
            <a:endParaRPr lang="sv-SE" sz="1000" b="1" dirty="0">
              <a:solidFill>
                <a:schemeClr val="tx1"/>
              </a:solidFill>
              <a:latin typeface="Tahoma" pitchFamily="34" charset="0"/>
              <a:ea typeface="Tahoma" pitchFamily="34" charset="0"/>
              <a:cs typeface="Tahoma" pitchFamily="34" charset="0"/>
            </a:endParaRPr>
          </a:p>
        </p:txBody>
      </p:sp>
      <p:sp>
        <p:nvSpPr>
          <p:cNvPr id="6" name="Rounded Rectangular Callout 5"/>
          <p:cNvSpPr/>
          <p:nvPr/>
        </p:nvSpPr>
        <p:spPr>
          <a:xfrm>
            <a:off x="899593" y="2990056"/>
            <a:ext cx="2074764" cy="231775"/>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Touche </a:t>
            </a:r>
            <a:r>
              <a:rPr lang="sv-SE" sz="1000" b="1" dirty="0" err="1">
                <a:solidFill>
                  <a:schemeClr val="tx1"/>
                </a:solidFill>
                <a:latin typeface="Tahoma" pitchFamily="34" charset="0"/>
                <a:ea typeface="Tahoma" pitchFamily="34" charset="0"/>
                <a:cs typeface="Tahoma" pitchFamily="34" charset="0"/>
              </a:rPr>
              <a:t>blocage</a:t>
            </a:r>
            <a:r>
              <a:rPr lang="sv-SE" sz="1000" b="1" dirty="0">
                <a:solidFill>
                  <a:schemeClr val="tx1"/>
                </a:solidFill>
                <a:latin typeface="Tahoma" pitchFamily="34" charset="0"/>
                <a:ea typeface="Tahoma" pitchFamily="34" charset="0"/>
                <a:cs typeface="Tahoma" pitchFamily="34" charset="0"/>
              </a:rPr>
              <a:t> </a:t>
            </a:r>
            <a:r>
              <a:rPr lang="sv-SE" sz="1000" b="1" dirty="0" err="1">
                <a:solidFill>
                  <a:schemeClr val="tx1"/>
                </a:solidFill>
                <a:latin typeface="Tahoma" pitchFamily="34" charset="0"/>
                <a:ea typeface="Tahoma" pitchFamily="34" charset="0"/>
                <a:cs typeface="Tahoma" pitchFamily="34" charset="0"/>
              </a:rPr>
              <a:t>majuscules</a:t>
            </a:r>
            <a:endParaRPr lang="sv-SE" sz="1000" b="1" dirty="0">
              <a:solidFill>
                <a:schemeClr val="tx1"/>
              </a:solidFill>
              <a:latin typeface="Tahoma" pitchFamily="34" charset="0"/>
              <a:ea typeface="Tahoma" pitchFamily="34" charset="0"/>
              <a:cs typeface="Tahoma" pitchFamily="34" charset="0"/>
            </a:endParaRPr>
          </a:p>
        </p:txBody>
      </p:sp>
      <p:sp>
        <p:nvSpPr>
          <p:cNvPr id="7" name="Rounded Rectangular Callout 6"/>
          <p:cNvSpPr/>
          <p:nvPr/>
        </p:nvSpPr>
        <p:spPr>
          <a:xfrm>
            <a:off x="1893268" y="2712554"/>
            <a:ext cx="1081088"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Touche </a:t>
            </a:r>
            <a:r>
              <a:rPr lang="sv-SE" sz="1000" b="1" dirty="0" err="1">
                <a:solidFill>
                  <a:schemeClr val="tx1"/>
                </a:solidFill>
                <a:latin typeface="Tahoma" pitchFamily="34" charset="0"/>
                <a:ea typeface="Tahoma" pitchFamily="34" charset="0"/>
                <a:cs typeface="Tahoma" pitchFamily="34" charset="0"/>
              </a:rPr>
              <a:t>tab</a:t>
            </a:r>
            <a:endParaRPr lang="sv-SE" sz="1000" b="1" dirty="0">
              <a:solidFill>
                <a:schemeClr val="tx1"/>
              </a:solidFill>
              <a:latin typeface="Tahoma" pitchFamily="34" charset="0"/>
              <a:ea typeface="Tahoma" pitchFamily="34" charset="0"/>
              <a:cs typeface="Tahoma" pitchFamily="34" charset="0"/>
            </a:endParaRPr>
          </a:p>
        </p:txBody>
      </p:sp>
      <p:sp>
        <p:nvSpPr>
          <p:cNvPr id="8" name="Rounded Rectangular Callout 7"/>
          <p:cNvSpPr/>
          <p:nvPr/>
        </p:nvSpPr>
        <p:spPr>
          <a:xfrm>
            <a:off x="966168" y="3354388"/>
            <a:ext cx="2008188" cy="3302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Touche </a:t>
            </a:r>
            <a:r>
              <a:rPr lang="sv-SE" sz="1000" b="1" dirty="0" err="1">
                <a:solidFill>
                  <a:schemeClr val="tx1"/>
                </a:solidFill>
                <a:latin typeface="Tahoma" pitchFamily="34" charset="0"/>
                <a:ea typeface="Tahoma" pitchFamily="34" charset="0"/>
                <a:cs typeface="Tahoma" pitchFamily="34" charset="0"/>
              </a:rPr>
              <a:t>d’espace</a:t>
            </a:r>
            <a:endParaRPr lang="sv-SE" sz="1000" b="1" dirty="0">
              <a:solidFill>
                <a:schemeClr val="tx1"/>
              </a:solidFill>
              <a:latin typeface="Tahoma" pitchFamily="34" charset="0"/>
              <a:ea typeface="Tahoma" pitchFamily="34" charset="0"/>
              <a:cs typeface="Tahoma" pitchFamily="34" charset="0"/>
            </a:endParaRPr>
          </a:p>
        </p:txBody>
      </p:sp>
      <p:sp>
        <p:nvSpPr>
          <p:cNvPr id="9" name="Rounded Rectangular Callout 8"/>
          <p:cNvSpPr/>
          <p:nvPr/>
        </p:nvSpPr>
        <p:spPr>
          <a:xfrm>
            <a:off x="3797300" y="3501008"/>
            <a:ext cx="1134740" cy="293117"/>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Touches Alt</a:t>
            </a:r>
          </a:p>
        </p:txBody>
      </p:sp>
      <p:sp>
        <p:nvSpPr>
          <p:cNvPr id="10" name="Rounded Rectangular Callout 9"/>
          <p:cNvSpPr/>
          <p:nvPr/>
        </p:nvSpPr>
        <p:spPr>
          <a:xfrm>
            <a:off x="3851920" y="3789040"/>
            <a:ext cx="1050032"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Tahoma" pitchFamily="34" charset="0"/>
                <a:ea typeface="Tahoma" pitchFamily="34" charset="0"/>
                <a:cs typeface="Tahoma" pitchFamily="34" charset="0"/>
              </a:rPr>
              <a:t>Touches </a:t>
            </a:r>
            <a:r>
              <a:rPr lang="sv-SE" sz="900" b="1" dirty="0" err="1">
                <a:solidFill>
                  <a:schemeClr val="tx1"/>
                </a:solidFill>
                <a:latin typeface="Tahoma" pitchFamily="34" charset="0"/>
                <a:ea typeface="Tahoma" pitchFamily="34" charset="0"/>
                <a:cs typeface="Tahoma" pitchFamily="34" charset="0"/>
              </a:rPr>
              <a:t>Win</a:t>
            </a:r>
            <a:endParaRPr lang="sv-SE" sz="900" b="1" dirty="0">
              <a:solidFill>
                <a:schemeClr val="tx1"/>
              </a:solidFill>
              <a:latin typeface="Tahoma" pitchFamily="34" charset="0"/>
              <a:ea typeface="Tahoma" pitchFamily="34" charset="0"/>
              <a:cs typeface="Tahoma" pitchFamily="34" charset="0"/>
            </a:endParaRPr>
          </a:p>
        </p:txBody>
      </p:sp>
      <p:sp>
        <p:nvSpPr>
          <p:cNvPr id="11" name="Rounded Rectangular Callout 10"/>
          <p:cNvSpPr/>
          <p:nvPr/>
        </p:nvSpPr>
        <p:spPr>
          <a:xfrm>
            <a:off x="3995936" y="4005064"/>
            <a:ext cx="1062038" cy="288032"/>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Tahoma" pitchFamily="34" charset="0"/>
                <a:ea typeface="Tahoma" pitchFamily="34" charset="0"/>
                <a:cs typeface="Tahoma" pitchFamily="34" charset="0"/>
              </a:rPr>
              <a:t>Touches </a:t>
            </a:r>
            <a:r>
              <a:rPr lang="sv-SE" sz="900" b="1" dirty="0" err="1">
                <a:solidFill>
                  <a:schemeClr val="tx1"/>
                </a:solidFill>
                <a:latin typeface="Tahoma" pitchFamily="34" charset="0"/>
                <a:ea typeface="Tahoma" pitchFamily="34" charset="0"/>
                <a:cs typeface="Tahoma" pitchFamily="34" charset="0"/>
              </a:rPr>
              <a:t>majuscules</a:t>
            </a:r>
            <a:endParaRPr lang="sv-SE" sz="900" b="1" dirty="0">
              <a:solidFill>
                <a:schemeClr val="tx1"/>
              </a:solidFill>
              <a:latin typeface="Tahoma" pitchFamily="34" charset="0"/>
              <a:ea typeface="Tahoma" pitchFamily="34" charset="0"/>
              <a:cs typeface="Tahoma" pitchFamily="34" charset="0"/>
            </a:endParaRPr>
          </a:p>
        </p:txBody>
      </p:sp>
      <p:sp>
        <p:nvSpPr>
          <p:cNvPr id="12" name="Rounded Rectangular Callout 11"/>
          <p:cNvSpPr/>
          <p:nvPr/>
        </p:nvSpPr>
        <p:spPr>
          <a:xfrm>
            <a:off x="4067944" y="4293096"/>
            <a:ext cx="963538" cy="288032"/>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Tahoma" pitchFamily="34" charset="0"/>
                <a:ea typeface="Tahoma" pitchFamily="34" charset="0"/>
                <a:cs typeface="Tahoma" pitchFamily="34" charset="0"/>
              </a:rPr>
              <a:t>Touches </a:t>
            </a:r>
            <a:r>
              <a:rPr lang="sv-SE" sz="900" b="1" dirty="0" err="1">
                <a:solidFill>
                  <a:schemeClr val="tx1"/>
                </a:solidFill>
                <a:latin typeface="Tahoma" pitchFamily="34" charset="0"/>
                <a:ea typeface="Tahoma" pitchFamily="34" charset="0"/>
                <a:cs typeface="Tahoma" pitchFamily="34" charset="0"/>
              </a:rPr>
              <a:t>Ctrl</a:t>
            </a:r>
            <a:endParaRPr lang="sv-SE" sz="900" b="1" dirty="0">
              <a:solidFill>
                <a:schemeClr val="tx1"/>
              </a:solidFill>
              <a:latin typeface="Tahoma" pitchFamily="34" charset="0"/>
              <a:ea typeface="Tahoma" pitchFamily="34" charset="0"/>
              <a:cs typeface="Tahoma" pitchFamily="34" charset="0"/>
            </a:endParaRPr>
          </a:p>
        </p:txBody>
      </p:sp>
      <p:sp>
        <p:nvSpPr>
          <p:cNvPr id="13" name="Rounded Rectangular Callout 12"/>
          <p:cNvSpPr/>
          <p:nvPr/>
        </p:nvSpPr>
        <p:spPr>
          <a:xfrm>
            <a:off x="5148262" y="1556792"/>
            <a:ext cx="1439961" cy="503783"/>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Touche de </a:t>
            </a:r>
            <a:r>
              <a:rPr lang="sv-SE" sz="1000" b="1" dirty="0" err="1">
                <a:solidFill>
                  <a:schemeClr val="tx1"/>
                </a:solidFill>
                <a:latin typeface="Tahoma" pitchFamily="34" charset="0"/>
                <a:ea typeface="Tahoma" pitchFamily="34" charset="0"/>
                <a:cs typeface="Tahoma" pitchFamily="34" charset="0"/>
              </a:rPr>
              <a:t>recul</a:t>
            </a:r>
            <a:endParaRPr lang="sv-SE" sz="1000" b="1" dirty="0">
              <a:solidFill>
                <a:schemeClr val="tx1"/>
              </a:solidFill>
              <a:latin typeface="Tahoma" pitchFamily="34" charset="0"/>
              <a:ea typeface="Tahoma" pitchFamily="34" charset="0"/>
              <a:cs typeface="Tahoma" pitchFamily="34" charset="0"/>
            </a:endParaRPr>
          </a:p>
        </p:txBody>
      </p:sp>
      <p:sp>
        <p:nvSpPr>
          <p:cNvPr id="14" name="Rounded Rectangular Callout 13"/>
          <p:cNvSpPr/>
          <p:nvPr/>
        </p:nvSpPr>
        <p:spPr>
          <a:xfrm>
            <a:off x="2987824" y="1556792"/>
            <a:ext cx="2089001" cy="503783"/>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Touches de </a:t>
            </a:r>
            <a:r>
              <a:rPr lang="sv-SE" sz="1000" b="1" dirty="0" err="1">
                <a:solidFill>
                  <a:schemeClr val="tx1"/>
                </a:solidFill>
                <a:latin typeface="Tahoma" pitchFamily="34" charset="0"/>
                <a:ea typeface="Tahoma" pitchFamily="34" charset="0"/>
                <a:cs typeface="Tahoma" pitchFamily="34" charset="0"/>
              </a:rPr>
              <a:t>fonction</a:t>
            </a:r>
            <a:r>
              <a:rPr lang="sv-SE" sz="1000" b="1" dirty="0">
                <a:solidFill>
                  <a:schemeClr val="tx1"/>
                </a:solidFill>
                <a:latin typeface="Tahoma" pitchFamily="34" charset="0"/>
                <a:ea typeface="Tahoma" pitchFamily="34" charset="0"/>
                <a:cs typeface="Tahoma" pitchFamily="34" charset="0"/>
              </a:rPr>
              <a:t>  F1-F12</a:t>
            </a:r>
          </a:p>
        </p:txBody>
      </p:sp>
      <p:sp>
        <p:nvSpPr>
          <p:cNvPr id="15" name="Rounded Rectangular Callout 14"/>
          <p:cNvSpPr/>
          <p:nvPr/>
        </p:nvSpPr>
        <p:spPr>
          <a:xfrm>
            <a:off x="6732588" y="3840163"/>
            <a:ext cx="1871662" cy="341312"/>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Touches </a:t>
            </a:r>
            <a:r>
              <a:rPr lang="sv-SE" sz="1000" b="1" dirty="0" err="1">
                <a:solidFill>
                  <a:schemeClr val="tx1"/>
                </a:solidFill>
                <a:latin typeface="Tahoma" pitchFamily="34" charset="0"/>
                <a:ea typeface="Tahoma" pitchFamily="34" charset="0"/>
                <a:cs typeface="Tahoma" pitchFamily="34" charset="0"/>
              </a:rPr>
              <a:t>numériques</a:t>
            </a:r>
            <a:endParaRPr lang="sv-SE" sz="1000" b="1" dirty="0">
              <a:solidFill>
                <a:schemeClr val="tx1"/>
              </a:solidFill>
              <a:latin typeface="Tahoma" pitchFamily="34" charset="0"/>
              <a:ea typeface="Tahoma" pitchFamily="34" charset="0"/>
              <a:cs typeface="Tahoma" pitchFamily="34" charset="0"/>
            </a:endParaRPr>
          </a:p>
        </p:txBody>
      </p:sp>
      <p:sp>
        <p:nvSpPr>
          <p:cNvPr id="16" name="Rounded Rectangular Callout 15"/>
          <p:cNvSpPr/>
          <p:nvPr/>
        </p:nvSpPr>
        <p:spPr>
          <a:xfrm>
            <a:off x="5327650" y="3894138"/>
            <a:ext cx="1044550" cy="398958"/>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Touche </a:t>
            </a:r>
            <a:r>
              <a:rPr lang="sv-SE" sz="1000" b="1" dirty="0" err="1">
                <a:solidFill>
                  <a:schemeClr val="tx1"/>
                </a:solidFill>
                <a:latin typeface="Tahoma" pitchFamily="34" charset="0"/>
                <a:ea typeface="Tahoma" pitchFamily="34" charset="0"/>
                <a:cs typeface="Tahoma" pitchFamily="34" charset="0"/>
              </a:rPr>
              <a:t>Enter</a:t>
            </a:r>
            <a:endParaRPr lang="sv-SE" sz="1000" b="1" dirty="0">
              <a:solidFill>
                <a:schemeClr val="tx1"/>
              </a:solidFill>
              <a:latin typeface="Tahoma" pitchFamily="34" charset="0"/>
              <a:ea typeface="Tahoma" pitchFamily="34" charset="0"/>
              <a:cs typeface="Tahoma" pitchFamily="34" charset="0"/>
            </a:endParaRPr>
          </a:p>
        </p:txBody>
      </p:sp>
      <p:sp>
        <p:nvSpPr>
          <p:cNvPr id="17" name="Rounded Rectangular Callout 16"/>
          <p:cNvSpPr/>
          <p:nvPr/>
        </p:nvSpPr>
        <p:spPr>
          <a:xfrm>
            <a:off x="5868144" y="3573016"/>
            <a:ext cx="936104" cy="36004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Touches </a:t>
            </a:r>
            <a:r>
              <a:rPr lang="sv-SE" sz="1000" b="1" dirty="0" err="1">
                <a:solidFill>
                  <a:schemeClr val="tx1"/>
                </a:solidFill>
                <a:latin typeface="Tahoma" pitchFamily="34" charset="0"/>
                <a:ea typeface="Tahoma" pitchFamily="34" charset="0"/>
                <a:cs typeface="Tahoma" pitchFamily="34" charset="0"/>
              </a:rPr>
              <a:t>flèches</a:t>
            </a:r>
            <a:endParaRPr lang="sv-SE" sz="800" b="1" dirty="0">
              <a:solidFill>
                <a:schemeClr val="tx1"/>
              </a:solidFill>
              <a:latin typeface="Tahoma" pitchFamily="34" charset="0"/>
              <a:ea typeface="Tahoma" pitchFamily="34" charset="0"/>
              <a:cs typeface="Tahoma" pitchFamily="34" charset="0"/>
            </a:endParaRPr>
          </a:p>
        </p:txBody>
      </p:sp>
      <p:sp>
        <p:nvSpPr>
          <p:cNvPr id="18" name="Rounded Rectangular Callout 17"/>
          <p:cNvSpPr/>
          <p:nvPr/>
        </p:nvSpPr>
        <p:spPr>
          <a:xfrm>
            <a:off x="7235825" y="2600325"/>
            <a:ext cx="1368425"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Tahoma" pitchFamily="34" charset="0"/>
                <a:ea typeface="Tahoma" pitchFamily="34" charset="0"/>
                <a:cs typeface="Tahoma" pitchFamily="34" charset="0"/>
              </a:rPr>
              <a:t>Touche </a:t>
            </a:r>
            <a:r>
              <a:rPr lang="sv-SE" sz="900" b="1" dirty="0" err="1">
                <a:solidFill>
                  <a:schemeClr val="tx1"/>
                </a:solidFill>
                <a:latin typeface="Tahoma" pitchFamily="34" charset="0"/>
                <a:ea typeface="Tahoma" pitchFamily="34" charset="0"/>
                <a:cs typeface="Tahoma" pitchFamily="34" charset="0"/>
              </a:rPr>
              <a:t>NumLock</a:t>
            </a:r>
            <a:endParaRPr lang="sv-SE" sz="900" b="1" dirty="0">
              <a:solidFill>
                <a:schemeClr val="tx1"/>
              </a:solidFill>
              <a:latin typeface="Tahoma" pitchFamily="34" charset="0"/>
              <a:ea typeface="Tahoma" pitchFamily="34" charset="0"/>
              <a:cs typeface="Tahoma" pitchFamily="34" charset="0"/>
            </a:endParaRPr>
          </a:p>
        </p:txBody>
      </p:sp>
      <p:sp>
        <p:nvSpPr>
          <p:cNvPr id="19" name="Rounded Rectangular Callout 18"/>
          <p:cNvSpPr/>
          <p:nvPr/>
        </p:nvSpPr>
        <p:spPr>
          <a:xfrm>
            <a:off x="7308304" y="2857500"/>
            <a:ext cx="1594396" cy="283468"/>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Tahoma" pitchFamily="34" charset="0"/>
                <a:ea typeface="Tahoma" pitchFamily="34" charset="0"/>
                <a:cs typeface="Tahoma" pitchFamily="34" charset="0"/>
              </a:rPr>
              <a:t>Touches </a:t>
            </a:r>
            <a:r>
              <a:rPr lang="sv-SE" sz="900" b="1" dirty="0" err="1">
                <a:solidFill>
                  <a:schemeClr val="tx1"/>
                </a:solidFill>
                <a:latin typeface="Tahoma" pitchFamily="34" charset="0"/>
                <a:ea typeface="Tahoma" pitchFamily="34" charset="0"/>
                <a:cs typeface="Tahoma" pitchFamily="34" charset="0"/>
              </a:rPr>
              <a:t>Home</a:t>
            </a:r>
            <a:r>
              <a:rPr lang="sv-SE" sz="900" b="1" dirty="0">
                <a:solidFill>
                  <a:schemeClr val="tx1"/>
                </a:solidFill>
                <a:latin typeface="Tahoma" pitchFamily="34" charset="0"/>
                <a:ea typeface="Tahoma" pitchFamily="34" charset="0"/>
                <a:cs typeface="Tahoma" pitchFamily="34" charset="0"/>
              </a:rPr>
              <a:t> et End</a:t>
            </a:r>
          </a:p>
        </p:txBody>
      </p:sp>
      <p:sp>
        <p:nvSpPr>
          <p:cNvPr id="20" name="Rounded Rectangular Callout 19"/>
          <p:cNvSpPr/>
          <p:nvPr/>
        </p:nvSpPr>
        <p:spPr>
          <a:xfrm>
            <a:off x="7327900" y="3138488"/>
            <a:ext cx="1132532"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dirty="0">
                <a:solidFill>
                  <a:schemeClr val="tx1"/>
                </a:solidFill>
                <a:latin typeface="Tahoma" pitchFamily="34" charset="0"/>
                <a:ea typeface="Tahoma" pitchFamily="34" charset="0"/>
                <a:cs typeface="Tahoma" pitchFamily="34" charset="0"/>
              </a:rPr>
              <a:t>Touche </a:t>
            </a:r>
            <a:r>
              <a:rPr lang="sv-SE" sz="900" dirty="0" err="1">
                <a:solidFill>
                  <a:schemeClr val="tx1"/>
                </a:solidFill>
                <a:latin typeface="Tahoma" pitchFamily="34" charset="0"/>
                <a:ea typeface="Tahoma" pitchFamily="34" charset="0"/>
                <a:cs typeface="Tahoma" pitchFamily="34" charset="0"/>
              </a:rPr>
              <a:t>Delete</a:t>
            </a:r>
            <a:endParaRPr lang="sv-SE" sz="900" dirty="0">
              <a:solidFill>
                <a:schemeClr val="tx1"/>
              </a:solidFill>
              <a:latin typeface="Tahoma" pitchFamily="34" charset="0"/>
              <a:ea typeface="Tahoma" pitchFamily="34" charset="0"/>
              <a:cs typeface="Tahoma" pitchFamily="34" charset="0"/>
            </a:endParaRPr>
          </a:p>
        </p:txBody>
      </p:sp>
      <p:sp>
        <p:nvSpPr>
          <p:cNvPr id="21" name="Rounded Rectangular Callout 20"/>
          <p:cNvSpPr/>
          <p:nvPr/>
        </p:nvSpPr>
        <p:spPr>
          <a:xfrm>
            <a:off x="7380312" y="2060848"/>
            <a:ext cx="1271587" cy="2413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Tahoma" pitchFamily="34" charset="0"/>
                <a:ea typeface="Tahoma" pitchFamily="34" charset="0"/>
                <a:cs typeface="Tahoma" pitchFamily="34" charset="0"/>
              </a:rPr>
              <a:t>Touche inser</a:t>
            </a:r>
          </a:p>
        </p:txBody>
      </p:sp>
      <p:sp>
        <p:nvSpPr>
          <p:cNvPr id="22" name="Rounded Rectangular Callout 21"/>
          <p:cNvSpPr/>
          <p:nvPr/>
        </p:nvSpPr>
        <p:spPr>
          <a:xfrm>
            <a:off x="7332663" y="2301875"/>
            <a:ext cx="1559817" cy="297433"/>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Tahoma" pitchFamily="34" charset="0"/>
                <a:ea typeface="Tahoma" pitchFamily="34" charset="0"/>
                <a:cs typeface="Tahoma" pitchFamily="34" charset="0"/>
              </a:rPr>
              <a:t>Touches page </a:t>
            </a:r>
            <a:r>
              <a:rPr lang="sv-SE" sz="900" b="1" dirty="0" err="1">
                <a:solidFill>
                  <a:schemeClr val="tx1"/>
                </a:solidFill>
                <a:latin typeface="Tahoma" pitchFamily="34" charset="0"/>
                <a:ea typeface="Tahoma" pitchFamily="34" charset="0"/>
                <a:cs typeface="Tahoma" pitchFamily="34" charset="0"/>
              </a:rPr>
              <a:t>up</a:t>
            </a:r>
            <a:r>
              <a:rPr lang="sv-SE" sz="900" b="1" dirty="0">
                <a:solidFill>
                  <a:schemeClr val="tx1"/>
                </a:solidFill>
                <a:latin typeface="Tahoma" pitchFamily="34" charset="0"/>
                <a:ea typeface="Tahoma" pitchFamily="34" charset="0"/>
                <a:cs typeface="Tahoma" pitchFamily="34" charset="0"/>
              </a:rPr>
              <a:t> et page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par>
                                <p:cTn id="64" presetID="16" presetClass="entr" presetSubtype="21" fill="hold" nodeType="withEffect">
                                  <p:stCondLst>
                                    <p:cond delay="0"/>
                                  </p:stCondLst>
                                  <p:childTnLst>
                                    <p:set>
                                      <p:cBhvr>
                                        <p:cTn id="65" dur="1" fill="hold">
                                          <p:stCondLst>
                                            <p:cond delay="0"/>
                                          </p:stCondLst>
                                        </p:cTn>
                                        <p:tgtEl>
                                          <p:spTgt spid="16393"/>
                                        </p:tgtEl>
                                        <p:attrNameLst>
                                          <p:attrName>style.visibility</p:attrName>
                                        </p:attrNameLst>
                                      </p:cBhvr>
                                      <p:to>
                                        <p:strVal val="visible"/>
                                      </p:to>
                                    </p:set>
                                    <p:animEffect transition="in" filter="barn(inVertical)">
                                      <p:cBhvr>
                                        <p:cTn id="66"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39552" y="1"/>
            <a:ext cx="8604448" cy="1268760"/>
          </a:xfrm>
        </p:spPr>
        <p:txBody>
          <a:bodyPr anchor="ctr" anchorCtr="1"/>
          <a:lstStyle/>
          <a:p>
            <a:pPr eaLnBrk="1" hangingPunct="1">
              <a:defRPr/>
            </a:pPr>
            <a:br>
              <a:rPr lang="en-US" sz="1600" b="1" dirty="0">
                <a:effectLst>
                  <a:outerShdw blurRad="38100" dist="38100" dir="2700000" algn="tl">
                    <a:srgbClr val="C0C0C0"/>
                  </a:outerShdw>
                </a:effectLst>
                <a:latin typeface="Tahoma" pitchFamily="34" charset="0"/>
                <a:ea typeface="Tahoma" pitchFamily="34" charset="0"/>
                <a:cs typeface="Tahoma" pitchFamily="34" charset="0"/>
              </a:rPr>
            </a:br>
            <a:r>
              <a:rPr lang="sv-SE" dirty="0">
                <a:solidFill>
                  <a:schemeClr val="accent1"/>
                </a:solidFill>
                <a:latin typeface="Tahoma" pitchFamily="34" charset="0"/>
                <a:ea typeface="Tahoma" pitchFamily="34" charset="0"/>
                <a:cs typeface="Tahoma" pitchFamily="34" charset="0"/>
              </a:rPr>
              <a:t>Les </a:t>
            </a:r>
            <a:r>
              <a:rPr lang="sv-SE" dirty="0" err="1">
                <a:solidFill>
                  <a:schemeClr val="accent1"/>
                </a:solidFill>
                <a:latin typeface="Tahoma" pitchFamily="34" charset="0"/>
                <a:ea typeface="Tahoma" pitchFamily="34" charset="0"/>
                <a:cs typeface="Tahoma" pitchFamily="34" charset="0"/>
              </a:rPr>
              <a:t>groupes</a:t>
            </a:r>
            <a:r>
              <a:rPr lang="sv-SE" dirty="0">
                <a:solidFill>
                  <a:schemeClr val="accent1"/>
                </a:solidFill>
                <a:latin typeface="Tahoma" pitchFamily="34" charset="0"/>
                <a:ea typeface="Tahoma" pitchFamily="34" charset="0"/>
                <a:cs typeface="Tahoma" pitchFamily="34" charset="0"/>
              </a:rPr>
              <a:t> de touches du </a:t>
            </a:r>
            <a:r>
              <a:rPr lang="sv-SE" dirty="0" err="1">
                <a:solidFill>
                  <a:schemeClr val="accent1"/>
                </a:solidFill>
                <a:latin typeface="Tahoma" pitchFamily="34" charset="0"/>
                <a:ea typeface="Tahoma" pitchFamily="34" charset="0"/>
                <a:cs typeface="Tahoma" pitchFamily="34" charset="0"/>
              </a:rPr>
              <a:t>clavier</a:t>
            </a:r>
            <a:endParaRPr lang="sv-SE" dirty="0">
              <a:solidFill>
                <a:schemeClr val="accent1"/>
              </a:solidFill>
              <a:latin typeface="Tahoma" pitchFamily="34" charset="0"/>
              <a:ea typeface="Tahoma" pitchFamily="34" charset="0"/>
              <a:cs typeface="Tahoma" pitchFamily="34" charset="0"/>
            </a:endParaRPr>
          </a:p>
        </p:txBody>
      </p:sp>
      <p:sp>
        <p:nvSpPr>
          <p:cNvPr id="18435" name="Rectangle 3" descr="70 %"/>
          <p:cNvSpPr>
            <a:spLocks noGrp="1" noChangeArrowheads="1"/>
          </p:cNvSpPr>
          <p:nvPr>
            <p:ph type="body" idx="4294967295"/>
          </p:nvPr>
        </p:nvSpPr>
        <p:spPr>
          <a:xfrm>
            <a:off x="467544" y="1196752"/>
            <a:ext cx="8244408" cy="5328890"/>
          </a:xfrm>
        </p:spPr>
        <p:txBody>
          <a:bodyPr>
            <a:noAutofit/>
          </a:bodyPr>
          <a:lstStyle/>
          <a:p>
            <a:r>
              <a:rPr lang="fr-FR" sz="2200" dirty="0">
                <a:latin typeface="Tahoma" pitchFamily="34" charset="0"/>
                <a:ea typeface="Tahoma" pitchFamily="34" charset="0"/>
                <a:cs typeface="Tahoma" pitchFamily="34" charset="0"/>
              </a:rPr>
              <a:t>Touches de lettres et de chiffres</a:t>
            </a:r>
          </a:p>
          <a:p>
            <a:r>
              <a:rPr lang="fr-FR" sz="2200" dirty="0">
                <a:latin typeface="Tahoma" pitchFamily="34" charset="0"/>
                <a:ea typeface="Tahoma" pitchFamily="34" charset="0"/>
                <a:cs typeface="Tahoma" pitchFamily="34" charset="0"/>
              </a:rPr>
              <a:t>Touches de commande (CTRL, Alt, ESC, Win). Touches </a:t>
            </a:r>
            <a:r>
              <a:rPr lang="fr-FR" sz="2200" dirty="0" err="1">
                <a:latin typeface="Tahoma" pitchFamily="34" charset="0"/>
                <a:ea typeface="Tahoma" pitchFamily="34" charset="0"/>
                <a:cs typeface="Tahoma" pitchFamily="34" charset="0"/>
              </a:rPr>
              <a:t>utiliisées</a:t>
            </a:r>
            <a:r>
              <a:rPr lang="fr-FR" sz="2200" dirty="0">
                <a:latin typeface="Tahoma" pitchFamily="34" charset="0"/>
                <a:ea typeface="Tahoma" pitchFamily="34" charset="0"/>
                <a:cs typeface="Tahoma" pitchFamily="34" charset="0"/>
              </a:rPr>
              <a:t> seules ou combinées avec d’autres pour effectuer certaines tâches.</a:t>
            </a:r>
          </a:p>
          <a:p>
            <a:r>
              <a:rPr lang="fr-FR" sz="2200" dirty="0">
                <a:latin typeface="Tahoma" pitchFamily="34" charset="0"/>
                <a:ea typeface="Tahoma" pitchFamily="34" charset="0"/>
                <a:cs typeface="Tahoma" pitchFamily="34" charset="0"/>
              </a:rPr>
              <a:t>Touches de fonction (F1, </a:t>
            </a:r>
            <a:r>
              <a:rPr lang="fr-FR" sz="2200" dirty="0" err="1">
                <a:latin typeface="Tahoma" pitchFamily="34" charset="0"/>
                <a:ea typeface="Tahoma" pitchFamily="34" charset="0"/>
                <a:cs typeface="Tahoma" pitchFamily="34" charset="0"/>
              </a:rPr>
              <a:t>F2</a:t>
            </a:r>
            <a:r>
              <a:rPr lang="fr-FR" sz="2200" dirty="0">
                <a:latin typeface="Tahoma" pitchFamily="34" charset="0"/>
                <a:ea typeface="Tahoma" pitchFamily="34" charset="0"/>
                <a:cs typeface="Tahoma" pitchFamily="34" charset="0"/>
              </a:rPr>
              <a:t>, </a:t>
            </a:r>
            <a:r>
              <a:rPr lang="fr-FR" sz="2200" dirty="0" err="1">
                <a:latin typeface="Tahoma" pitchFamily="34" charset="0"/>
                <a:ea typeface="Tahoma" pitchFamily="34" charset="0"/>
                <a:cs typeface="Tahoma" pitchFamily="34" charset="0"/>
              </a:rPr>
              <a:t>F3</a:t>
            </a:r>
            <a:r>
              <a:rPr lang="fr-FR" sz="2200" dirty="0">
                <a:latin typeface="Tahoma" pitchFamily="34" charset="0"/>
                <a:ea typeface="Tahoma" pitchFamily="34" charset="0"/>
                <a:cs typeface="Tahoma" pitchFamily="34" charset="0"/>
              </a:rPr>
              <a:t>, </a:t>
            </a:r>
            <a:r>
              <a:rPr lang="fr-FR" sz="2200" dirty="0" err="1">
                <a:latin typeface="Tahoma" pitchFamily="34" charset="0"/>
                <a:ea typeface="Tahoma" pitchFamily="34" charset="0"/>
                <a:cs typeface="Tahoma" pitchFamily="34" charset="0"/>
              </a:rPr>
              <a:t>F4</a:t>
            </a:r>
            <a:r>
              <a:rPr lang="fr-FR" sz="2200" dirty="0">
                <a:latin typeface="Tahoma" pitchFamily="34" charset="0"/>
                <a:ea typeface="Tahoma" pitchFamily="34" charset="0"/>
                <a:cs typeface="Tahoma" pitchFamily="34" charset="0"/>
              </a:rPr>
              <a:t> ......... </a:t>
            </a:r>
            <a:r>
              <a:rPr lang="fr-FR" sz="2200" dirty="0" err="1">
                <a:latin typeface="Tahoma" pitchFamily="34" charset="0"/>
                <a:ea typeface="Tahoma" pitchFamily="34" charset="0"/>
                <a:cs typeface="Tahoma" pitchFamily="34" charset="0"/>
              </a:rPr>
              <a:t>F12</a:t>
            </a:r>
            <a:r>
              <a:rPr lang="fr-FR" sz="2200" dirty="0">
                <a:latin typeface="Tahoma" pitchFamily="34" charset="0"/>
                <a:ea typeface="Tahoma" pitchFamily="34" charset="0"/>
                <a:cs typeface="Tahoma" pitchFamily="34" charset="0"/>
              </a:rPr>
              <a:t>) utilisées pour effectuer des fonctions spécifiques. Les touches de fonction ont différentes fonctions dans différents logiciels. Nous expliquerons les fonctions de certaines dans Windows.</a:t>
            </a:r>
          </a:p>
          <a:p>
            <a:r>
              <a:rPr lang="fr-FR" sz="2200" dirty="0">
                <a:latin typeface="Tahoma" pitchFamily="34" charset="0"/>
                <a:ea typeface="Tahoma" pitchFamily="34" charset="0"/>
                <a:cs typeface="Tahoma" pitchFamily="34" charset="0"/>
              </a:rPr>
              <a:t>Touches de navigation (Touches de flèches, HOME, END, PAGE UP, PAGE DOWN, </a:t>
            </a:r>
            <a:r>
              <a:rPr lang="fr-FR" sz="2200" dirty="0" err="1">
                <a:latin typeface="Tahoma" pitchFamily="34" charset="0"/>
                <a:ea typeface="Tahoma" pitchFamily="34" charset="0"/>
                <a:cs typeface="Tahoma" pitchFamily="34" charset="0"/>
              </a:rPr>
              <a:t>DELETE</a:t>
            </a:r>
            <a:r>
              <a:rPr lang="fr-FR" sz="2200" dirty="0">
                <a:latin typeface="Tahoma" pitchFamily="34" charset="0"/>
                <a:ea typeface="Tahoma" pitchFamily="34" charset="0"/>
                <a:cs typeface="Tahoma" pitchFamily="34" charset="0"/>
              </a:rPr>
              <a:t>, INSERT) sont utilisées pour naviguer dans des documents ou des pages Internet et pour rédiger du texte. </a:t>
            </a:r>
          </a:p>
          <a:p>
            <a:r>
              <a:rPr lang="fr-FR" sz="2200" dirty="0">
                <a:latin typeface="Tahoma" pitchFamily="34" charset="0"/>
                <a:ea typeface="Tahoma" pitchFamily="34" charset="0"/>
                <a:cs typeface="Tahoma" pitchFamily="34" charset="0"/>
              </a:rPr>
              <a:t>Clavier numérique. Le clavier numérique vous permet d’inscrire des chiffres rapidement car ils sont groupés. Certains ordinateurs portables n’en ont pas.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arn(inVertic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arn(inVertical)">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arn(inVertical)">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barn(inVertical)">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barn(inVertical)">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87" name="Group 59"/>
          <p:cNvGraphicFramePr>
            <a:graphicFrameLocks noGrp="1"/>
          </p:cNvGraphicFramePr>
          <p:nvPr>
            <p:extLst>
              <p:ext uri="{D42A27DB-BD31-4B8C-83A1-F6EECF244321}">
                <p14:modId xmlns:p14="http://schemas.microsoft.com/office/powerpoint/2010/main" val="3499949630"/>
              </p:ext>
            </p:extLst>
          </p:nvPr>
        </p:nvGraphicFramePr>
        <p:xfrm>
          <a:off x="395537" y="115403"/>
          <a:ext cx="8136904" cy="6589255"/>
        </p:xfrm>
        <a:graphic>
          <a:graphicData uri="http://schemas.openxmlformats.org/drawingml/2006/table">
            <a:tbl>
              <a:tblPr rtl="1"/>
              <a:tblGrid>
                <a:gridCol w="6387458">
                  <a:extLst>
                    <a:ext uri="{9D8B030D-6E8A-4147-A177-3AD203B41FA5}">
                      <a16:colId xmlns:a16="http://schemas.microsoft.com/office/drawing/2014/main" val="20000"/>
                    </a:ext>
                  </a:extLst>
                </a:gridCol>
                <a:gridCol w="1749446">
                  <a:extLst>
                    <a:ext uri="{9D8B030D-6E8A-4147-A177-3AD203B41FA5}">
                      <a16:colId xmlns:a16="http://schemas.microsoft.com/office/drawing/2014/main" val="20001"/>
                    </a:ext>
                  </a:extLst>
                </a:gridCol>
              </a:tblGrid>
              <a:tr h="795956">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Appuyez</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sur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SHIFT</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en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même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temps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qu’une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lettre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et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elle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est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majuscule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p>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SHIFT</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/MAJ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s’utilise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aussi</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pour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faire les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signes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du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dessus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par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exemple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 ” % * &amp; /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err="1">
                          <a:ln>
                            <a:noFill/>
                          </a:ln>
                          <a:solidFill>
                            <a:schemeClr val="tx1"/>
                          </a:solidFill>
                          <a:effectLst/>
                          <a:latin typeface="Tahoma" pitchFamily="34" charset="0"/>
                          <a:ea typeface="Tahoma" pitchFamily="34" charset="0"/>
                          <a:cs typeface="Tahoma" pitchFamily="34" charset="0"/>
                        </a:rPr>
                        <a:t>SHIFT</a:t>
                      </a: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/MAJ</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7526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Utilisez</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CAPS LOCK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pour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écrire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plusieurs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majuscules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Une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diode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s’allume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parfois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sur 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clavier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lorsque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cette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touche est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activée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CAPS LOCK</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83258">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Déplace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curseur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vers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l’avant</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Les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tabulations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se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définissent</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sur la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règle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de la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fenêtre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err="1">
                          <a:ln>
                            <a:noFill/>
                          </a:ln>
                          <a:solidFill>
                            <a:schemeClr val="tx1"/>
                          </a:solidFill>
                          <a:effectLst/>
                          <a:latin typeface="Tahoma" pitchFamily="34" charset="0"/>
                          <a:ea typeface="Tahoma" pitchFamily="34" charset="0"/>
                          <a:cs typeface="Tahoma" pitchFamily="34" charset="0"/>
                        </a:rPr>
                        <a:t>TAB</a:t>
                      </a: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000" b="0" i="0" u="none" strike="noStrike" cap="none" normalizeH="0" baseline="0" dirty="0">
                          <a:ln>
                            <a:noFill/>
                          </a:ln>
                          <a:solidFill>
                            <a:schemeClr val="tx1"/>
                          </a:solidFill>
                          <a:effectLst/>
                          <a:latin typeface="Tahoma" pitchFamily="34" charset="0"/>
                          <a:ea typeface="Tahoma" pitchFamily="34" charset="0"/>
                          <a:cs typeface="Tahoma" pitchFamily="34" charset="0"/>
                        </a:rPr>
                        <a:t>(</a:t>
                      </a:r>
                      <a:r>
                        <a:rPr kumimoji="0" lang="sv-SE" sz="1000" b="0" i="0" u="none" strike="noStrike" cap="none" normalizeH="0" baseline="0" dirty="0" err="1">
                          <a:ln>
                            <a:noFill/>
                          </a:ln>
                          <a:solidFill>
                            <a:schemeClr val="tx1"/>
                          </a:solidFill>
                          <a:effectLst/>
                          <a:latin typeface="Tahoma" pitchFamily="34" charset="0"/>
                          <a:ea typeface="Tahoma" pitchFamily="34" charset="0"/>
                          <a:cs typeface="Tahoma" pitchFamily="34" charset="0"/>
                        </a:rPr>
                        <a:t>deux</a:t>
                      </a:r>
                      <a:r>
                        <a:rPr kumimoji="0" lang="sv-SE" sz="1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000" b="0" i="0" u="none" strike="noStrike" cap="none" normalizeH="0" baseline="0" dirty="0" err="1">
                          <a:ln>
                            <a:noFill/>
                          </a:ln>
                          <a:solidFill>
                            <a:schemeClr val="tx1"/>
                          </a:solidFill>
                          <a:effectLst/>
                          <a:latin typeface="Tahoma" pitchFamily="34" charset="0"/>
                          <a:ea typeface="Tahoma" pitchFamily="34" charset="0"/>
                          <a:cs typeface="Tahoma" pitchFamily="34" charset="0"/>
                        </a:rPr>
                        <a:t>flèches</a:t>
                      </a:r>
                      <a:r>
                        <a:rPr kumimoji="0" lang="sv-SE" sz="1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000" b="0" i="0" u="none" strike="noStrike" cap="none" normalizeH="0" baseline="0" dirty="0" err="1">
                          <a:ln>
                            <a:noFill/>
                          </a:ln>
                          <a:solidFill>
                            <a:schemeClr val="tx1"/>
                          </a:solidFill>
                          <a:effectLst/>
                          <a:latin typeface="Tahoma" pitchFamily="34" charset="0"/>
                          <a:ea typeface="Tahoma" pitchFamily="34" charset="0"/>
                          <a:cs typeface="Tahoma" pitchFamily="34" charset="0"/>
                        </a:rPr>
                        <a:t>opposées</a:t>
                      </a:r>
                      <a:r>
                        <a:rPr kumimoji="0" lang="sv-SE" sz="10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1468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Fait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un</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espace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(SPACE en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anglais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entre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les mots.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err="1">
                          <a:ln>
                            <a:noFill/>
                          </a:ln>
                          <a:solidFill>
                            <a:schemeClr val="tx1"/>
                          </a:solidFill>
                          <a:effectLst/>
                          <a:latin typeface="Tahoma" pitchFamily="34" charset="0"/>
                          <a:ea typeface="Tahoma" pitchFamily="34" charset="0"/>
                          <a:cs typeface="Tahoma" pitchFamily="34" charset="0"/>
                        </a:rPr>
                        <a:t>espace</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5546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Efface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signe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qui</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se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trouve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à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gauche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du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curseur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1" i="0" u="none" strike="noStrike" cap="none" normalizeH="0" baseline="0" dirty="0" err="1">
                          <a:ln>
                            <a:noFill/>
                          </a:ln>
                          <a:solidFill>
                            <a:schemeClr val="tx1"/>
                          </a:solidFill>
                          <a:effectLst/>
                          <a:latin typeface="Tahoma" pitchFamily="34" charset="0"/>
                          <a:ea typeface="Tahoma" pitchFamily="34" charset="0"/>
                          <a:cs typeface="Tahoma" pitchFamily="34" charset="0"/>
                        </a:rPr>
                        <a:t>Retour</a:t>
                      </a: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000" b="1" i="0" u="none" strike="noStrike" cap="none" normalizeH="0" baseline="0" dirty="0">
                          <a:ln>
                            <a:noFill/>
                          </a:ln>
                          <a:solidFill>
                            <a:schemeClr val="tx1"/>
                          </a:solidFill>
                          <a:effectLst/>
                          <a:latin typeface="Tahoma" pitchFamily="34" charset="0"/>
                          <a:ea typeface="Tahoma" pitchFamily="34" charset="0"/>
                          <a:cs typeface="Tahoma" pitchFamily="34" charset="0"/>
                        </a:rPr>
                        <a:t>(</a:t>
                      </a:r>
                      <a:r>
                        <a:rPr kumimoji="0" lang="sv-SE" sz="1000" b="1" i="0" u="none" strike="noStrike" cap="none" normalizeH="0" baseline="0" dirty="0" err="1">
                          <a:ln>
                            <a:noFill/>
                          </a:ln>
                          <a:solidFill>
                            <a:schemeClr val="tx1"/>
                          </a:solidFill>
                          <a:effectLst/>
                          <a:latin typeface="Tahoma" pitchFamily="34" charset="0"/>
                          <a:ea typeface="Tahoma" pitchFamily="34" charset="0"/>
                          <a:cs typeface="Tahoma" pitchFamily="34" charset="0"/>
                        </a:rPr>
                        <a:t>grosse</a:t>
                      </a:r>
                      <a:r>
                        <a:rPr kumimoji="0" lang="sv-SE" sz="1000" b="1"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000" b="1" i="0" u="none" strike="noStrike" cap="none" normalizeH="0" baseline="0" dirty="0" err="1">
                          <a:ln>
                            <a:noFill/>
                          </a:ln>
                          <a:solidFill>
                            <a:schemeClr val="tx1"/>
                          </a:solidFill>
                          <a:effectLst/>
                          <a:latin typeface="Tahoma" pitchFamily="34" charset="0"/>
                          <a:ea typeface="Tahoma" pitchFamily="34" charset="0"/>
                          <a:cs typeface="Tahoma" pitchFamily="34" charset="0"/>
                        </a:rPr>
                        <a:t>flèche</a:t>
                      </a:r>
                      <a:r>
                        <a:rPr kumimoji="0" lang="sv-SE" sz="1000" b="1"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000" b="1" i="0" u="none" strike="noStrike" cap="none" normalizeH="0" baseline="0" dirty="0" err="1">
                          <a:ln>
                            <a:noFill/>
                          </a:ln>
                          <a:solidFill>
                            <a:schemeClr val="tx1"/>
                          </a:solidFill>
                          <a:effectLst/>
                          <a:latin typeface="Tahoma" pitchFamily="34" charset="0"/>
                          <a:ea typeface="Tahoma" pitchFamily="34" charset="0"/>
                          <a:cs typeface="Tahoma" pitchFamily="34" charset="0"/>
                        </a:rPr>
                        <a:t>gauche</a:t>
                      </a:r>
                      <a:r>
                        <a:rPr kumimoji="0" lang="sv-SE" sz="1000" b="1"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794868">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Déplace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curseur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au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début</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de la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ligne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suivante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p>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Si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vous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appuyez</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sur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Enter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dans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une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boîte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de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dialogue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cela</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active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bouton</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mis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en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surbrillance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200" b="1" i="0" u="none" strike="noStrike" cap="none" normalizeH="0" baseline="0" dirty="0" err="1">
                          <a:ln>
                            <a:noFill/>
                          </a:ln>
                          <a:solidFill>
                            <a:schemeClr val="tx1"/>
                          </a:solidFill>
                          <a:effectLst/>
                          <a:latin typeface="Tahoma" pitchFamily="34" charset="0"/>
                          <a:ea typeface="Tahoma" pitchFamily="34" charset="0"/>
                          <a:cs typeface="Tahoma" pitchFamily="34" charset="0"/>
                        </a:rPr>
                        <a:t>ENTER</a:t>
                      </a:r>
                      <a:r>
                        <a:rPr kumimoji="0" lang="sv-SE" sz="1200" b="1" i="0" u="none" strike="noStrike" cap="none" normalizeH="0" baseline="0" dirty="0">
                          <a:ln>
                            <a:noFill/>
                          </a:ln>
                          <a:solidFill>
                            <a:schemeClr val="tx1"/>
                          </a:solidFill>
                          <a:effectLst/>
                          <a:latin typeface="Tahoma" pitchFamily="34" charset="0"/>
                          <a:ea typeface="Tahoma" pitchFamily="34" charset="0"/>
                          <a:cs typeface="Tahoma" pitchFamily="34" charset="0"/>
                        </a:rPr>
                        <a:t>/</a:t>
                      </a:r>
                      <a:r>
                        <a:rPr kumimoji="0" lang="sv-SE" sz="1200" b="1" i="0" u="none" strike="noStrike" cap="none" normalizeH="0" baseline="0" dirty="0" err="1">
                          <a:ln>
                            <a:noFill/>
                          </a:ln>
                          <a:solidFill>
                            <a:schemeClr val="tx1"/>
                          </a:solidFill>
                          <a:effectLst/>
                          <a:latin typeface="Tahoma" pitchFamily="34" charset="0"/>
                          <a:ea typeface="Tahoma" pitchFamily="34" charset="0"/>
                          <a:cs typeface="Tahoma" pitchFamily="34" charset="0"/>
                        </a:rPr>
                        <a:t>RETOUR</a:t>
                      </a:r>
                      <a:r>
                        <a:rPr kumimoji="0" lang="sv-SE" sz="1200" b="1" i="0" u="none" strike="noStrike" cap="none" normalizeH="0" baseline="0" dirty="0">
                          <a:ln>
                            <a:noFill/>
                          </a:ln>
                          <a:solidFill>
                            <a:schemeClr val="tx1"/>
                          </a:solidFill>
                          <a:effectLst/>
                          <a:latin typeface="Tahoma" pitchFamily="34" charset="0"/>
                          <a:ea typeface="Tahoma" pitchFamily="34" charset="0"/>
                          <a:cs typeface="Tahoma" pitchFamily="34" charset="0"/>
                        </a:rPr>
                        <a:t>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22085">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Interrompt</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l’activité</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en cours.</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err="1">
                          <a:ln>
                            <a:noFill/>
                          </a:ln>
                          <a:solidFill>
                            <a:schemeClr val="tx1"/>
                          </a:solidFill>
                          <a:effectLst/>
                          <a:latin typeface="Tahoma" pitchFamily="34" charset="0"/>
                          <a:ea typeface="Tahoma" pitchFamily="34" charset="0"/>
                          <a:cs typeface="Tahoma" pitchFamily="34" charset="0"/>
                        </a:rPr>
                        <a:t>ÉCHAPP</a:t>
                      </a: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a:t>
                      </a:r>
                      <a:r>
                        <a:rPr kumimoji="0" lang="sv-SE" sz="1400" b="1" i="0" u="none" strike="noStrike" cap="none" normalizeH="0" baseline="0" dirty="0" err="1">
                          <a:ln>
                            <a:noFill/>
                          </a:ln>
                          <a:solidFill>
                            <a:schemeClr val="tx1"/>
                          </a:solidFill>
                          <a:effectLst/>
                          <a:latin typeface="Tahoma" pitchFamily="34" charset="0"/>
                          <a:ea typeface="Tahoma" pitchFamily="34" charset="0"/>
                          <a:cs typeface="Tahoma" pitchFamily="34" charset="0"/>
                        </a:rPr>
                        <a:t>ESC</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596966">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Si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vous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appuyez</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un</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menu</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s’affiche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en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genéral</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Elle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exécute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les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mêmes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commandes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que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si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vous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faites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un</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clic</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droit</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a:t>
                      </a:r>
                      <a:endParaRPr kumimoji="0" lang="sv-SE" sz="1400" b="0" i="0" u="none" strike="noStrike" cap="none" normalizeH="0" baseline="0" dirty="0">
                        <a:ln>
                          <a:noFill/>
                        </a:ln>
                        <a:solidFill>
                          <a:srgbClr val="FF0000"/>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1" i="0" u="none" strike="noStrike" cap="none" normalizeH="0" baseline="0" dirty="0" err="1">
                          <a:ln>
                            <a:noFill/>
                          </a:ln>
                          <a:solidFill>
                            <a:schemeClr val="tx1"/>
                          </a:solidFill>
                          <a:effectLst/>
                          <a:latin typeface="Tahoma" pitchFamily="34" charset="0"/>
                          <a:ea typeface="Tahoma" pitchFamily="34" charset="0"/>
                          <a:cs typeface="Tahoma" pitchFamily="34" charset="0"/>
                        </a:rPr>
                        <a:t>Menu</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1468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Ouvre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menu</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de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Démarrage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Windows</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61618">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Déplace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curseur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au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début</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de la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ligne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HOME</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214684">
                <a:tc>
                  <a:txBody>
                    <a:bodyPr/>
                    <a:lstStyle/>
                    <a:p>
                      <a:pPr marL="0" marR="0" lvl="0" indent="0" algn="l" defTabSz="914400" rtl="0" eaLnBrk="1" fontAlgn="base" latinLnBrk="0" hangingPunct="1">
                        <a:lnSpc>
                          <a:spcPct val="100000"/>
                        </a:lnSpc>
                        <a:spcBef>
                          <a:spcPct val="0"/>
                        </a:spcBef>
                        <a:spcAft>
                          <a:spcPts val="1413"/>
                        </a:spcAft>
                        <a:buClrTx/>
                        <a:buSzTx/>
                        <a:buFontTx/>
                        <a:buNone/>
                        <a:tabLst/>
                        <a:defRPr/>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Déplace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curseur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à la fin de la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ligne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END</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28426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Efface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signe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qui</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se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trouve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à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droite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du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curseur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DELETE</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336091">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Insère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un</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nouveau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texte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dans 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texte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existant</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INSERT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21468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Déplace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curseur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à la page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précédente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Page Up</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21468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Déplace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curseur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à la page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suivante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Page </a:t>
                      </a:r>
                      <a:r>
                        <a:rPr kumimoji="0" lang="sv-SE" sz="1400" b="1" i="0" u="none" strike="noStrike" cap="none" normalizeH="0" baseline="0" dirty="0" err="1">
                          <a:ln>
                            <a:noFill/>
                          </a:ln>
                          <a:solidFill>
                            <a:schemeClr val="tx1"/>
                          </a:solidFill>
                          <a:effectLst/>
                          <a:latin typeface="Tahoma" pitchFamily="34" charset="0"/>
                          <a:ea typeface="Tahoma" pitchFamily="34" charset="0"/>
                          <a:cs typeface="Tahoma" pitchFamily="34" charset="0"/>
                        </a:rPr>
                        <a:t>Down</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r h="214684">
                <a:tc>
                  <a:txBody>
                    <a:bodyPr/>
                    <a:lstStyle/>
                    <a:p>
                      <a:pPr marL="0" marR="0" lvl="0" indent="0" algn="l" defTabSz="914400" rtl="0" eaLnBrk="1" fontAlgn="base" latinLnBrk="0" hangingPunct="1">
                        <a:lnSpc>
                          <a:spcPct val="100000"/>
                        </a:lnSpc>
                        <a:spcBef>
                          <a:spcPct val="0"/>
                        </a:spcBef>
                        <a:spcAft>
                          <a:spcPts val="1413"/>
                        </a:spcAft>
                        <a:buClrTx/>
                        <a:buSzTx/>
                        <a:buFontTx/>
                        <a:buNone/>
                        <a:tabLst/>
                        <a:defRPr/>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Déplace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curseur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d’un</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pas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dans le sens de la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flèche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err="1">
                          <a:ln>
                            <a:noFill/>
                          </a:ln>
                          <a:solidFill>
                            <a:schemeClr val="tx1"/>
                          </a:solidFill>
                          <a:effectLst/>
                          <a:latin typeface="Tahoma" pitchFamily="34" charset="0"/>
                          <a:ea typeface="Tahoma" pitchFamily="34" charset="0"/>
                          <a:cs typeface="Tahoma" pitchFamily="34" charset="0"/>
                        </a:rPr>
                        <a:t>Flèches</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622071">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Enfoncez</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la touche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Num</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Lock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lorsque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vous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voulez</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utiliser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clavier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numérique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pour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inscrire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des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chiffres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La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plupart</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des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claviers</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ont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une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diode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qui</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s’allume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lorsque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le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clavier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numérique</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est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activé</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Num Lock</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87"/>
                                        </p:tgtEl>
                                        <p:attrNameLst>
                                          <p:attrName>style.visibility</p:attrName>
                                        </p:attrNameLst>
                                      </p:cBhvr>
                                      <p:to>
                                        <p:strVal val="visible"/>
                                      </p:to>
                                    </p:set>
                                    <p:animEffect transition="in" filter="barn(inVertical)">
                                      <p:cBhvr>
                                        <p:cTn id="7" dur="500"/>
                                        <p:tgtEl>
                                          <p:spTgt spid="2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6" name="Rectangle 116"/>
          <p:cNvSpPr>
            <a:spLocks noGrp="1" noChangeArrowheads="1"/>
          </p:cNvSpPr>
          <p:nvPr>
            <p:ph type="title" idx="4294967295"/>
          </p:nvPr>
        </p:nvSpPr>
        <p:spPr>
          <a:xfrm>
            <a:off x="0" y="301625"/>
            <a:ext cx="9144000" cy="1143000"/>
          </a:xfrm>
        </p:spPr>
        <p:txBody>
          <a:bodyPr anchor="ctr" anchorCtr="1">
            <a:normAutofit/>
          </a:bodyPr>
          <a:lstStyle/>
          <a:p>
            <a:pPr eaLnBrk="1" hangingPunct="1">
              <a:defRPr/>
            </a:pPr>
            <a:r>
              <a:rPr lang="sv-SE" dirty="0">
                <a:solidFill>
                  <a:schemeClr val="accent1"/>
                </a:solidFill>
                <a:latin typeface="Tahoma" pitchFamily="34" charset="0"/>
                <a:ea typeface="Tahoma" pitchFamily="34" charset="0"/>
                <a:cs typeface="Tahoma" pitchFamily="34" charset="0"/>
              </a:rPr>
              <a:t>Les </a:t>
            </a:r>
            <a:r>
              <a:rPr lang="sv-SE" dirty="0" err="1">
                <a:solidFill>
                  <a:schemeClr val="accent1"/>
                </a:solidFill>
                <a:latin typeface="Tahoma" pitchFamily="34" charset="0"/>
                <a:ea typeface="Tahoma" pitchFamily="34" charset="0"/>
                <a:cs typeface="Tahoma" pitchFamily="34" charset="0"/>
              </a:rPr>
              <a:t>raccourcis</a:t>
            </a:r>
            <a:endParaRPr lang="sv-SE" dirty="0">
              <a:solidFill>
                <a:schemeClr val="accent1"/>
              </a:solidFill>
              <a:latin typeface="Tahoma" pitchFamily="34" charset="0"/>
              <a:ea typeface="Tahoma" pitchFamily="34" charset="0"/>
              <a:cs typeface="Tahoma" pitchFamily="34" charset="0"/>
            </a:endParaRPr>
          </a:p>
        </p:txBody>
      </p:sp>
      <p:graphicFrame>
        <p:nvGraphicFramePr>
          <p:cNvPr id="23723" name="Group 171"/>
          <p:cNvGraphicFramePr>
            <a:graphicFrameLocks noGrp="1"/>
          </p:cNvGraphicFramePr>
          <p:nvPr>
            <p:extLst>
              <p:ext uri="{D42A27DB-BD31-4B8C-83A1-F6EECF244321}">
                <p14:modId xmlns:p14="http://schemas.microsoft.com/office/powerpoint/2010/main" val="659724030"/>
              </p:ext>
            </p:extLst>
          </p:nvPr>
        </p:nvGraphicFramePr>
        <p:xfrm>
          <a:off x="1187624" y="1916832"/>
          <a:ext cx="6854825" cy="4105276"/>
        </p:xfrm>
        <a:graphic>
          <a:graphicData uri="http://schemas.openxmlformats.org/drawingml/2006/table">
            <a:tbl>
              <a:tblPr rtl="1"/>
              <a:tblGrid>
                <a:gridCol w="5330825">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Passer</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d’une</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fenêtre</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ouverte</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à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une</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autre</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ALT+TAB</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48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Passer</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d’une</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langue</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installée</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à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une</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autre</a:t>
                      </a:r>
                      <a:endParaRPr kumimoji="0" lang="ar-IQ"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err="1">
                          <a:ln>
                            <a:noFill/>
                          </a:ln>
                          <a:solidFill>
                            <a:srgbClr val="003300"/>
                          </a:solidFill>
                          <a:effectLst/>
                          <a:latin typeface="Tahoma" pitchFamily="34" charset="0"/>
                          <a:ea typeface="Tahoma" pitchFamily="34" charset="0"/>
                          <a:cs typeface="Tahoma" pitchFamily="34" charset="0"/>
                        </a:rPr>
                        <a:t>ALT+Shift</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Sélectionner</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tout</a:t>
                      </a:r>
                      <a:endParaRPr kumimoji="0" lang="ar-IQ"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CTRL+A</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Copier</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CTRL+C</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Couper</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CTRL+X</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Coller</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CTRL+V</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Sauvegarder</a:t>
                      </a:r>
                      <a:endParaRPr kumimoji="0" lang="en-US"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CTRL+S</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3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Annuler</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l’action</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précédente</a:t>
                      </a:r>
                      <a:endParaRPr kumimoji="0" lang="ar-IQ"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CTRL+Z</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Ouvrir</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un</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fichier</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dans le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logiciel</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ouvert</a:t>
                      </a:r>
                      <a:endParaRPr kumimoji="0" lang="ar-IQ"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CTRL+O</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723"/>
                                        </p:tgtEl>
                                        <p:attrNameLst>
                                          <p:attrName>style.visibility</p:attrName>
                                        </p:attrNameLst>
                                      </p:cBhvr>
                                      <p:to>
                                        <p:strVal val="visible"/>
                                      </p:to>
                                    </p:set>
                                    <p:animEffect transition="in" filter="barn(inVertical)">
                                      <p:cBhvr>
                                        <p:cTn id="7" dur="500"/>
                                        <p:tgtEl>
                                          <p:spTgt spid="23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8734</TotalTime>
  <Words>4519</Words>
  <Application>Microsoft Office PowerPoint</Application>
  <PresentationFormat>Bildspel på skärmen (4:3)</PresentationFormat>
  <Paragraphs>347</Paragraphs>
  <Slides>53</Slides>
  <Notes>4</Notes>
  <HiddenSlides>3</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53</vt:i4>
      </vt:variant>
    </vt:vector>
  </HeadingPairs>
  <TitlesOfParts>
    <vt:vector size="60" baseType="lpstr">
      <vt:lpstr>Arial</vt:lpstr>
      <vt:lpstr>Calibri</vt:lpstr>
      <vt:lpstr>Tahoma</vt:lpstr>
      <vt:lpstr>Times New Roman</vt:lpstr>
      <vt:lpstr>Verdana</vt:lpstr>
      <vt:lpstr>Wingdings</vt:lpstr>
      <vt:lpstr>Office-tema</vt:lpstr>
      <vt:lpstr>PowerPoint-presentation</vt:lpstr>
      <vt:lpstr>Initiation à l’ordinateur</vt:lpstr>
      <vt:lpstr>La souris</vt:lpstr>
      <vt:lpstr>Le bouton droit de la souris</vt:lpstr>
      <vt:lpstr> Le bouton gauche de la souris</vt:lpstr>
      <vt:lpstr>Le clavier</vt:lpstr>
      <vt:lpstr> Les groupes de touches du clavier</vt:lpstr>
      <vt:lpstr>PowerPoint-presentation</vt:lpstr>
      <vt:lpstr>Les raccourcis</vt:lpstr>
      <vt:lpstr>Les touches spéciales</vt:lpstr>
      <vt:lpstr> Le Bureau </vt:lpstr>
      <vt:lpstr>Les icônes du Bureau  </vt:lpstr>
      <vt:lpstr>Créer un nouveau fichier ou un nouveau dossier sur le Bureau. </vt:lpstr>
      <vt:lpstr>Paramétrez le Bureau Faites un clic droit avec la Souris sur un endroit vide et choisissez ”Personaliser”.</vt:lpstr>
      <vt:lpstr>Écran de veille</vt:lpstr>
      <vt:lpstr>PowerPoint-presentation</vt:lpstr>
      <vt:lpstr>PowerPoint-presentation</vt:lpstr>
      <vt:lpstr>La barre des tâches  </vt:lpstr>
      <vt:lpstr>Cliquez sur la Barre des tâches. Choisissez Propriétés.  Une boîte de dialogue s’affiche:</vt:lpstr>
      <vt:lpstr>Le bouton Démarrage  </vt:lpstr>
      <vt:lpstr> Lorsque vous cliquez sur Démarrage s’affiche le menu le plus important du système d’exploitation Windows, que l’on appelle le Menu de démarrage.</vt:lpstr>
      <vt:lpstr>PowerPoint-presentation</vt:lpstr>
      <vt:lpstr>   Rechercher </vt:lpstr>
      <vt:lpstr>PowerPoint-presentation</vt:lpstr>
      <vt:lpstr>Quitter, Fermer</vt:lpstr>
      <vt:lpstr>Lorsque vous cliquez sur Fermer, plusieurs alternatives s’offrent à vous :</vt:lpstr>
      <vt:lpstr>La Corbeille</vt:lpstr>
      <vt:lpstr> </vt:lpstr>
      <vt:lpstr>Les fenêtres</vt:lpstr>
      <vt:lpstr>L’ordinateur </vt:lpstr>
      <vt:lpstr>Ouvrir les propriétés des disques</vt:lpstr>
      <vt:lpstr>Les documents </vt:lpstr>
      <vt:lpstr>Gestion des fichiers et des dossiers</vt:lpstr>
      <vt:lpstr>PowerPoint-presentation</vt:lpstr>
      <vt:lpstr>Créer un nouveau dossier ou un nouveau fichier dans une fenêtre spécifique.</vt:lpstr>
      <vt:lpstr>Enregistrer et enregistrer sous</vt:lpstr>
      <vt:lpstr>PowerPoint-presentation</vt:lpstr>
      <vt:lpstr>PowerPoint-presentation</vt:lpstr>
      <vt:lpstr>Le Panneau de configuration </vt:lpstr>
      <vt:lpstr>PowerPoint-presentation</vt:lpstr>
      <vt:lpstr>PowerPoint-presentation</vt:lpstr>
      <vt:lpstr>PowerPoint-presentation</vt:lpstr>
      <vt:lpstr>PowerPoint-presentation</vt:lpstr>
      <vt:lpstr>       En passant par le Panneau de configuration, on peut choisir dans quel format on désire l’affichage de l’heure et de la date et définir le fuseau horaire. Souvent, c’est déjà fait lors de l’installation de l’ordinateur. Mais si quelque chose n’est pas correct concernant l’heure et la date, on peut le modifier.  </vt:lpstr>
      <vt:lpstr>3.  Ajouter ou supprimer une application</vt:lpstr>
      <vt:lpstr>4. Les comptes d’utilisateurs</vt:lpstr>
      <vt:lpstr>5. Imprimantes et fax</vt:lpstr>
      <vt:lpstr>PowerPoint-presentation</vt:lpstr>
      <vt:lpstr>PowerPoint-presentation</vt:lpstr>
      <vt:lpstr>Imprimer</vt:lpstr>
      <vt:lpstr>Ouvrir dans Windows  </vt:lpstr>
      <vt:lpstr>Rechercher dans Windows</vt:lpstr>
      <vt:lpstr>   Dans la fenêtre de droite, vous pouvez effectuer toutes les opérations que nous avons montrées. Vous pouvez aussi supprimer, renommer, couper et coller, etc. à partir de l’espace Outils (voir illustration)  vous pouvez aussi décider de l’affichage du contenu (miniatures, résumé, icônes, liste, liste détaillée).  Vous pouvez aussi rechercher un fichier donné.    </vt:lpstr>
    </vt:vector>
  </TitlesOfParts>
  <Company>Motala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ghaalw</dc:creator>
  <cp:lastModifiedBy>Eklund Lars T</cp:lastModifiedBy>
  <cp:revision>785</cp:revision>
  <dcterms:created xsi:type="dcterms:W3CDTF">2011-11-04T13:11:12Z</dcterms:created>
  <dcterms:modified xsi:type="dcterms:W3CDTF">2023-01-10T08:52:45Z</dcterms:modified>
</cp:coreProperties>
</file>