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04" r:id="rId2"/>
    <p:sldId id="256" r:id="rId3"/>
    <p:sldId id="257" r:id="rId4"/>
    <p:sldId id="258" r:id="rId5"/>
    <p:sldId id="259" r:id="rId6"/>
    <p:sldId id="260" r:id="rId7"/>
    <p:sldId id="261" r:id="rId8"/>
    <p:sldId id="262" r:id="rId9"/>
    <p:sldId id="263"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302" r:id="rId24"/>
    <p:sldId id="280" r:id="rId25"/>
    <p:sldId id="282" r:id="rId26"/>
    <p:sldId id="281" r:id="rId27"/>
    <p:sldId id="303" r:id="rId28"/>
    <p:sldId id="307" r:id="rId29"/>
    <p:sldId id="283" r:id="rId30"/>
    <p:sldId id="286" r:id="rId3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B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6" autoAdjust="0"/>
    <p:restoredTop sz="94660"/>
  </p:normalViewPr>
  <p:slideViewPr>
    <p:cSldViewPr>
      <p:cViewPr varScale="1">
        <p:scale>
          <a:sx n="91" d="100"/>
          <a:sy n="91" d="100"/>
        </p:scale>
        <p:origin x="426" y="90"/>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60E6983E-C033-440F-8224-2BB23C3FF746}"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0700839-674C-42B9-8AB7-17B19A176672}" type="slidenum">
              <a:rPr lang="sv-SE"/>
              <a:pPr>
                <a:defRPr/>
              </a:pPr>
              <a:t>‹#›</a:t>
            </a:fld>
            <a:endParaRPr lang="sv-SE"/>
          </a:p>
        </p:txBody>
      </p:sp>
    </p:spTree>
    <p:extLst>
      <p:ext uri="{BB962C8B-B14F-4D97-AF65-F5344CB8AC3E}">
        <p14:creationId xmlns:p14="http://schemas.microsoft.com/office/powerpoint/2010/main" val="411864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sv-SE"/>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89D11B-6D71-4001-A0A6-DFC55E5E738A}" type="slidenum">
              <a:rPr lang="sv-SE" smtClean="0"/>
              <a:pPr/>
              <a:t>17</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77192D28-03EC-4181-8F11-78B5DEC8D394}"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2AE91D55-80F0-43B1-9364-FB9D633A5D07}"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BDDB38C2-DDC0-4A44-A6DC-5C605F6D835B}" type="slidenum">
              <a:rPr lang="sv-SE" smtClean="0"/>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229600" cy="1371600"/>
          </a:xfrm>
        </p:spPr>
        <p:txBody>
          <a:bodyPr/>
          <a:lstStyle/>
          <a:p>
            <a:r>
              <a:rPr lang="sv-SE"/>
              <a:t>Klicka här för att ändra format</a:t>
            </a:r>
          </a:p>
        </p:txBody>
      </p:sp>
      <p:sp>
        <p:nvSpPr>
          <p:cNvPr id="3" name="Platshållare för text 2"/>
          <p:cNvSpPr>
            <a:spLocks noGrp="1"/>
          </p:cNvSpPr>
          <p:nvPr>
            <p:ph type="body" sz="half" idx="1"/>
          </p:nvPr>
        </p:nvSpPr>
        <p:spPr>
          <a:xfrm>
            <a:off x="457200" y="19812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200" y="41148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EB4FDE9-EF53-4A15-9C60-9C8D669CD9B3}"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FB1E0959-D75C-4FCE-97D5-296F3698B3F0}"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33422B02-3D37-4B48-AA7D-77662A007CB8}"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610C3EF-8899-4A62-8516-A19FB1CE4E46}"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C99B8F88-9F71-466D-9BF4-8EA92C3D1F58}"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B6A5F036-0145-4FC5-AB7D-BAA5BC4BBFD7}"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C3AA5D36-6EDC-4C39-845B-35CBCB0FB056}"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2F513625-E51B-4772-8385-23EBAB1F7801}"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8050312-EBF1-41C9-9BC2-0364AA0D867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33A305-0277-41C6-9647-A20A587986AE}"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yahoo.com/" TargetMode="External"/><Relationship Id="rId7" Type="http://schemas.openxmlformats.org/officeDocument/2006/relationships/hyperlink" Target="http://www.lycos.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12.xml"/><Relationship Id="rId6" Type="http://schemas.openxmlformats.org/officeDocument/2006/relationships/hyperlink" Target="http://www.hotbot.com/" TargetMode="External"/><Relationship Id="rId5" Type="http://schemas.openxmlformats.org/officeDocument/2006/relationships/hyperlink" Target="http://www.alltheweb.com/" TargetMode="External"/><Relationship Id="rId4" Type="http://schemas.openxmlformats.org/officeDocument/2006/relationships/hyperlink" Target="http://www.altavista.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nkoping.se/"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mjolby.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0" y="1124744"/>
            <a:ext cx="9144000" cy="1323439"/>
          </a:xfrm>
          <a:prstGeom prst="rect">
            <a:avLst/>
          </a:prstGeom>
          <a:noFill/>
        </p:spPr>
        <p:txBody>
          <a:bodyPr wrap="square">
            <a:spAutoFit/>
          </a:bodyPr>
          <a:lstStyle/>
          <a:p>
            <a:pPr algn="ctr">
              <a:defRPr/>
            </a:pPr>
            <a:r>
              <a:rPr lang="sv-SE" sz="8000" dirty="0">
                <a:solidFill>
                  <a:schemeClr val="tx2"/>
                </a:solidFill>
                <a:ea typeface="Tahoma" pitchFamily="34" charset="0"/>
                <a:cs typeface="Tahoma" pitchFamily="34" charset="0"/>
              </a:rPr>
              <a:t>Internet</a:t>
            </a:r>
            <a:endParaRPr lang="sv-SE"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Tahoma" pitchFamily="34" charset="0"/>
              <a:cs typeface="Tahoma" pitchFamily="34" charset="0"/>
            </a:endParaRPr>
          </a:p>
        </p:txBody>
      </p:sp>
      <p:pic>
        <p:nvPicPr>
          <p:cNvPr id="8" name="Bildobjekt 7">
            <a:extLst>
              <a:ext uri="{FF2B5EF4-FFF2-40B4-BE49-F238E27FC236}">
                <a16:creationId xmlns:a16="http://schemas.microsoft.com/office/drawing/2014/main" id="{65BE02ED-552F-48C7-8363-ACA76CCAD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5229200"/>
            <a:ext cx="1333500" cy="1171575"/>
          </a:xfrm>
          <a:prstGeom prst="rect">
            <a:avLst/>
          </a:prstGeom>
        </p:spPr>
      </p:pic>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467544" y="260648"/>
            <a:ext cx="8229600" cy="980728"/>
          </a:xfrm>
        </p:spPr>
        <p:txBody>
          <a:bodyPr/>
          <a:lstStyle/>
          <a:p>
            <a:pPr algn="l" rtl="1" eaLnBrk="1" hangingPunct="1">
              <a:defRPr/>
            </a:pPr>
            <a:r>
              <a:rPr lang="en-US" dirty="0" err="1">
                <a:solidFill>
                  <a:schemeClr val="tx2"/>
                </a:solidFill>
                <a:latin typeface="Tahoma" pitchFamily="34" charset="0"/>
                <a:ea typeface="Tahoma" pitchFamily="34" charset="0"/>
                <a:cs typeface="Tahoma" pitchFamily="34" charset="0"/>
              </a:rPr>
              <a:t>Favoris</a:t>
            </a:r>
            <a:r>
              <a:rPr lang="en-US" dirty="0">
                <a:solidFill>
                  <a:schemeClr val="tx2"/>
                </a:solidFill>
                <a:latin typeface="Tahoma" pitchFamily="34" charset="0"/>
                <a:ea typeface="Tahoma" pitchFamily="34" charset="0"/>
                <a:cs typeface="Tahoma" pitchFamily="34" charset="0"/>
              </a:rPr>
              <a:t>/Marque-pages</a:t>
            </a:r>
            <a:r>
              <a:rPr lang="en-US" dirty="0">
                <a:latin typeface="Tahoma" pitchFamily="34" charset="0"/>
                <a:ea typeface="Tahoma" pitchFamily="34" charset="0"/>
                <a:cs typeface="Tahoma" pitchFamily="34" charset="0"/>
              </a:rPr>
              <a:t> </a:t>
            </a:r>
            <a:endParaRPr lang="sv-SE" dirty="0">
              <a:latin typeface="Tahoma" pitchFamily="34" charset="0"/>
              <a:ea typeface="Tahoma" pitchFamily="34" charset="0"/>
              <a:cs typeface="Tahoma" pitchFamily="34" charset="0"/>
            </a:endParaRPr>
          </a:p>
        </p:txBody>
      </p:sp>
      <p:sp>
        <p:nvSpPr>
          <p:cNvPr id="22533" name="Rectangle 5"/>
          <p:cNvSpPr>
            <a:spLocks noGrp="1" noChangeArrowheads="1"/>
          </p:cNvSpPr>
          <p:nvPr>
            <p:ph type="body" sz="half" idx="1"/>
          </p:nvPr>
        </p:nvSpPr>
        <p:spPr>
          <a:xfrm>
            <a:off x="395536" y="1307158"/>
            <a:ext cx="8229600" cy="1580485"/>
          </a:xfrm>
        </p:spPr>
        <p:txBody>
          <a:bodyPr>
            <a:normAutofit/>
          </a:bodyPr>
          <a:lstStyle/>
          <a:p>
            <a:pPr eaLnBrk="1" hangingPunct="1">
              <a:buNone/>
              <a:defRPr/>
            </a:pPr>
            <a:r>
              <a:rPr lang="sv-SE" sz="2800" dirty="0">
                <a:latin typeface="Tahoma" pitchFamily="34" charset="0"/>
                <a:ea typeface="Tahoma" pitchFamily="34" charset="0"/>
                <a:cs typeface="Tahoma" pitchFamily="34" charset="0"/>
              </a:rPr>
              <a:t> La </a:t>
            </a:r>
            <a:r>
              <a:rPr lang="sv-SE" sz="2800" dirty="0" err="1">
                <a:latin typeface="Tahoma" pitchFamily="34" charset="0"/>
                <a:ea typeface="Tahoma" pitchFamily="34" charset="0"/>
                <a:cs typeface="Tahoma" pitchFamily="34" charset="0"/>
              </a:rPr>
              <a:t>fonction</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Favoris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permet</a:t>
            </a:r>
            <a:r>
              <a:rPr lang="sv-SE" sz="2800" dirty="0">
                <a:latin typeface="Tahoma" pitchFamily="34" charset="0"/>
                <a:ea typeface="Tahoma" pitchFamily="34" charset="0"/>
                <a:cs typeface="Tahoma" pitchFamily="34" charset="0"/>
              </a:rPr>
              <a:t> de </a:t>
            </a:r>
            <a:r>
              <a:rPr lang="sv-SE" sz="2800" dirty="0" err="1">
                <a:latin typeface="Tahoma" pitchFamily="34" charset="0"/>
                <a:ea typeface="Tahoma" pitchFamily="34" charset="0"/>
                <a:cs typeface="Tahoma" pitchFamily="34" charset="0"/>
              </a:rPr>
              <a:t>rassembler</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une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liste</a:t>
            </a:r>
            <a:r>
              <a:rPr lang="sv-SE" sz="2800" dirty="0">
                <a:latin typeface="Tahoma" pitchFamily="34" charset="0"/>
                <a:ea typeface="Tahoma" pitchFamily="34" charset="0"/>
                <a:cs typeface="Tahoma" pitchFamily="34" charset="0"/>
              </a:rPr>
              <a:t> de liens </a:t>
            </a:r>
            <a:r>
              <a:rPr lang="sv-SE" sz="2800" dirty="0" err="1">
                <a:latin typeface="Tahoma" pitchFamily="34" charset="0"/>
                <a:ea typeface="Tahoma" pitchFamily="34" charset="0"/>
                <a:cs typeface="Tahoma" pitchFamily="34" charset="0"/>
              </a:rPr>
              <a:t>rapides</a:t>
            </a:r>
            <a:r>
              <a:rPr lang="sv-SE" sz="2800" dirty="0">
                <a:latin typeface="Tahoma" pitchFamily="34" charset="0"/>
                <a:ea typeface="Tahoma" pitchFamily="34" charset="0"/>
                <a:cs typeface="Tahoma" pitchFamily="34" charset="0"/>
              </a:rPr>
              <a:t> vers des pages </a:t>
            </a:r>
            <a:r>
              <a:rPr lang="sv-SE" sz="2800" dirty="0" err="1">
                <a:latin typeface="Tahoma" pitchFamily="34" charset="0"/>
                <a:ea typeface="Tahoma" pitchFamily="34" charset="0"/>
                <a:cs typeface="Tahoma" pitchFamily="34" charset="0"/>
              </a:rPr>
              <a:t>que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vous</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consultez</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souvent</a:t>
            </a:r>
            <a:r>
              <a:rPr lang="sv-SE" sz="2800" dirty="0">
                <a:latin typeface="Tahoma" pitchFamily="34" charset="0"/>
                <a:ea typeface="Tahoma" pitchFamily="34" charset="0"/>
                <a:cs typeface="Tahoma" pitchFamily="34" charset="0"/>
              </a:rPr>
              <a:t>.</a:t>
            </a:r>
          </a:p>
        </p:txBody>
      </p:sp>
      <p:pic>
        <p:nvPicPr>
          <p:cNvPr id="26627"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61" b="54124"/>
          <a:stretch/>
        </p:blipFill>
        <p:spPr>
          <a:xfrm>
            <a:off x="3563888" y="3066367"/>
            <a:ext cx="3462368" cy="2378857"/>
          </a:xfrm>
        </p:spPr>
      </p:pic>
      <p:sp>
        <p:nvSpPr>
          <p:cNvPr id="2" name="Ned 1"/>
          <p:cNvSpPr/>
          <p:nvPr/>
        </p:nvSpPr>
        <p:spPr>
          <a:xfrm>
            <a:off x="6012160" y="2708920"/>
            <a:ext cx="45719"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Ned 2"/>
          <p:cNvSpPr/>
          <p:nvPr/>
        </p:nvSpPr>
        <p:spPr>
          <a:xfrm rot="18977042" flipH="1">
            <a:off x="3162992" y="4130977"/>
            <a:ext cx="81711" cy="137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arn(inVertical)">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arn(inVertical)">
                                      <p:cBhvr>
                                        <p:cTn id="12" dur="500"/>
                                        <p:tgtEl>
                                          <p:spTgt spid="266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9" name="Rectangle 5"/>
          <p:cNvSpPr>
            <a:spLocks noGrp="1" noChangeArrowheads="1"/>
          </p:cNvSpPr>
          <p:nvPr>
            <p:ph type="body" sz="half" idx="1"/>
          </p:nvPr>
        </p:nvSpPr>
        <p:spPr>
          <a:xfrm>
            <a:off x="457200" y="0"/>
            <a:ext cx="8229600" cy="1341438"/>
          </a:xfrm>
        </p:spPr>
        <p:txBody>
          <a:bodyPr>
            <a:normAutofit fontScale="92500" lnSpcReduction="20000"/>
          </a:bodyPr>
          <a:lstStyle/>
          <a:p>
            <a:pPr algn="l" eaLnBrk="1" hangingPunct="1">
              <a:buNone/>
              <a:defRPr/>
            </a:pP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pouvez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cacher</a:t>
            </a:r>
            <a:r>
              <a:rPr lang="sv-SE" sz="2400" dirty="0">
                <a:latin typeface="Tahoma" pitchFamily="34" charset="0"/>
                <a:ea typeface="Tahoma" pitchFamily="34" charset="0"/>
                <a:cs typeface="Tahoma" pitchFamily="34" charset="0"/>
              </a:rPr>
              <a:t> et </a:t>
            </a:r>
            <a:r>
              <a:rPr lang="sv-SE" sz="2400" dirty="0" err="1">
                <a:latin typeface="Tahoma" pitchFamily="34" charset="0"/>
                <a:ea typeface="Tahoma" pitchFamily="34" charset="0"/>
                <a:cs typeface="Tahoma" pitchFamily="34" charset="0"/>
              </a:rPr>
              <a:t>afficher</a:t>
            </a:r>
            <a:r>
              <a:rPr lang="sv-SE" sz="2400" dirty="0">
                <a:latin typeface="Tahoma" pitchFamily="34" charset="0"/>
                <a:ea typeface="Tahoma" pitchFamily="34" charset="0"/>
                <a:cs typeface="Tahoma" pitchFamily="34" charset="0"/>
              </a:rPr>
              <a:t> des </a:t>
            </a:r>
            <a:r>
              <a:rPr lang="sv-SE" sz="2400" dirty="0" err="1">
                <a:latin typeface="Tahoma" pitchFamily="34" charset="0"/>
                <a:ea typeface="Tahoma" pitchFamily="34" charset="0"/>
                <a:cs typeface="Tahoma" pitchFamily="34" charset="0"/>
              </a:rPr>
              <a:t>champs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Cliquez</a:t>
            </a:r>
            <a:r>
              <a:rPr lang="sv-SE" sz="2400" dirty="0">
                <a:latin typeface="Tahoma" pitchFamily="34" charset="0"/>
                <a:ea typeface="Tahoma" pitchFamily="34" charset="0"/>
                <a:cs typeface="Tahoma" pitchFamily="34" charset="0"/>
              </a:rPr>
              <a:t> sur </a:t>
            </a:r>
          </a:p>
          <a:p>
            <a:pPr algn="l" eaLnBrk="1" hangingPunct="1">
              <a:buNone/>
              <a:defRPr/>
            </a:pPr>
            <a:r>
              <a:rPr lang="sv-SE" sz="2400" b="1" dirty="0" err="1">
                <a:latin typeface="Tahoma" pitchFamily="34" charset="0"/>
                <a:ea typeface="Tahoma" pitchFamily="34" charset="0"/>
                <a:cs typeface="Tahoma" pitchFamily="34" charset="0"/>
              </a:rPr>
              <a:t>Afficher</a:t>
            </a:r>
            <a:r>
              <a:rPr lang="sv-SE" sz="2400" b="1" dirty="0">
                <a:latin typeface="Tahoma" pitchFamily="34" charset="0"/>
                <a:ea typeface="Tahoma" pitchFamily="34" charset="0"/>
                <a:cs typeface="Tahoma" pitchFamily="34" charset="0"/>
              </a:rPr>
              <a:t> le </a:t>
            </a:r>
            <a:r>
              <a:rPr lang="sv-SE" sz="2400" b="1" dirty="0" err="1">
                <a:latin typeface="Tahoma" pitchFamily="34" charset="0"/>
                <a:ea typeface="Tahoma" pitchFamily="34" charset="0"/>
                <a:cs typeface="Tahoma" pitchFamily="34" charset="0"/>
              </a:rPr>
              <a:t>menu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choisissez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Espace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Outils</a:t>
            </a:r>
            <a:r>
              <a:rPr lang="sv-SE" sz="2400" dirty="0">
                <a:latin typeface="Tahoma" pitchFamily="34" charset="0"/>
                <a:ea typeface="Tahoma" pitchFamily="34" charset="0"/>
                <a:cs typeface="Tahoma" pitchFamily="34" charset="0"/>
              </a:rPr>
              <a:t> et </a:t>
            </a:r>
            <a:r>
              <a:rPr lang="sv-SE" sz="2400" dirty="0" err="1">
                <a:latin typeface="Tahoma" pitchFamily="34" charset="0"/>
                <a:ea typeface="Tahoma" pitchFamily="34" charset="0"/>
                <a:cs typeface="Tahoma" pitchFamily="34" charset="0"/>
              </a:rPr>
              <a:t>choisissez</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champ</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que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désirez</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cacher</a:t>
            </a:r>
            <a:r>
              <a:rPr lang="sv-SE" sz="2400" dirty="0">
                <a:latin typeface="Tahoma" pitchFamily="34" charset="0"/>
                <a:ea typeface="Tahoma" pitchFamily="34" charset="0"/>
                <a:cs typeface="Tahoma" pitchFamily="34" charset="0"/>
              </a:rPr>
              <a:t>/</a:t>
            </a:r>
            <a:r>
              <a:rPr lang="sv-SE" sz="2400" dirty="0" err="1">
                <a:latin typeface="Tahoma" pitchFamily="34" charset="0"/>
                <a:ea typeface="Tahoma" pitchFamily="34" charset="0"/>
                <a:cs typeface="Tahoma" pitchFamily="34" charset="0"/>
              </a:rPr>
              <a:t>affiher</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champ</a:t>
            </a:r>
            <a:r>
              <a:rPr lang="sv-SE" sz="2400" dirty="0">
                <a:latin typeface="Tahoma" pitchFamily="34" charset="0"/>
                <a:ea typeface="Tahoma" pitchFamily="34" charset="0"/>
                <a:cs typeface="Tahoma" pitchFamily="34" charset="0"/>
              </a:rPr>
              <a:t> est </a:t>
            </a:r>
            <a:r>
              <a:rPr lang="sv-SE" sz="2400" dirty="0" err="1">
                <a:latin typeface="Tahoma" pitchFamily="34" charset="0"/>
                <a:ea typeface="Tahoma" pitchFamily="34" charset="0"/>
                <a:cs typeface="Tahoma" pitchFamily="34" charset="0"/>
              </a:rPr>
              <a:t>coché</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montrer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qu’il</a:t>
            </a:r>
            <a:r>
              <a:rPr lang="sv-SE" sz="2400" dirty="0">
                <a:latin typeface="Tahoma" pitchFamily="34" charset="0"/>
                <a:ea typeface="Tahoma" pitchFamily="34" charset="0"/>
                <a:cs typeface="Tahoma" pitchFamily="34" charset="0"/>
              </a:rPr>
              <a:t> est </a:t>
            </a:r>
            <a:r>
              <a:rPr lang="sv-SE" sz="2400" dirty="0" err="1">
                <a:latin typeface="Tahoma" pitchFamily="34" charset="0"/>
                <a:ea typeface="Tahoma" pitchFamily="34" charset="0"/>
                <a:cs typeface="Tahoma" pitchFamily="34" charset="0"/>
              </a:rPr>
              <a:t>affiché</a:t>
            </a:r>
            <a:r>
              <a:rPr lang="sv-SE" sz="2400" dirty="0">
                <a:latin typeface="Tahoma" pitchFamily="34" charset="0"/>
                <a:ea typeface="Tahoma" pitchFamily="34" charset="0"/>
                <a:cs typeface="Tahoma" pitchFamily="34" charset="0"/>
              </a:rPr>
              <a:t>. </a:t>
            </a:r>
          </a:p>
        </p:txBody>
      </p:sp>
      <p:pic>
        <p:nvPicPr>
          <p:cNvPr id="14339" name="Picture 7"/>
          <p:cNvPicPr>
            <a:picLocks noGrp="1" noChangeAspect="1" noChangeArrowheads="1"/>
          </p:cNvPicPr>
          <p:nvPr>
            <p:ph sz="half" idx="2"/>
          </p:nvPr>
        </p:nvPicPr>
        <p:blipFill>
          <a:blip r:embed="rId2" cstate="print"/>
          <a:srcRect/>
          <a:stretch>
            <a:fillRect/>
          </a:stretch>
        </p:blipFill>
        <p:spPr>
          <a:xfrm>
            <a:off x="395288" y="1339850"/>
            <a:ext cx="8424862" cy="5281613"/>
          </a:xfrm>
        </p:spPr>
      </p:pic>
      <p:sp>
        <p:nvSpPr>
          <p:cNvPr id="4" name="Ellips 3"/>
          <p:cNvSpPr/>
          <p:nvPr/>
        </p:nvSpPr>
        <p:spPr>
          <a:xfrm>
            <a:off x="5364163" y="1989138"/>
            <a:ext cx="3384550" cy="2447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01216" y="504057"/>
            <a:ext cx="8435280" cy="476671"/>
          </a:xfrm>
        </p:spPr>
        <p:txBody>
          <a:bodyPr>
            <a:normAutofit/>
          </a:bodyPr>
          <a:lstStyle/>
          <a:p>
            <a:pPr algn="l" rtl="1" eaLnBrk="1" hangingPunct="1">
              <a:defRPr/>
            </a:pPr>
            <a:r>
              <a:rPr lang="en-US" sz="2400" dirty="0">
                <a:solidFill>
                  <a:schemeClr val="tx2"/>
                </a:solidFill>
                <a:latin typeface="Tahoma" pitchFamily="34" charset="0"/>
                <a:ea typeface="Tahoma" pitchFamily="34" charset="0"/>
                <a:cs typeface="Tahoma" pitchFamily="34" charset="0"/>
              </a:rPr>
              <a:t>Page de </a:t>
            </a:r>
            <a:r>
              <a:rPr lang="en-US" sz="2400" dirty="0" err="1">
                <a:solidFill>
                  <a:schemeClr val="tx2"/>
                </a:solidFill>
                <a:latin typeface="Tahoma" pitchFamily="34" charset="0"/>
                <a:ea typeface="Tahoma" pitchFamily="34" charset="0"/>
                <a:cs typeface="Tahoma" pitchFamily="34" charset="0"/>
              </a:rPr>
              <a:t>démarrage</a:t>
            </a:r>
            <a:r>
              <a:rPr lang="en-US" sz="2400" dirty="0">
                <a:solidFill>
                  <a:schemeClr val="tx2"/>
                </a:solidFill>
                <a:latin typeface="Tahoma" pitchFamily="34" charset="0"/>
                <a:ea typeface="Tahoma" pitchFamily="34" charset="0"/>
                <a:cs typeface="Tahoma" pitchFamily="34" charset="0"/>
              </a:rPr>
              <a:t>/Home Page</a:t>
            </a:r>
            <a:endParaRPr lang="sv-SE" sz="2400" dirty="0">
              <a:solidFill>
                <a:schemeClr val="tx2"/>
              </a:solidFill>
              <a:latin typeface="Tahoma" pitchFamily="34" charset="0"/>
              <a:ea typeface="Tahoma" pitchFamily="34" charset="0"/>
              <a:cs typeface="Tahoma" pitchFamily="34" charset="0"/>
            </a:endParaRPr>
          </a:p>
        </p:txBody>
      </p:sp>
      <p:sp>
        <p:nvSpPr>
          <p:cNvPr id="28677" name="Rectangle 5"/>
          <p:cNvSpPr>
            <a:spLocks noGrp="1" noChangeArrowheads="1"/>
          </p:cNvSpPr>
          <p:nvPr>
            <p:ph type="body" sz="half" idx="1"/>
          </p:nvPr>
        </p:nvSpPr>
        <p:spPr>
          <a:xfrm>
            <a:off x="683568" y="1340768"/>
            <a:ext cx="4356124" cy="1584176"/>
          </a:xfrm>
        </p:spPr>
        <p:txBody>
          <a:bodyPr>
            <a:normAutofit/>
          </a:bodyPr>
          <a:lstStyle/>
          <a:p>
            <a:pPr>
              <a:lnSpc>
                <a:spcPct val="110000"/>
              </a:lnSpc>
              <a:buNone/>
              <a:defRPr/>
            </a:pPr>
            <a:r>
              <a:rPr lang="sv-SE" sz="1800" dirty="0" err="1">
                <a:latin typeface="Tahoma" pitchFamily="34" charset="0"/>
                <a:ea typeface="Tahoma" pitchFamily="34" charset="0"/>
                <a:cs typeface="Tahoma" pitchFamily="34" charset="0"/>
              </a:rPr>
              <a:t>Ouvrez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Menu</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cliquez</a:t>
            </a:r>
            <a:r>
              <a:rPr lang="sv-SE" sz="1800" dirty="0">
                <a:latin typeface="Tahoma" pitchFamily="34" charset="0"/>
                <a:ea typeface="Tahoma" pitchFamily="34" charset="0"/>
                <a:cs typeface="Tahoma" pitchFamily="34" charset="0"/>
              </a:rPr>
              <a:t> sur </a:t>
            </a:r>
            <a:r>
              <a:rPr lang="sv-SE" sz="1800" dirty="0" err="1">
                <a:latin typeface="Tahoma" pitchFamily="34" charset="0"/>
                <a:ea typeface="Tahoma" pitchFamily="34" charset="0"/>
                <a:cs typeface="Tahoma" pitchFamily="34" charset="0"/>
              </a:rPr>
              <a:t>Paramètres</a:t>
            </a:r>
            <a:br>
              <a:rPr lang="sv-SE" sz="1800" dirty="0">
                <a:latin typeface="Tahoma" pitchFamily="34" charset="0"/>
                <a:ea typeface="Tahoma" pitchFamily="34" charset="0"/>
                <a:cs typeface="Tahoma" pitchFamily="34" charset="0"/>
              </a:rPr>
            </a:br>
            <a:endParaRPr lang="sv-SE" sz="1800" dirty="0">
              <a:latin typeface="Tahoma" pitchFamily="34" charset="0"/>
              <a:ea typeface="Tahoma" pitchFamily="34" charset="0"/>
              <a:cs typeface="Tahoma" pitchFamily="34" charset="0"/>
            </a:endParaRPr>
          </a:p>
          <a:p>
            <a:pPr>
              <a:lnSpc>
                <a:spcPct val="110000"/>
              </a:lnSpc>
              <a:buNone/>
              <a:defRPr/>
            </a:pPr>
            <a:r>
              <a:rPr lang="sv-SE" sz="1800" dirty="0" err="1">
                <a:latin typeface="Tahoma" pitchFamily="34" charset="0"/>
                <a:ea typeface="Tahoma" pitchFamily="34" charset="0"/>
                <a:cs typeface="Tahoma" pitchFamily="34" charset="0"/>
              </a:rPr>
              <a:t>Allez</a:t>
            </a:r>
            <a:r>
              <a:rPr lang="sv-SE" sz="1800" dirty="0">
                <a:latin typeface="Tahoma" pitchFamily="34" charset="0"/>
                <a:ea typeface="Tahoma" pitchFamily="34" charset="0"/>
                <a:cs typeface="Tahoma" pitchFamily="34" charset="0"/>
              </a:rPr>
              <a:t> sur </a:t>
            </a:r>
            <a:r>
              <a:rPr lang="sv-SE" sz="1800" dirty="0" err="1">
                <a:latin typeface="Tahoma" pitchFamily="34" charset="0"/>
                <a:ea typeface="Tahoma" pitchFamily="34" charset="0"/>
                <a:cs typeface="Tahoma" pitchFamily="34" charset="0"/>
              </a:rPr>
              <a:t>Aspect</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Afficher</a:t>
            </a:r>
            <a:r>
              <a:rPr lang="sv-SE" sz="1800" dirty="0">
                <a:latin typeface="Tahoma" pitchFamily="34" charset="0"/>
                <a:ea typeface="Tahoma" pitchFamily="34" charset="0"/>
                <a:cs typeface="Tahoma" pitchFamily="34" charset="0"/>
              </a:rPr>
              <a:t> le </a:t>
            </a:r>
            <a:r>
              <a:rPr lang="sv-SE" sz="1800" dirty="0" err="1">
                <a:latin typeface="Tahoma" pitchFamily="34" charset="0"/>
                <a:ea typeface="Tahoma" pitchFamily="34" charset="0"/>
                <a:cs typeface="Tahoma" pitchFamily="34" charset="0"/>
              </a:rPr>
              <a:t>bouton</a:t>
            </a:r>
            <a:r>
              <a:rPr lang="sv-SE" sz="1800" dirty="0">
                <a:latin typeface="Tahoma" pitchFamily="34" charset="0"/>
                <a:ea typeface="Tahoma" pitchFamily="34" charset="0"/>
                <a:cs typeface="Tahoma" pitchFamily="34" charset="0"/>
              </a:rPr>
              <a:t> de la page de </a:t>
            </a:r>
            <a:r>
              <a:rPr lang="sv-SE" sz="1800" dirty="0" err="1">
                <a:latin typeface="Tahoma" pitchFamily="34" charset="0"/>
                <a:ea typeface="Tahoma" pitchFamily="34" charset="0"/>
                <a:cs typeface="Tahoma" pitchFamily="34" charset="0"/>
              </a:rPr>
              <a:t>démarrage</a:t>
            </a:r>
            <a:r>
              <a:rPr lang="sv-SE" sz="1800" dirty="0">
                <a:latin typeface="Tahoma" pitchFamily="34" charset="0"/>
                <a:ea typeface="Tahoma" pitchFamily="34" charset="0"/>
                <a:cs typeface="Tahoma" pitchFamily="34" charset="0"/>
              </a:rPr>
              <a:t>.  </a:t>
            </a:r>
            <a:endParaRPr lang="sv-SE" sz="1800" dirty="0"/>
          </a:p>
        </p:txBody>
      </p:sp>
      <p:pic>
        <p:nvPicPr>
          <p:cNvPr id="15364"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40152" y="620688"/>
            <a:ext cx="1946159" cy="2857503"/>
          </a:xfrm>
        </p:spPr>
      </p:pic>
      <p:sp>
        <p:nvSpPr>
          <p:cNvPr id="15365" name="Rectangle 9"/>
          <p:cNvSpPr>
            <a:spLocks noChangeArrowheads="1"/>
          </p:cNvSpPr>
          <p:nvPr/>
        </p:nvSpPr>
        <p:spPr bwMode="auto">
          <a:xfrm>
            <a:off x="6084168" y="4005064"/>
            <a:ext cx="2160240" cy="2308324"/>
          </a:xfrm>
          <a:prstGeom prst="rect">
            <a:avLst/>
          </a:prstGeom>
          <a:noFill/>
          <a:ln w="9525">
            <a:noFill/>
            <a:miter lim="800000"/>
            <a:headEnd/>
            <a:tailEnd/>
          </a:ln>
        </p:spPr>
        <p:txBody>
          <a:bodyPr wrap="square" anchor="ctr">
            <a:spAutoFit/>
          </a:bodyPr>
          <a:lstStyle/>
          <a:p>
            <a:r>
              <a:rPr lang="sv-SE" dirty="0" err="1">
                <a:ea typeface="Tahoma" pitchFamily="34" charset="0"/>
                <a:cs typeface="Tahoma" pitchFamily="34" charset="0"/>
              </a:rPr>
              <a:t>Une</a:t>
            </a:r>
            <a:r>
              <a:rPr lang="sv-SE" dirty="0">
                <a:ea typeface="Tahoma" pitchFamily="34" charset="0"/>
                <a:cs typeface="Tahoma" pitchFamily="34" charset="0"/>
              </a:rPr>
              <a:t> </a:t>
            </a:r>
            <a:r>
              <a:rPr lang="sv-SE" dirty="0" err="1">
                <a:ea typeface="Tahoma" pitchFamily="34" charset="0"/>
                <a:cs typeface="Tahoma" pitchFamily="34" charset="0"/>
              </a:rPr>
              <a:t>boîte</a:t>
            </a:r>
            <a:r>
              <a:rPr lang="sv-SE" dirty="0">
                <a:ea typeface="Tahoma" pitchFamily="34" charset="0"/>
                <a:cs typeface="Tahoma" pitchFamily="34" charset="0"/>
              </a:rPr>
              <a:t> de </a:t>
            </a:r>
            <a:r>
              <a:rPr lang="sv-SE" dirty="0" err="1">
                <a:ea typeface="Tahoma" pitchFamily="34" charset="0"/>
                <a:cs typeface="Tahoma" pitchFamily="34" charset="0"/>
              </a:rPr>
              <a:t>dialogue</a:t>
            </a:r>
            <a:r>
              <a:rPr lang="sv-SE" dirty="0">
                <a:ea typeface="Tahoma" pitchFamily="34" charset="0"/>
                <a:cs typeface="Tahoma" pitchFamily="34" charset="0"/>
              </a:rPr>
              <a:t> </a:t>
            </a:r>
            <a:r>
              <a:rPr lang="sv-SE" dirty="0" err="1">
                <a:ea typeface="Tahoma" pitchFamily="34" charset="0"/>
                <a:cs typeface="Tahoma" pitchFamily="34" charset="0"/>
              </a:rPr>
              <a:t>s’ouvre</a:t>
            </a:r>
            <a:r>
              <a:rPr lang="sv-SE" dirty="0">
                <a:ea typeface="Tahoma" pitchFamily="34" charset="0"/>
                <a:cs typeface="Tahoma" pitchFamily="34" charset="0"/>
              </a:rPr>
              <a:t>. </a:t>
            </a:r>
            <a:br>
              <a:rPr lang="sv-SE" dirty="0">
                <a:ea typeface="Tahoma" pitchFamily="34" charset="0"/>
                <a:cs typeface="Tahoma" pitchFamily="34" charset="0"/>
              </a:rPr>
            </a:br>
            <a:br>
              <a:rPr lang="sv-SE" dirty="0">
                <a:ea typeface="Tahoma" pitchFamily="34" charset="0"/>
                <a:cs typeface="Tahoma" pitchFamily="34" charset="0"/>
              </a:rPr>
            </a:br>
            <a:r>
              <a:rPr lang="sv-SE" dirty="0" err="1">
                <a:ea typeface="Tahoma" pitchFamily="34" charset="0"/>
                <a:cs typeface="Tahoma" pitchFamily="34" charset="0"/>
              </a:rPr>
              <a:t>Inscrivez</a:t>
            </a:r>
            <a:r>
              <a:rPr lang="sv-SE" dirty="0">
                <a:ea typeface="Tahoma" pitchFamily="34" charset="0"/>
                <a:cs typeface="Tahoma" pitchFamily="34" charset="0"/>
              </a:rPr>
              <a:t> le nom de la page </a:t>
            </a:r>
            <a:r>
              <a:rPr lang="sv-SE" dirty="0" err="1">
                <a:ea typeface="Tahoma" pitchFamily="34" charset="0"/>
                <a:cs typeface="Tahoma" pitchFamily="34" charset="0"/>
              </a:rPr>
              <a:t>que</a:t>
            </a:r>
            <a:r>
              <a:rPr lang="sv-SE" dirty="0">
                <a:ea typeface="Tahoma" pitchFamily="34" charset="0"/>
                <a:cs typeface="Tahoma" pitchFamily="34" charset="0"/>
              </a:rPr>
              <a:t> </a:t>
            </a:r>
            <a:r>
              <a:rPr lang="sv-SE" dirty="0" err="1">
                <a:ea typeface="Tahoma" pitchFamily="34" charset="0"/>
                <a:cs typeface="Tahoma" pitchFamily="34" charset="0"/>
              </a:rPr>
              <a:t>vous</a:t>
            </a:r>
            <a:r>
              <a:rPr lang="sv-SE" dirty="0">
                <a:ea typeface="Tahoma" pitchFamily="34" charset="0"/>
                <a:cs typeface="Tahoma" pitchFamily="34" charset="0"/>
              </a:rPr>
              <a:t> </a:t>
            </a:r>
            <a:r>
              <a:rPr lang="sv-SE" dirty="0" err="1">
                <a:ea typeface="Tahoma" pitchFamily="34" charset="0"/>
                <a:cs typeface="Tahoma" pitchFamily="34" charset="0"/>
              </a:rPr>
              <a:t>voulez</a:t>
            </a:r>
            <a:r>
              <a:rPr lang="sv-SE" dirty="0">
                <a:ea typeface="Tahoma" pitchFamily="34" charset="0"/>
                <a:cs typeface="Tahoma" pitchFamily="34" charset="0"/>
              </a:rPr>
              <a:t> </a:t>
            </a:r>
            <a:r>
              <a:rPr lang="sv-SE" dirty="0" err="1">
                <a:ea typeface="Tahoma" pitchFamily="34" charset="0"/>
                <a:cs typeface="Tahoma" pitchFamily="34" charset="0"/>
              </a:rPr>
              <a:t>utiliser</a:t>
            </a:r>
            <a:r>
              <a:rPr lang="sv-SE" dirty="0">
                <a:ea typeface="Tahoma" pitchFamily="34" charset="0"/>
                <a:cs typeface="Tahoma" pitchFamily="34" charset="0"/>
              </a:rPr>
              <a:t> </a:t>
            </a:r>
            <a:r>
              <a:rPr lang="sv-SE" dirty="0" err="1">
                <a:ea typeface="Tahoma" pitchFamily="34" charset="0"/>
                <a:cs typeface="Tahoma" pitchFamily="34" charset="0"/>
              </a:rPr>
              <a:t>comme</a:t>
            </a:r>
            <a:r>
              <a:rPr lang="sv-SE" dirty="0">
                <a:ea typeface="Tahoma" pitchFamily="34" charset="0"/>
                <a:cs typeface="Tahoma" pitchFamily="34" charset="0"/>
              </a:rPr>
              <a:t> page de </a:t>
            </a:r>
            <a:r>
              <a:rPr lang="sv-SE" dirty="0" err="1">
                <a:ea typeface="Tahoma" pitchFamily="34" charset="0"/>
                <a:cs typeface="Tahoma" pitchFamily="34" charset="0"/>
              </a:rPr>
              <a:t>démarrage</a:t>
            </a:r>
            <a:r>
              <a:rPr lang="sv-SE" dirty="0">
                <a:ea typeface="Tahoma" pitchFamily="34" charset="0"/>
                <a:cs typeface="Tahoma" pitchFamily="34" charset="0"/>
              </a:rPr>
              <a:t>.</a:t>
            </a:r>
          </a:p>
        </p:txBody>
      </p:sp>
      <p:pic>
        <p:nvPicPr>
          <p:cNvPr id="1536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576" y="3243645"/>
            <a:ext cx="3672408" cy="3556634"/>
          </a:xfrm>
          <a:prstGeom prst="rect">
            <a:avLst/>
          </a:prstGeom>
          <a:noFill/>
          <a:ln w="9525">
            <a:noFill/>
            <a:miter lim="800000"/>
            <a:headEnd/>
            <a:tailEnd/>
          </a:ln>
        </p:spPr>
      </p:pic>
      <p:sp>
        <p:nvSpPr>
          <p:cNvPr id="28679" name="AutoShape 7"/>
          <p:cNvSpPr>
            <a:spLocks noChangeArrowheads="1"/>
          </p:cNvSpPr>
          <p:nvPr/>
        </p:nvSpPr>
        <p:spPr bwMode="auto">
          <a:xfrm rot="10800000">
            <a:off x="5111700" y="2996503"/>
            <a:ext cx="756444" cy="144464"/>
          </a:xfrm>
          <a:prstGeom prst="leftArrow">
            <a:avLst>
              <a:gd name="adj1" fmla="val 50000"/>
              <a:gd name="adj2" fmla="val 261812"/>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28680" name="AutoShape 8"/>
          <p:cNvSpPr>
            <a:spLocks noChangeArrowheads="1"/>
          </p:cNvSpPr>
          <p:nvPr/>
        </p:nvSpPr>
        <p:spPr bwMode="auto">
          <a:xfrm>
            <a:off x="3419872" y="4877500"/>
            <a:ext cx="1512887" cy="144462"/>
          </a:xfrm>
          <a:prstGeom prst="leftArrow">
            <a:avLst>
              <a:gd name="adj1" fmla="val 50000"/>
              <a:gd name="adj2" fmla="val 261814"/>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arn(inVertical)">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barn(inVertical)">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arn(inVertical)">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arn(inVertical)">
                                      <p:cBhvr>
                                        <p:cTn id="22" dur="500"/>
                                        <p:tgtEl>
                                          <p:spTgt spid="286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barn(inVertical)">
                                      <p:cBhvr>
                                        <p:cTn id="27" dur="500"/>
                                        <p:tgtEl>
                                          <p:spTgt spid="153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barn(inVertical)">
                                      <p:cBhvr>
                                        <p:cTn id="32" dur="500"/>
                                        <p:tgtEl>
                                          <p:spTgt spid="153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animEffect transition="in" filter="barn(inVertical)">
                                      <p:cBhvr>
                                        <p:cTn id="3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p:bldP spid="15365" grpId="0"/>
      <p:bldP spid="28679" grpId="0" animBg="1"/>
      <p:bldP spid="286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body" sz="half" idx="1"/>
          </p:nvPr>
        </p:nvSpPr>
        <p:spPr>
          <a:xfrm>
            <a:off x="457200" y="260350"/>
            <a:ext cx="8229600" cy="1152525"/>
          </a:xfrm>
        </p:spPr>
        <p:txBody>
          <a:bodyPr>
            <a:normAutofit/>
          </a:bodyPr>
          <a:lstStyle/>
          <a:p>
            <a:pPr marL="533400" indent="-533400" eaLnBrk="1" hangingPunct="1">
              <a:buNone/>
              <a:defRPr/>
            </a:pPr>
            <a:r>
              <a:rPr lang="sv-SE" sz="1800" dirty="0">
                <a:latin typeface="Tahoma" pitchFamily="34" charset="0"/>
                <a:ea typeface="Tahoma" pitchFamily="34" charset="0"/>
                <a:cs typeface="Tahoma" pitchFamily="34" charset="0"/>
              </a:rPr>
              <a:t>2 	</a:t>
            </a:r>
            <a:r>
              <a:rPr lang="sv-SE" sz="1800" dirty="0" err="1">
                <a:latin typeface="Tahoma" pitchFamily="34" charset="0"/>
                <a:ea typeface="Tahoma" pitchFamily="34" charset="0"/>
                <a:cs typeface="Tahoma" pitchFamily="34" charset="0"/>
              </a:rPr>
              <a:t>Cliquez</a:t>
            </a:r>
            <a:r>
              <a:rPr lang="sv-SE" sz="1800" dirty="0">
                <a:latin typeface="Tahoma" pitchFamily="34" charset="0"/>
                <a:ea typeface="Tahoma" pitchFamily="34" charset="0"/>
                <a:cs typeface="Tahoma" pitchFamily="34" charset="0"/>
              </a:rPr>
              <a:t> sur </a:t>
            </a:r>
            <a:r>
              <a:rPr lang="sv-SE" sz="1800" b="1" dirty="0" err="1">
                <a:latin typeface="Tahoma" pitchFamily="34" charset="0"/>
                <a:ea typeface="Tahoma" pitchFamily="34" charset="0"/>
                <a:cs typeface="Tahoma" pitchFamily="34" charset="0"/>
              </a:rPr>
              <a:t>Outils</a:t>
            </a:r>
            <a:r>
              <a:rPr lang="sv-SE" sz="1800" b="1"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choisissez</a:t>
            </a:r>
            <a:r>
              <a:rPr lang="sv-SE" sz="1800" b="1" dirty="0">
                <a:latin typeface="Tahoma" pitchFamily="34" charset="0"/>
                <a:ea typeface="Tahoma" pitchFamily="34" charset="0"/>
                <a:cs typeface="Tahoma" pitchFamily="34" charset="0"/>
              </a:rPr>
              <a:t> Options Internet</a:t>
            </a:r>
            <a:r>
              <a:rPr lang="sv-SE" sz="1800" dirty="0">
                <a:latin typeface="Tahoma" pitchFamily="34" charset="0"/>
                <a:ea typeface="Tahoma" pitchFamily="34" charset="0"/>
                <a:cs typeface="Tahoma" pitchFamily="34" charset="0"/>
              </a:rPr>
              <a:t>.</a:t>
            </a:r>
          </a:p>
        </p:txBody>
      </p:sp>
      <p:pic>
        <p:nvPicPr>
          <p:cNvPr id="16387" name="Picture 7"/>
          <p:cNvPicPr>
            <a:picLocks noGrp="1" noChangeAspect="1" noChangeArrowheads="1"/>
          </p:cNvPicPr>
          <p:nvPr>
            <p:ph sz="half" idx="2"/>
          </p:nvPr>
        </p:nvPicPr>
        <p:blipFill>
          <a:blip r:embed="rId2" cstate="print"/>
          <a:srcRect/>
          <a:stretch>
            <a:fillRect/>
          </a:stretch>
        </p:blipFill>
        <p:spPr>
          <a:xfrm>
            <a:off x="899592" y="980728"/>
            <a:ext cx="7343775" cy="2303462"/>
          </a:xfrm>
        </p:spPr>
      </p:pic>
      <p:sp>
        <p:nvSpPr>
          <p:cNvPr id="16388" name="Rectangle 8"/>
          <p:cNvSpPr>
            <a:spLocks noChangeArrowheads="1"/>
          </p:cNvSpPr>
          <p:nvPr/>
        </p:nvSpPr>
        <p:spPr bwMode="auto">
          <a:xfrm>
            <a:off x="5220072" y="4442630"/>
            <a:ext cx="3740149" cy="1754326"/>
          </a:xfrm>
          <a:prstGeom prst="rect">
            <a:avLst/>
          </a:prstGeom>
          <a:noFill/>
          <a:ln w="9525">
            <a:noFill/>
            <a:miter lim="800000"/>
            <a:headEnd/>
            <a:tailEnd/>
          </a:ln>
        </p:spPr>
        <p:txBody>
          <a:bodyPr wrap="square" anchor="ctr">
            <a:spAutoFit/>
          </a:bodyPr>
          <a:lstStyle/>
          <a:p>
            <a:r>
              <a:rPr lang="sv-SE" dirty="0" err="1">
                <a:ea typeface="Tahoma" pitchFamily="34" charset="0"/>
                <a:cs typeface="Tahoma" pitchFamily="34" charset="0"/>
              </a:rPr>
              <a:t>Inscrivez</a:t>
            </a:r>
            <a:r>
              <a:rPr lang="sv-SE" dirty="0">
                <a:ea typeface="Tahoma" pitchFamily="34" charset="0"/>
                <a:cs typeface="Tahoma" pitchFamily="34" charset="0"/>
              </a:rPr>
              <a:t> </a:t>
            </a:r>
            <a:r>
              <a:rPr lang="sv-SE" dirty="0" err="1">
                <a:ea typeface="Tahoma" pitchFamily="34" charset="0"/>
                <a:cs typeface="Tahoma" pitchFamily="34" charset="0"/>
              </a:rPr>
              <a:t>l’adresse</a:t>
            </a:r>
            <a:r>
              <a:rPr lang="sv-SE" dirty="0">
                <a:ea typeface="Tahoma" pitchFamily="34" charset="0"/>
                <a:cs typeface="Tahoma" pitchFamily="34" charset="0"/>
              </a:rPr>
              <a:t> </a:t>
            </a:r>
            <a:r>
              <a:rPr lang="sv-SE" dirty="0" err="1">
                <a:ea typeface="Tahoma" pitchFamily="34" charset="0"/>
                <a:cs typeface="Tahoma" pitchFamily="34" charset="0"/>
              </a:rPr>
              <a:t>complète</a:t>
            </a:r>
            <a:r>
              <a:rPr lang="sv-SE" dirty="0">
                <a:ea typeface="Tahoma" pitchFamily="34" charset="0"/>
                <a:cs typeface="Tahoma" pitchFamily="34" charset="0"/>
              </a:rPr>
              <a:t> (</a:t>
            </a:r>
            <a:r>
              <a:rPr lang="sv-SE" b="1" dirty="0">
                <a:ea typeface="Tahoma" pitchFamily="34" charset="0"/>
                <a:cs typeface="Tahoma" pitchFamily="34" charset="0"/>
              </a:rPr>
              <a:t>URL</a:t>
            </a:r>
            <a:r>
              <a:rPr lang="sv-SE" dirty="0">
                <a:ea typeface="Tahoma" pitchFamily="34" charset="0"/>
                <a:cs typeface="Tahoma" pitchFamily="34" charset="0"/>
              </a:rPr>
              <a:t>) de la page Internet </a:t>
            </a:r>
            <a:r>
              <a:rPr lang="sv-SE" dirty="0" err="1">
                <a:ea typeface="Tahoma" pitchFamily="34" charset="0"/>
                <a:cs typeface="Tahoma" pitchFamily="34" charset="0"/>
              </a:rPr>
              <a:t>que</a:t>
            </a:r>
            <a:r>
              <a:rPr lang="sv-SE" dirty="0">
                <a:ea typeface="Tahoma" pitchFamily="34" charset="0"/>
                <a:cs typeface="Tahoma" pitchFamily="34" charset="0"/>
              </a:rPr>
              <a:t> </a:t>
            </a:r>
            <a:r>
              <a:rPr lang="sv-SE" dirty="0" err="1">
                <a:ea typeface="Tahoma" pitchFamily="34" charset="0"/>
                <a:cs typeface="Tahoma" pitchFamily="34" charset="0"/>
              </a:rPr>
              <a:t>vous</a:t>
            </a:r>
            <a:r>
              <a:rPr lang="sv-SE" dirty="0">
                <a:ea typeface="Tahoma" pitchFamily="34" charset="0"/>
                <a:cs typeface="Tahoma" pitchFamily="34" charset="0"/>
              </a:rPr>
              <a:t> </a:t>
            </a:r>
            <a:r>
              <a:rPr lang="sv-SE" dirty="0" err="1">
                <a:ea typeface="Tahoma" pitchFamily="34" charset="0"/>
                <a:cs typeface="Tahoma" pitchFamily="34" charset="0"/>
              </a:rPr>
              <a:t>voulez</a:t>
            </a:r>
            <a:r>
              <a:rPr lang="sv-SE" dirty="0">
                <a:ea typeface="Tahoma" pitchFamily="34" charset="0"/>
                <a:cs typeface="Tahoma" pitchFamily="34" charset="0"/>
              </a:rPr>
              <a:t> </a:t>
            </a:r>
            <a:r>
              <a:rPr lang="sv-SE" dirty="0" err="1">
                <a:ea typeface="Tahoma" pitchFamily="34" charset="0"/>
                <a:cs typeface="Tahoma" pitchFamily="34" charset="0"/>
              </a:rPr>
              <a:t>comme</a:t>
            </a:r>
            <a:r>
              <a:rPr lang="sv-SE" dirty="0">
                <a:ea typeface="Tahoma" pitchFamily="34" charset="0"/>
                <a:cs typeface="Tahoma" pitchFamily="34" charset="0"/>
              </a:rPr>
              <a:t> page de </a:t>
            </a:r>
            <a:r>
              <a:rPr lang="sv-SE" dirty="0" err="1">
                <a:ea typeface="Tahoma" pitchFamily="34" charset="0"/>
                <a:cs typeface="Tahoma" pitchFamily="34" charset="0"/>
              </a:rPr>
              <a:t>démarrage</a:t>
            </a:r>
            <a:r>
              <a:rPr lang="sv-SE" dirty="0">
                <a:ea typeface="Tahoma" pitchFamily="34" charset="0"/>
                <a:cs typeface="Tahoma" pitchFamily="34" charset="0"/>
              </a:rPr>
              <a:t> (</a:t>
            </a:r>
            <a:r>
              <a:rPr lang="sv-SE" dirty="0" err="1">
                <a:ea typeface="Tahoma" pitchFamily="34" charset="0"/>
                <a:cs typeface="Tahoma" pitchFamily="34" charset="0"/>
              </a:rPr>
              <a:t>marquée</a:t>
            </a:r>
            <a:r>
              <a:rPr lang="sv-SE" dirty="0">
                <a:ea typeface="Tahoma" pitchFamily="34" charset="0"/>
                <a:cs typeface="Tahoma" pitchFamily="34" charset="0"/>
              </a:rPr>
              <a:t> en rouge) </a:t>
            </a:r>
            <a:r>
              <a:rPr lang="sv-SE" dirty="0" err="1">
                <a:ea typeface="Tahoma" pitchFamily="34" charset="0"/>
                <a:cs typeface="Tahoma" pitchFamily="34" charset="0"/>
              </a:rPr>
              <a:t>puis</a:t>
            </a:r>
            <a:r>
              <a:rPr lang="sv-SE" dirty="0">
                <a:ea typeface="Tahoma" pitchFamily="34" charset="0"/>
                <a:cs typeface="Tahoma" pitchFamily="34" charset="0"/>
              </a:rPr>
              <a:t> </a:t>
            </a:r>
            <a:r>
              <a:rPr lang="sv-SE" dirty="0" err="1">
                <a:ea typeface="Tahoma" pitchFamily="34" charset="0"/>
                <a:cs typeface="Tahoma" pitchFamily="34" charset="0"/>
              </a:rPr>
              <a:t>cliquez</a:t>
            </a:r>
            <a:r>
              <a:rPr lang="sv-SE" dirty="0">
                <a:ea typeface="Tahoma" pitchFamily="34" charset="0"/>
                <a:cs typeface="Tahoma" pitchFamily="34" charset="0"/>
              </a:rPr>
              <a:t> </a:t>
            </a:r>
            <a:r>
              <a:rPr lang="sv-SE" dirty="0" err="1">
                <a:ea typeface="Tahoma" pitchFamily="34" charset="0"/>
                <a:cs typeface="Tahoma" pitchFamily="34" charset="0"/>
              </a:rPr>
              <a:t>ensuite</a:t>
            </a:r>
            <a:r>
              <a:rPr lang="sv-SE" dirty="0">
                <a:ea typeface="Tahoma" pitchFamily="34" charset="0"/>
                <a:cs typeface="Tahoma" pitchFamily="34" charset="0"/>
              </a:rPr>
              <a:t>  </a:t>
            </a:r>
            <a:r>
              <a:rPr lang="sv-SE" b="1" dirty="0">
                <a:ea typeface="Tahoma" pitchFamily="34" charset="0"/>
                <a:cs typeface="Tahoma" pitchFamily="34" charset="0"/>
              </a:rPr>
              <a:t>OK</a:t>
            </a:r>
            <a:r>
              <a:rPr lang="sv-SE" dirty="0">
                <a:ea typeface="Tahoma" pitchFamily="34" charset="0"/>
                <a:cs typeface="Tahoma" pitchFamily="34" charset="0"/>
              </a:rPr>
              <a:t> </a:t>
            </a:r>
            <a:r>
              <a:rPr lang="sv-SE" dirty="0" err="1">
                <a:ea typeface="Tahoma" pitchFamily="34" charset="0"/>
                <a:cs typeface="Tahoma" pitchFamily="34" charset="0"/>
              </a:rPr>
              <a:t>tout</a:t>
            </a:r>
            <a:r>
              <a:rPr lang="sv-SE" dirty="0">
                <a:ea typeface="Tahoma" pitchFamily="34" charset="0"/>
                <a:cs typeface="Tahoma" pitchFamily="34" charset="0"/>
              </a:rPr>
              <a:t> en bas de la </a:t>
            </a:r>
            <a:r>
              <a:rPr lang="sv-SE" dirty="0" err="1">
                <a:ea typeface="Tahoma" pitchFamily="34" charset="0"/>
                <a:cs typeface="Tahoma" pitchFamily="34" charset="0"/>
              </a:rPr>
              <a:t>boîte</a:t>
            </a:r>
            <a:r>
              <a:rPr lang="sv-SE" dirty="0">
                <a:ea typeface="Tahoma" pitchFamily="34" charset="0"/>
                <a:cs typeface="Tahoma" pitchFamily="34" charset="0"/>
              </a:rPr>
              <a:t> de </a:t>
            </a:r>
            <a:r>
              <a:rPr lang="sv-SE" dirty="0" err="1">
                <a:ea typeface="Tahoma" pitchFamily="34" charset="0"/>
                <a:cs typeface="Tahoma" pitchFamily="34" charset="0"/>
              </a:rPr>
              <a:t>dialogue</a:t>
            </a:r>
            <a:r>
              <a:rPr lang="sv-SE" dirty="0">
                <a:ea typeface="Tahoma" pitchFamily="34" charset="0"/>
                <a:cs typeface="Tahoma" pitchFamily="34" charset="0"/>
              </a:rPr>
              <a:t>. </a:t>
            </a:r>
          </a:p>
        </p:txBody>
      </p:sp>
      <p:pic>
        <p:nvPicPr>
          <p:cNvPr id="16389" name="Picture 9"/>
          <p:cNvPicPr>
            <a:picLocks noChangeAspect="1" noChangeArrowheads="1"/>
          </p:cNvPicPr>
          <p:nvPr/>
        </p:nvPicPr>
        <p:blipFill>
          <a:blip r:embed="rId3" cstate="print"/>
          <a:srcRect/>
          <a:stretch>
            <a:fillRect/>
          </a:stretch>
        </p:blipFill>
        <p:spPr bwMode="auto">
          <a:xfrm>
            <a:off x="250304" y="3355628"/>
            <a:ext cx="4752975" cy="3141662"/>
          </a:xfrm>
          <a:prstGeom prst="rect">
            <a:avLst/>
          </a:prstGeom>
          <a:noFill/>
          <a:ln w="9525">
            <a:noFill/>
            <a:miter lim="800000"/>
            <a:headEnd/>
            <a:tailEnd/>
          </a:ln>
        </p:spPr>
      </p:pic>
      <p:sp>
        <p:nvSpPr>
          <p:cNvPr id="8" name="Vänster 7"/>
          <p:cNvSpPr>
            <a:spLocks noChangeArrowheads="1"/>
          </p:cNvSpPr>
          <p:nvPr/>
        </p:nvSpPr>
        <p:spPr bwMode="auto">
          <a:xfrm>
            <a:off x="5219179" y="3068290"/>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3995217" y="1196628"/>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3" name="Vänster 7"/>
          <p:cNvSpPr>
            <a:spLocks noChangeArrowheads="1"/>
          </p:cNvSpPr>
          <p:nvPr/>
        </p:nvSpPr>
        <p:spPr bwMode="auto">
          <a:xfrm>
            <a:off x="4355579" y="4076353"/>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9705" name="AutoShape 9"/>
          <p:cNvSpPr>
            <a:spLocks noChangeArrowheads="1"/>
          </p:cNvSpPr>
          <p:nvPr/>
        </p:nvSpPr>
        <p:spPr bwMode="auto">
          <a:xfrm>
            <a:off x="1475656" y="6308378"/>
            <a:ext cx="719138" cy="188912"/>
          </a:xfrm>
          <a:prstGeom prst="rightArrow">
            <a:avLst>
              <a:gd name="adj1" fmla="val 50000"/>
              <a:gd name="adj2" fmla="val 95168"/>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barn(inVertical)">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arn(inVertical)">
                                      <p:cBhvr>
                                        <p:cTn id="27" dur="500"/>
                                        <p:tgtEl>
                                          <p:spTgt spid="1638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705"/>
                                        </p:tgtEl>
                                        <p:attrNameLst>
                                          <p:attrName>style.visibility</p:attrName>
                                        </p:attrNameLst>
                                      </p:cBhvr>
                                      <p:to>
                                        <p:strVal val="visible"/>
                                      </p:to>
                                    </p:set>
                                    <p:animEffect transition="in" filter="barn(inVertical)">
                                      <p:cBhvr>
                                        <p:cTn id="3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animBg="1"/>
      <p:bldP spid="2" grpId="0" animBg="1"/>
      <p:bldP spid="3" grpId="0" animBg="1"/>
      <p:bldP spid="29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352928" cy="836712"/>
          </a:xfrm>
        </p:spPr>
        <p:txBody>
          <a:bodyPr>
            <a:normAutofit/>
          </a:bodyPr>
          <a:lstStyle/>
          <a:p>
            <a:pPr algn="l" eaLnBrk="1" hangingPunct="1">
              <a:defRPr/>
            </a:pPr>
            <a:r>
              <a:rPr lang="sv-SE" sz="2400" dirty="0" err="1">
                <a:solidFill>
                  <a:schemeClr val="tx2"/>
                </a:solidFill>
                <a:latin typeface="Tahoma" pitchFamily="34" charset="0"/>
                <a:ea typeface="Tahoma" pitchFamily="34" charset="0"/>
                <a:cs typeface="Tahoma" pitchFamily="34" charset="0"/>
              </a:rPr>
              <a:t>Ajouter</a:t>
            </a:r>
            <a:r>
              <a:rPr lang="sv-SE" sz="2400" dirty="0">
                <a:solidFill>
                  <a:schemeClr val="tx2"/>
                </a:solidFill>
                <a:latin typeface="Tahoma" pitchFamily="34" charset="0"/>
                <a:ea typeface="Tahoma" pitchFamily="34" charset="0"/>
                <a:cs typeface="Tahoma" pitchFamily="34" charset="0"/>
              </a:rPr>
              <a:t> et </a:t>
            </a:r>
            <a:r>
              <a:rPr lang="sv-SE" sz="2400" dirty="0" err="1">
                <a:solidFill>
                  <a:schemeClr val="tx2"/>
                </a:solidFill>
                <a:latin typeface="Tahoma" pitchFamily="34" charset="0"/>
                <a:ea typeface="Tahoma" pitchFamily="34" charset="0"/>
                <a:cs typeface="Tahoma" pitchFamily="34" charset="0"/>
              </a:rPr>
              <a:t>supprimer</a:t>
            </a:r>
            <a:r>
              <a:rPr lang="sv-SE" sz="2400" dirty="0">
                <a:solidFill>
                  <a:schemeClr val="tx2"/>
                </a:solidFill>
                <a:latin typeface="Tahoma" pitchFamily="34" charset="0"/>
                <a:ea typeface="Tahoma" pitchFamily="34" charset="0"/>
                <a:cs typeface="Tahoma" pitchFamily="34" charset="0"/>
              </a:rPr>
              <a:t> des </a:t>
            </a:r>
            <a:r>
              <a:rPr lang="sv-SE" sz="2400" dirty="0" err="1">
                <a:solidFill>
                  <a:schemeClr val="tx2"/>
                </a:solidFill>
                <a:latin typeface="Tahoma" pitchFamily="34" charset="0"/>
                <a:ea typeface="Tahoma" pitchFamily="34" charset="0"/>
                <a:cs typeface="Tahoma" pitchFamily="34" charset="0"/>
              </a:rPr>
              <a:t>Favoris</a:t>
            </a:r>
            <a:r>
              <a:rPr lang="sv-SE" sz="2400" dirty="0">
                <a:solidFill>
                  <a:schemeClr val="tx2"/>
                </a:solidFill>
                <a:latin typeface="Tahoma" pitchFamily="34" charset="0"/>
                <a:ea typeface="Tahoma" pitchFamily="34" charset="0"/>
                <a:cs typeface="Tahoma" pitchFamily="34" charset="0"/>
              </a:rPr>
              <a:t>/</a:t>
            </a:r>
            <a:r>
              <a:rPr lang="sv-SE" sz="2400" dirty="0" err="1">
                <a:solidFill>
                  <a:schemeClr val="tx2"/>
                </a:solidFill>
                <a:latin typeface="Tahoma" pitchFamily="34" charset="0"/>
                <a:ea typeface="Tahoma" pitchFamily="34" charset="0"/>
                <a:cs typeface="Tahoma" pitchFamily="34" charset="0"/>
              </a:rPr>
              <a:t>Marque</a:t>
            </a:r>
            <a:r>
              <a:rPr lang="sv-SE" sz="2400" dirty="0">
                <a:solidFill>
                  <a:schemeClr val="tx2"/>
                </a:solidFill>
                <a:latin typeface="Tahoma" pitchFamily="34" charset="0"/>
                <a:ea typeface="Tahoma" pitchFamily="34" charset="0"/>
                <a:cs typeface="Tahoma" pitchFamily="34" charset="0"/>
              </a:rPr>
              <a:t>-pages</a:t>
            </a:r>
          </a:p>
        </p:txBody>
      </p:sp>
      <p:sp>
        <p:nvSpPr>
          <p:cNvPr id="3" name="Platshållare för text 2"/>
          <p:cNvSpPr>
            <a:spLocks noGrp="1"/>
          </p:cNvSpPr>
          <p:nvPr>
            <p:ph type="body" sz="half" idx="1"/>
          </p:nvPr>
        </p:nvSpPr>
        <p:spPr>
          <a:xfrm>
            <a:off x="457200" y="836711"/>
            <a:ext cx="8229600" cy="648073"/>
          </a:xfrm>
        </p:spPr>
        <p:txBody>
          <a:bodyPr>
            <a:normAutofit/>
          </a:bodyPr>
          <a:lstStyle/>
          <a:p>
            <a:pPr algn="l" eaLnBrk="1" hangingPunct="1">
              <a:buNone/>
              <a:defRPr/>
            </a:pPr>
            <a:r>
              <a:rPr lang="sv-SE" sz="1800" dirty="0" err="1">
                <a:latin typeface="Tahoma" pitchFamily="34" charset="0"/>
                <a:ea typeface="Tahoma" pitchFamily="34" charset="0"/>
                <a:cs typeface="Tahoma" pitchFamily="34" charset="0"/>
              </a:rPr>
              <a:t>Cliquez</a:t>
            </a:r>
            <a:r>
              <a:rPr lang="sv-SE" sz="1800" dirty="0">
                <a:latin typeface="Tahoma" pitchFamily="34" charset="0"/>
                <a:ea typeface="Tahoma" pitchFamily="34" charset="0"/>
                <a:cs typeface="Tahoma" pitchFamily="34" charset="0"/>
              </a:rPr>
              <a:t> sur </a:t>
            </a:r>
            <a:r>
              <a:rPr lang="sv-SE" sz="1800" dirty="0" err="1">
                <a:latin typeface="Tahoma" pitchFamily="34" charset="0"/>
                <a:ea typeface="Tahoma" pitchFamily="34" charset="0"/>
                <a:cs typeface="Tahoma" pitchFamily="34" charset="0"/>
              </a:rPr>
              <a:t>l’étoile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pour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ajouter</a:t>
            </a:r>
            <a:r>
              <a:rPr lang="sv-SE" sz="1800" dirty="0">
                <a:latin typeface="Tahoma" pitchFamily="34" charset="0"/>
                <a:ea typeface="Tahoma" pitchFamily="34" charset="0"/>
                <a:cs typeface="Tahoma" pitchFamily="34" charset="0"/>
              </a:rPr>
              <a:t> la page à </a:t>
            </a:r>
            <a:r>
              <a:rPr lang="sv-SE" sz="1800" dirty="0" err="1">
                <a:latin typeface="Tahoma" pitchFamily="34" charset="0"/>
                <a:ea typeface="Tahoma" pitchFamily="34" charset="0"/>
                <a:cs typeface="Tahoma" pitchFamily="34" charset="0"/>
              </a:rPr>
              <a:t>vos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Favoris</a:t>
            </a:r>
            <a:r>
              <a:rPr lang="sv-SE" sz="1800" dirty="0">
                <a:latin typeface="Tahoma" pitchFamily="34" charset="0"/>
                <a:ea typeface="Tahoma" pitchFamily="34" charset="0"/>
                <a:cs typeface="Tahoma" pitchFamily="34" charset="0"/>
              </a:rPr>
              <a:t>. </a:t>
            </a:r>
            <a:endParaRPr lang="sv-SE" sz="1800" b="1" dirty="0">
              <a:latin typeface="Tahoma" pitchFamily="34" charset="0"/>
              <a:ea typeface="Tahoma" pitchFamily="34" charset="0"/>
              <a:cs typeface="Tahoma" pitchFamily="34" charset="0"/>
            </a:endParaRPr>
          </a:p>
        </p:txBody>
      </p:sp>
      <p:pic>
        <p:nvPicPr>
          <p:cNvPr id="17412" name="Platshållare för innehåll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79029"/>
          <a:stretch/>
        </p:blipFill>
        <p:spPr>
          <a:xfrm>
            <a:off x="683568" y="1412776"/>
            <a:ext cx="7324419" cy="863600"/>
          </a:xfrm>
        </p:spPr>
      </p:pic>
      <p:sp>
        <p:nvSpPr>
          <p:cNvPr id="5" name="Ned 4"/>
          <p:cNvSpPr/>
          <p:nvPr/>
        </p:nvSpPr>
        <p:spPr>
          <a:xfrm>
            <a:off x="7380312" y="980728"/>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93" y="2295754"/>
            <a:ext cx="6048672" cy="3879384"/>
          </a:xfrm>
          <a:prstGeom prst="rect">
            <a:avLst/>
          </a:prstGeom>
        </p:spPr>
      </p:pic>
      <p:sp>
        <p:nvSpPr>
          <p:cNvPr id="9" name="Vänster 8"/>
          <p:cNvSpPr/>
          <p:nvPr/>
        </p:nvSpPr>
        <p:spPr>
          <a:xfrm>
            <a:off x="7740352" y="3933056"/>
            <a:ext cx="79208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Höger 9"/>
          <p:cNvSpPr/>
          <p:nvPr/>
        </p:nvSpPr>
        <p:spPr>
          <a:xfrm>
            <a:off x="755576" y="3933056"/>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AutoShape 7"/>
          <p:cNvSpPr>
            <a:spLocks noChangeArrowheads="1"/>
          </p:cNvSpPr>
          <p:nvPr/>
        </p:nvSpPr>
        <p:spPr bwMode="auto">
          <a:xfrm>
            <a:off x="143507" y="4581128"/>
            <a:ext cx="1224137" cy="1944216"/>
          </a:xfrm>
          <a:prstGeom prst="wedgeEllipseCallout">
            <a:avLst>
              <a:gd name="adj1" fmla="val 62115"/>
              <a:gd name="adj2" fmla="val -24924"/>
            </a:avLst>
          </a:prstGeom>
          <a:solidFill>
            <a:schemeClr val="accent1">
              <a:lumMod val="40000"/>
              <a:lumOff val="60000"/>
            </a:schemeClr>
          </a:solidFill>
          <a:ln w="9525">
            <a:solidFill>
              <a:schemeClr val="tx1"/>
            </a:solidFill>
            <a:miter lim="800000"/>
            <a:headEnd/>
            <a:tailEnd/>
          </a:ln>
        </p:spPr>
        <p:txBody>
          <a:bodyPr/>
          <a:lstStyle/>
          <a:p>
            <a:pPr algn="ctr"/>
            <a:r>
              <a:rPr lang="sv-SE" sz="1100" dirty="0" err="1">
                <a:ea typeface="Tahoma" pitchFamily="34" charset="0"/>
                <a:cs typeface="Tahoma" pitchFamily="34" charset="0"/>
              </a:rPr>
              <a:t>Faites</a:t>
            </a:r>
            <a:r>
              <a:rPr lang="sv-SE" sz="1100" dirty="0">
                <a:ea typeface="Tahoma" pitchFamily="34" charset="0"/>
                <a:cs typeface="Tahoma" pitchFamily="34" charset="0"/>
              </a:rPr>
              <a:t> </a:t>
            </a:r>
            <a:r>
              <a:rPr lang="sv-SE" sz="1100" dirty="0" err="1">
                <a:ea typeface="Tahoma" pitchFamily="34" charset="0"/>
                <a:cs typeface="Tahoma" pitchFamily="34" charset="0"/>
              </a:rPr>
              <a:t>un</a:t>
            </a:r>
            <a:r>
              <a:rPr lang="sv-SE" sz="1100" dirty="0">
                <a:ea typeface="Tahoma" pitchFamily="34" charset="0"/>
                <a:cs typeface="Tahoma" pitchFamily="34" charset="0"/>
              </a:rPr>
              <a:t> </a:t>
            </a:r>
            <a:r>
              <a:rPr lang="sv-SE" sz="1100" dirty="0" err="1">
                <a:ea typeface="Tahoma" pitchFamily="34" charset="0"/>
                <a:cs typeface="Tahoma" pitchFamily="34" charset="0"/>
              </a:rPr>
              <a:t>clic</a:t>
            </a:r>
            <a:r>
              <a:rPr lang="sv-SE" sz="1100" dirty="0">
                <a:ea typeface="Tahoma" pitchFamily="34" charset="0"/>
                <a:cs typeface="Tahoma" pitchFamily="34" charset="0"/>
              </a:rPr>
              <a:t> </a:t>
            </a:r>
            <a:r>
              <a:rPr lang="sv-SE" sz="1100" dirty="0" err="1">
                <a:ea typeface="Tahoma" pitchFamily="34" charset="0"/>
                <a:cs typeface="Tahoma" pitchFamily="34" charset="0"/>
              </a:rPr>
              <a:t>droit</a:t>
            </a:r>
            <a:r>
              <a:rPr lang="sv-SE" sz="1100" dirty="0">
                <a:ea typeface="Tahoma" pitchFamily="34" charset="0"/>
                <a:cs typeface="Tahoma" pitchFamily="34" charset="0"/>
              </a:rPr>
              <a:t> sur la page Internet et </a:t>
            </a:r>
            <a:r>
              <a:rPr lang="sv-SE" sz="1100" dirty="0" err="1">
                <a:ea typeface="Tahoma" pitchFamily="34" charset="0"/>
                <a:cs typeface="Tahoma" pitchFamily="34" charset="0"/>
              </a:rPr>
              <a:t>choisissez</a:t>
            </a:r>
            <a:r>
              <a:rPr lang="sv-SE" sz="1100" dirty="0">
                <a:ea typeface="Tahoma" pitchFamily="34" charset="0"/>
                <a:cs typeface="Tahoma" pitchFamily="34" charset="0"/>
              </a:rPr>
              <a:t> </a:t>
            </a:r>
            <a:r>
              <a:rPr lang="sv-SE" sz="1100" dirty="0" err="1">
                <a:ea typeface="Tahoma" pitchFamily="34" charset="0"/>
                <a:cs typeface="Tahoma" pitchFamily="34" charset="0"/>
              </a:rPr>
              <a:t>Supprimer</a:t>
            </a:r>
            <a:endParaRPr lang="sv-SE" sz="1100"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arn(inVertical)">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68313" y="260350"/>
            <a:ext cx="8229600" cy="1981200"/>
          </a:xfrm>
        </p:spPr>
        <p:txBody>
          <a:bodyPr>
            <a:normAutofit/>
          </a:bodyPr>
          <a:lstStyle/>
          <a:p>
            <a:pPr eaLnBrk="1" hangingPunct="1">
              <a:buNone/>
              <a:defRPr/>
            </a:pPr>
            <a:r>
              <a:rPr lang="sv-SE" sz="1800" dirty="0" err="1">
                <a:solidFill>
                  <a:schemeClr val="tx2"/>
                </a:solidFill>
                <a:latin typeface="Tahoma" pitchFamily="34" charset="0"/>
                <a:ea typeface="Tahoma" pitchFamily="34" charset="0"/>
                <a:cs typeface="Tahoma" pitchFamily="34" charset="0"/>
              </a:rPr>
              <a:t>Supprimer</a:t>
            </a:r>
            <a:r>
              <a:rPr lang="sv-SE" sz="1800" dirty="0">
                <a:solidFill>
                  <a:schemeClr val="tx2"/>
                </a:solidFill>
                <a:latin typeface="Tahoma" pitchFamily="34" charset="0"/>
                <a:ea typeface="Tahoma" pitchFamily="34" charset="0"/>
                <a:cs typeface="Tahoma" pitchFamily="34" charset="0"/>
              </a:rPr>
              <a:t> </a:t>
            </a:r>
            <a:r>
              <a:rPr lang="sv-SE" sz="1800" dirty="0" err="1">
                <a:solidFill>
                  <a:schemeClr val="tx2"/>
                </a:solidFill>
                <a:latin typeface="Tahoma" pitchFamily="34" charset="0"/>
                <a:ea typeface="Tahoma" pitchFamily="34" charset="0"/>
                <a:cs typeface="Tahoma" pitchFamily="34" charset="0"/>
              </a:rPr>
              <a:t>un</a:t>
            </a:r>
            <a:r>
              <a:rPr lang="sv-SE" sz="1800" dirty="0">
                <a:solidFill>
                  <a:schemeClr val="tx2"/>
                </a:solidFill>
                <a:latin typeface="Tahoma" pitchFamily="34" charset="0"/>
                <a:ea typeface="Tahoma" pitchFamily="34" charset="0"/>
                <a:cs typeface="Tahoma" pitchFamily="34" charset="0"/>
              </a:rPr>
              <a:t> site Internet des </a:t>
            </a:r>
            <a:r>
              <a:rPr lang="sv-SE" sz="1800" b="1" dirty="0" err="1">
                <a:solidFill>
                  <a:schemeClr val="tx2"/>
                </a:solidFill>
                <a:latin typeface="Tahoma" pitchFamily="34" charset="0"/>
                <a:ea typeface="Tahoma" pitchFamily="34" charset="0"/>
                <a:cs typeface="Tahoma" pitchFamily="34" charset="0"/>
              </a:rPr>
              <a:t>Favoris</a:t>
            </a:r>
            <a:r>
              <a:rPr lang="sv-SE" sz="1800" b="1" dirty="0">
                <a:solidFill>
                  <a:schemeClr val="tx2"/>
                </a:solidFill>
                <a:latin typeface="Tahoma" pitchFamily="34" charset="0"/>
                <a:ea typeface="Tahoma" pitchFamily="34" charset="0"/>
                <a:cs typeface="Tahoma" pitchFamily="34" charset="0"/>
              </a:rPr>
              <a:t>:</a:t>
            </a:r>
          </a:p>
          <a:p>
            <a:pPr eaLnBrk="1" hangingPunct="1">
              <a:buNone/>
              <a:defRPr/>
            </a:pPr>
            <a:endParaRPr lang="sv-SE" sz="1800" b="1" dirty="0">
              <a:latin typeface="Tahoma" pitchFamily="34" charset="0"/>
              <a:ea typeface="Tahoma" pitchFamily="34" charset="0"/>
              <a:cs typeface="Tahoma" pitchFamily="34" charset="0"/>
            </a:endParaRPr>
          </a:p>
          <a:p>
            <a:pPr eaLnBrk="1" hangingPunct="1">
              <a:buNone/>
              <a:defRPr/>
            </a:pPr>
            <a:r>
              <a:rPr lang="sv-SE" sz="1800" dirty="0" err="1">
                <a:latin typeface="Tahoma" pitchFamily="34" charset="0"/>
                <a:ea typeface="Tahoma" pitchFamily="34" charset="0"/>
                <a:cs typeface="Tahoma" pitchFamily="34" charset="0"/>
              </a:rPr>
              <a:t>Ouvrez</a:t>
            </a:r>
            <a:r>
              <a:rPr lang="sv-SE" sz="1800" dirty="0">
                <a:latin typeface="Tahoma" pitchFamily="34" charset="0"/>
                <a:ea typeface="Tahoma" pitchFamily="34" charset="0"/>
                <a:cs typeface="Tahoma" pitchFamily="34" charset="0"/>
              </a:rPr>
              <a:t>  </a:t>
            </a:r>
            <a:r>
              <a:rPr lang="sv-SE" sz="1800" b="1" dirty="0" err="1">
                <a:latin typeface="Tahoma" pitchFamily="34" charset="0"/>
                <a:ea typeface="Tahoma" pitchFamily="34" charset="0"/>
                <a:cs typeface="Tahoma" pitchFamily="34" charset="0"/>
              </a:rPr>
              <a:t>Favoris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depuis</a:t>
            </a:r>
            <a:r>
              <a:rPr lang="sv-SE" sz="1800" dirty="0">
                <a:latin typeface="Tahoma" pitchFamily="34" charset="0"/>
                <a:ea typeface="Tahoma" pitchFamily="34" charset="0"/>
                <a:cs typeface="Tahoma" pitchFamily="34" charset="0"/>
              </a:rPr>
              <a:t> la </a:t>
            </a:r>
            <a:r>
              <a:rPr lang="sv-SE" sz="1800" dirty="0" err="1">
                <a:latin typeface="Tahoma" pitchFamily="34" charset="0"/>
                <a:ea typeface="Tahoma" pitchFamily="34" charset="0"/>
                <a:cs typeface="Tahoma" pitchFamily="34" charset="0"/>
              </a:rPr>
              <a:t>barre</a:t>
            </a:r>
            <a:r>
              <a:rPr lang="sv-SE" sz="1800" dirty="0">
                <a:latin typeface="Tahoma" pitchFamily="34" charset="0"/>
                <a:ea typeface="Tahoma" pitchFamily="34" charset="0"/>
                <a:cs typeface="Tahoma" pitchFamily="34" charset="0"/>
              </a:rPr>
              <a:t> de </a:t>
            </a:r>
            <a:r>
              <a:rPr lang="sv-SE" sz="1800" dirty="0" err="1">
                <a:latin typeface="Tahoma" pitchFamily="34" charset="0"/>
                <a:ea typeface="Tahoma" pitchFamily="34" charset="0"/>
                <a:cs typeface="Tahoma" pitchFamily="34" charset="0"/>
              </a:rPr>
              <a:t>menus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ou</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depuis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l’icône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étoile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jaune</a:t>
            </a:r>
            <a:r>
              <a:rPr lang="sv-SE" sz="1800" dirty="0">
                <a:latin typeface="Tahoma" pitchFamily="34" charset="0"/>
                <a:ea typeface="Tahoma" pitchFamily="34" charset="0"/>
                <a:cs typeface="Tahoma" pitchFamily="34" charset="0"/>
              </a:rPr>
              <a:t>) </a:t>
            </a:r>
            <a:r>
              <a:rPr lang="sv-SE" sz="1800" b="1" dirty="0" err="1">
                <a:latin typeface="Tahoma" pitchFamily="34" charset="0"/>
                <a:ea typeface="Tahoma" pitchFamily="34" charset="0"/>
                <a:cs typeface="Tahoma" pitchFamily="34" charset="0"/>
              </a:rPr>
              <a:t>Champ</a:t>
            </a:r>
            <a:r>
              <a:rPr lang="sv-SE" sz="1800" b="1" dirty="0">
                <a:latin typeface="Tahoma" pitchFamily="34" charset="0"/>
                <a:ea typeface="Tahoma" pitchFamily="34" charset="0"/>
                <a:cs typeface="Tahoma" pitchFamily="34" charset="0"/>
              </a:rPr>
              <a:t> des </a:t>
            </a:r>
            <a:r>
              <a:rPr lang="sv-SE" sz="1800" b="1" dirty="0" err="1">
                <a:latin typeface="Tahoma" pitchFamily="34" charset="0"/>
                <a:ea typeface="Tahoma" pitchFamily="34" charset="0"/>
                <a:cs typeface="Tahoma" pitchFamily="34" charset="0"/>
              </a:rPr>
              <a:t>favoris</a:t>
            </a:r>
            <a:r>
              <a:rPr lang="sv-SE" sz="1800" b="1" dirty="0">
                <a:latin typeface="Tahoma" pitchFamily="34" charset="0"/>
                <a:ea typeface="Tahoma" pitchFamily="34" charset="0"/>
                <a:cs typeface="Tahoma" pitchFamily="34" charset="0"/>
              </a:rPr>
              <a:t> </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Allez</a:t>
            </a:r>
            <a:r>
              <a:rPr lang="sv-SE" sz="1800" dirty="0">
                <a:latin typeface="Tahoma" pitchFamily="34" charset="0"/>
                <a:ea typeface="Tahoma" pitchFamily="34" charset="0"/>
                <a:cs typeface="Tahoma" pitchFamily="34" charset="0"/>
              </a:rPr>
              <a:t> sur le nom de la page </a:t>
            </a:r>
            <a:r>
              <a:rPr lang="sv-SE" sz="1800" dirty="0" err="1">
                <a:latin typeface="Tahoma" pitchFamily="34" charset="0"/>
                <a:ea typeface="Tahoma" pitchFamily="34" charset="0"/>
                <a:cs typeface="Tahoma" pitchFamily="34" charset="0"/>
              </a:rPr>
              <a:t>que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voulez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supprimer</a:t>
            </a:r>
            <a:r>
              <a:rPr lang="sv-SE" sz="1800" dirty="0">
                <a:latin typeface="Tahoma" pitchFamily="34" charset="0"/>
                <a:ea typeface="Tahoma" pitchFamily="34" charset="0"/>
                <a:cs typeface="Tahoma" pitchFamily="34" charset="0"/>
              </a:rPr>
              <a:t> de la </a:t>
            </a:r>
            <a:r>
              <a:rPr lang="sv-SE" sz="1800" dirty="0" err="1">
                <a:latin typeface="Tahoma" pitchFamily="34" charset="0"/>
                <a:ea typeface="Tahoma" pitchFamily="34" charset="0"/>
                <a:cs typeface="Tahoma" pitchFamily="34" charset="0"/>
              </a:rPr>
              <a:t>liste</a:t>
            </a:r>
            <a:r>
              <a:rPr lang="sv-SE" sz="1800" dirty="0">
                <a:latin typeface="Tahoma" pitchFamily="34" charset="0"/>
                <a:ea typeface="Tahoma" pitchFamily="34" charset="0"/>
                <a:cs typeface="Tahoma" pitchFamily="34" charset="0"/>
              </a:rPr>
              <a:t> des </a:t>
            </a:r>
            <a:r>
              <a:rPr lang="sv-SE" sz="1800" dirty="0" err="1">
                <a:latin typeface="Tahoma" pitchFamily="34" charset="0"/>
                <a:ea typeface="Tahoma" pitchFamily="34" charset="0"/>
                <a:cs typeface="Tahoma" pitchFamily="34" charset="0"/>
              </a:rPr>
              <a:t>Favoris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Faites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clic</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droit</a:t>
            </a:r>
            <a:r>
              <a:rPr lang="sv-SE" sz="1800" dirty="0">
                <a:latin typeface="Tahoma" pitchFamily="34" charset="0"/>
                <a:ea typeface="Tahoma" pitchFamily="34" charset="0"/>
                <a:cs typeface="Tahoma" pitchFamily="34" charset="0"/>
              </a:rPr>
              <a:t> sur le nom du site et </a:t>
            </a:r>
            <a:r>
              <a:rPr lang="sv-SE" sz="1800" dirty="0" err="1">
                <a:latin typeface="Tahoma" pitchFamily="34" charset="0"/>
                <a:ea typeface="Tahoma" pitchFamily="34" charset="0"/>
                <a:cs typeface="Tahoma" pitchFamily="34" charset="0"/>
              </a:rPr>
              <a:t>choisissez</a:t>
            </a:r>
            <a:r>
              <a:rPr lang="sv-SE" sz="1800" dirty="0">
                <a:latin typeface="Tahoma" pitchFamily="34" charset="0"/>
                <a:ea typeface="Tahoma" pitchFamily="34" charset="0"/>
                <a:cs typeface="Tahoma" pitchFamily="34" charset="0"/>
              </a:rPr>
              <a:t> </a:t>
            </a:r>
            <a:r>
              <a:rPr lang="sv-SE" sz="1800" b="1" dirty="0" err="1">
                <a:latin typeface="Tahoma" pitchFamily="34" charset="0"/>
                <a:ea typeface="Tahoma" pitchFamily="34" charset="0"/>
                <a:cs typeface="Tahoma" pitchFamily="34" charset="0"/>
              </a:rPr>
              <a:t>Supprimer</a:t>
            </a:r>
            <a:r>
              <a:rPr lang="sv-SE" sz="1800" dirty="0">
                <a:latin typeface="Tahoma" pitchFamily="34" charset="0"/>
                <a:ea typeface="Tahoma" pitchFamily="34" charset="0"/>
                <a:cs typeface="Tahoma" pitchFamily="34" charset="0"/>
              </a:rPr>
              <a:t>.</a:t>
            </a:r>
            <a:endParaRPr lang="sv-SE" sz="1800" b="1" dirty="0">
              <a:latin typeface="Tahoma" pitchFamily="34" charset="0"/>
              <a:ea typeface="Tahoma" pitchFamily="34" charset="0"/>
              <a:cs typeface="Tahoma" pitchFamily="34" charset="0"/>
            </a:endParaRPr>
          </a:p>
        </p:txBody>
      </p:sp>
      <p:pic>
        <p:nvPicPr>
          <p:cNvPr id="18435" name="Platshållare för innehåll 4" descr="Ta bort fr¨ån Favoritor.JPG"/>
          <p:cNvPicPr>
            <a:picLocks noGrp="1" noChangeAspect="1"/>
          </p:cNvPicPr>
          <p:nvPr>
            <p:ph sz="half" idx="2"/>
          </p:nvPr>
        </p:nvPicPr>
        <p:blipFill>
          <a:blip r:embed="rId2" cstate="print"/>
          <a:srcRect/>
          <a:stretch>
            <a:fillRect/>
          </a:stretch>
        </p:blipFill>
        <p:spPr>
          <a:xfrm>
            <a:off x="0" y="2420938"/>
            <a:ext cx="9144000" cy="4437062"/>
          </a:xfrm>
        </p:spPr>
      </p:pic>
      <p:sp>
        <p:nvSpPr>
          <p:cNvPr id="8" name="Vänster 7"/>
          <p:cNvSpPr>
            <a:spLocks noChangeArrowheads="1"/>
          </p:cNvSpPr>
          <p:nvPr/>
        </p:nvSpPr>
        <p:spPr bwMode="auto">
          <a:xfrm>
            <a:off x="3203575" y="602138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827088" y="364490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31751" name="AutoShape 7"/>
          <p:cNvSpPr>
            <a:spLocks noChangeArrowheads="1"/>
          </p:cNvSpPr>
          <p:nvPr/>
        </p:nvSpPr>
        <p:spPr bwMode="auto">
          <a:xfrm>
            <a:off x="2843212" y="4437112"/>
            <a:ext cx="2952924" cy="1512167"/>
          </a:xfrm>
          <a:prstGeom prst="wedgeEllipseCallout">
            <a:avLst>
              <a:gd name="adj1" fmla="val -61744"/>
              <a:gd name="adj2" fmla="val 61533"/>
            </a:avLst>
          </a:prstGeom>
          <a:solidFill>
            <a:schemeClr val="accent1">
              <a:lumMod val="40000"/>
              <a:lumOff val="60000"/>
            </a:schemeClr>
          </a:solidFill>
          <a:ln w="9525">
            <a:solidFill>
              <a:schemeClr val="tx1"/>
            </a:solidFill>
            <a:miter lim="800000"/>
            <a:headEnd/>
            <a:tailEnd/>
          </a:ln>
        </p:spPr>
        <p:txBody>
          <a:bodyPr/>
          <a:lstStyle/>
          <a:p>
            <a:pPr algn="ctr"/>
            <a:r>
              <a:rPr lang="sv-SE" dirty="0" err="1">
                <a:ea typeface="Tahoma" pitchFamily="34" charset="0"/>
                <a:cs typeface="Tahoma" pitchFamily="34" charset="0"/>
              </a:rPr>
              <a:t>Faites</a:t>
            </a:r>
            <a:r>
              <a:rPr lang="sv-SE" dirty="0">
                <a:ea typeface="Tahoma" pitchFamily="34" charset="0"/>
                <a:cs typeface="Tahoma" pitchFamily="34" charset="0"/>
              </a:rPr>
              <a:t> </a:t>
            </a:r>
            <a:r>
              <a:rPr lang="sv-SE" dirty="0" err="1">
                <a:ea typeface="Tahoma" pitchFamily="34" charset="0"/>
                <a:cs typeface="Tahoma" pitchFamily="34" charset="0"/>
              </a:rPr>
              <a:t>un</a:t>
            </a:r>
            <a:r>
              <a:rPr lang="sv-SE" dirty="0">
                <a:ea typeface="Tahoma" pitchFamily="34" charset="0"/>
                <a:cs typeface="Tahoma" pitchFamily="34" charset="0"/>
              </a:rPr>
              <a:t> </a:t>
            </a:r>
            <a:r>
              <a:rPr lang="sv-SE" dirty="0" err="1">
                <a:ea typeface="Tahoma" pitchFamily="34" charset="0"/>
                <a:cs typeface="Tahoma" pitchFamily="34" charset="0"/>
              </a:rPr>
              <a:t>clic</a:t>
            </a:r>
            <a:r>
              <a:rPr lang="sv-SE" dirty="0">
                <a:ea typeface="Tahoma" pitchFamily="34" charset="0"/>
                <a:cs typeface="Tahoma" pitchFamily="34" charset="0"/>
              </a:rPr>
              <a:t> </a:t>
            </a:r>
            <a:r>
              <a:rPr lang="sv-SE" dirty="0" err="1">
                <a:ea typeface="Tahoma" pitchFamily="34" charset="0"/>
                <a:cs typeface="Tahoma" pitchFamily="34" charset="0"/>
              </a:rPr>
              <a:t>droit</a:t>
            </a:r>
            <a:r>
              <a:rPr lang="sv-SE" dirty="0">
                <a:ea typeface="Tahoma" pitchFamily="34" charset="0"/>
                <a:cs typeface="Tahoma" pitchFamily="34" charset="0"/>
              </a:rPr>
              <a:t> sur le nom du site et </a:t>
            </a:r>
            <a:r>
              <a:rPr lang="sv-SE" dirty="0" err="1">
                <a:ea typeface="Tahoma" pitchFamily="34" charset="0"/>
                <a:cs typeface="Tahoma" pitchFamily="34" charset="0"/>
              </a:rPr>
              <a:t>choisissez</a:t>
            </a:r>
            <a:r>
              <a:rPr lang="sv-SE" dirty="0">
                <a:ea typeface="Tahoma" pitchFamily="34" charset="0"/>
                <a:cs typeface="Tahoma" pitchFamily="34" charset="0"/>
              </a:rPr>
              <a:t> </a:t>
            </a:r>
            <a:r>
              <a:rPr lang="sv-SE" dirty="0" err="1">
                <a:ea typeface="Tahoma" pitchFamily="34" charset="0"/>
                <a:cs typeface="Tahoma" pitchFamily="34" charset="0"/>
              </a:rPr>
              <a:t>Supprimer</a:t>
            </a:r>
            <a:endParaRPr lang="sv-SE"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barn(inVertical)">
                                      <p:cBhvr>
                                        <p:cTn id="27" dur="500"/>
                                        <p:tgtEl>
                                          <p:spTgt spid="317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animBg="1"/>
      <p:bldP spid="3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5613" y="252176"/>
            <a:ext cx="8229600" cy="836712"/>
          </a:xfrm>
        </p:spPr>
        <p:txBody>
          <a:bodyPr>
            <a:normAutofit fontScale="90000"/>
          </a:bodyPr>
          <a:lstStyle/>
          <a:p>
            <a:pPr algn="l" eaLnBrk="1" hangingPunct="1">
              <a:defRPr/>
            </a:pPr>
            <a:r>
              <a:rPr lang="sv-SE" sz="2400" dirty="0" err="1">
                <a:solidFill>
                  <a:schemeClr val="tx2"/>
                </a:solidFill>
                <a:latin typeface="Tahoma" pitchFamily="34" charset="0"/>
                <a:ea typeface="Tahoma" pitchFamily="34" charset="0"/>
                <a:cs typeface="Tahoma" pitchFamily="34" charset="0"/>
              </a:rPr>
              <a:t>Supprimez</a:t>
            </a:r>
            <a:r>
              <a:rPr lang="sv-SE" sz="2400" dirty="0">
                <a:solidFill>
                  <a:schemeClr val="tx2"/>
                </a:solidFill>
                <a:latin typeface="Tahoma" pitchFamily="34" charset="0"/>
                <a:ea typeface="Tahoma" pitchFamily="34" charset="0"/>
                <a:cs typeface="Tahoma" pitchFamily="34" charset="0"/>
              </a:rPr>
              <a:t> </a:t>
            </a:r>
            <a:r>
              <a:rPr lang="sv-SE" sz="2400" dirty="0" err="1">
                <a:solidFill>
                  <a:schemeClr val="tx2"/>
                </a:solidFill>
                <a:latin typeface="Tahoma" pitchFamily="34" charset="0"/>
                <a:ea typeface="Tahoma" pitchFamily="34" charset="0"/>
                <a:cs typeface="Tahoma" pitchFamily="34" charset="0"/>
              </a:rPr>
              <a:t>l’historique</a:t>
            </a:r>
            <a:r>
              <a:rPr lang="sv-SE" sz="2400" dirty="0">
                <a:solidFill>
                  <a:schemeClr val="tx2"/>
                </a:solidFill>
                <a:latin typeface="Tahoma" pitchFamily="34" charset="0"/>
                <a:ea typeface="Tahoma" pitchFamily="34" charset="0"/>
                <a:cs typeface="Tahoma" pitchFamily="34" charset="0"/>
              </a:rPr>
              <a:t> Internet et les </a:t>
            </a:r>
            <a:r>
              <a:rPr lang="sv-SE" sz="2400" dirty="0" err="1">
                <a:solidFill>
                  <a:schemeClr val="tx2"/>
                </a:solidFill>
                <a:latin typeface="Tahoma" pitchFamily="34" charset="0"/>
                <a:ea typeface="Tahoma" pitchFamily="34" charset="0"/>
                <a:cs typeface="Tahoma" pitchFamily="34" charset="0"/>
              </a:rPr>
              <a:t>fichiers</a:t>
            </a:r>
            <a:r>
              <a:rPr lang="sv-SE" sz="2400" dirty="0">
                <a:solidFill>
                  <a:schemeClr val="tx2"/>
                </a:solidFill>
                <a:latin typeface="Tahoma" pitchFamily="34" charset="0"/>
                <a:ea typeface="Tahoma" pitchFamily="34" charset="0"/>
                <a:cs typeface="Tahoma" pitchFamily="34" charset="0"/>
              </a:rPr>
              <a:t> </a:t>
            </a:r>
            <a:r>
              <a:rPr lang="sv-SE" sz="2400" dirty="0" err="1">
                <a:solidFill>
                  <a:schemeClr val="tx2"/>
                </a:solidFill>
                <a:latin typeface="Tahoma" pitchFamily="34" charset="0"/>
                <a:ea typeface="Tahoma" pitchFamily="34" charset="0"/>
                <a:cs typeface="Tahoma" pitchFamily="34" charset="0"/>
              </a:rPr>
              <a:t>provisoires</a:t>
            </a:r>
            <a:r>
              <a:rPr lang="sv-SE" sz="2400" dirty="0">
                <a:solidFill>
                  <a:schemeClr val="tx2"/>
                </a:solidFill>
                <a:latin typeface="Tahoma" pitchFamily="34" charset="0"/>
                <a:ea typeface="Tahoma" pitchFamily="34" charset="0"/>
                <a:cs typeface="Tahoma" pitchFamily="34" charset="0"/>
              </a:rPr>
              <a:t>. </a:t>
            </a:r>
            <a:br>
              <a:rPr lang="sv-SE" sz="2400" dirty="0">
                <a:solidFill>
                  <a:schemeClr val="tx2"/>
                </a:solidFill>
                <a:latin typeface="Tahoma" pitchFamily="34" charset="0"/>
                <a:ea typeface="Tahoma" pitchFamily="34" charset="0"/>
                <a:cs typeface="Tahoma" pitchFamily="34" charset="0"/>
              </a:rPr>
            </a:br>
            <a:br>
              <a:rPr lang="sv-SE" sz="2400" dirty="0">
                <a:latin typeface="Tahoma" pitchFamily="34" charset="0"/>
                <a:ea typeface="Tahoma" pitchFamily="34" charset="0"/>
                <a:cs typeface="Tahoma" pitchFamily="34" charset="0"/>
              </a:rPr>
            </a:br>
            <a:endParaRPr lang="sv-SE" sz="2400" dirty="0">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5613" y="698604"/>
            <a:ext cx="8229600" cy="2196095"/>
          </a:xfrm>
        </p:spPr>
        <p:txBody>
          <a:bodyPr/>
          <a:lstStyle/>
          <a:p>
            <a:pPr algn="l" eaLnBrk="1" hangingPunct="1">
              <a:buNone/>
              <a:defRPr/>
            </a:pPr>
            <a:r>
              <a:rPr lang="sv-SE" sz="1600" dirty="0">
                <a:latin typeface="Tahoma" pitchFamily="34" charset="0"/>
                <a:ea typeface="Tahoma" pitchFamily="34" charset="0"/>
                <a:cs typeface="Tahoma" pitchFamily="34" charset="0"/>
              </a:rPr>
              <a:t>Des </a:t>
            </a:r>
            <a:r>
              <a:rPr lang="sv-SE" sz="1600" dirty="0" err="1">
                <a:latin typeface="Tahoma" pitchFamily="34" charset="0"/>
                <a:ea typeface="Tahoma" pitchFamily="34" charset="0"/>
                <a:cs typeface="Tahoma" pitchFamily="34" charset="0"/>
              </a:rPr>
              <a:t>fichiers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provisoires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sont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sauvegardés</a:t>
            </a:r>
            <a:r>
              <a:rPr lang="sv-SE" sz="1600" dirty="0">
                <a:latin typeface="Tahoma" pitchFamily="34" charset="0"/>
                <a:ea typeface="Tahoma" pitchFamily="34" charset="0"/>
                <a:cs typeface="Tahoma" pitchFamily="34" charset="0"/>
              </a:rPr>
              <a:t> dans </a:t>
            </a:r>
            <a:r>
              <a:rPr lang="sv-SE" sz="1600" dirty="0" err="1">
                <a:latin typeface="Tahoma" pitchFamily="34" charset="0"/>
                <a:ea typeface="Tahoma" pitchFamily="34" charset="0"/>
                <a:cs typeface="Tahoma" pitchFamily="34" charset="0"/>
              </a:rPr>
              <a:t>votre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ordinateur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lorsque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visitez</a:t>
            </a:r>
            <a:r>
              <a:rPr lang="sv-SE" sz="1600" dirty="0">
                <a:latin typeface="Tahoma" pitchFamily="34" charset="0"/>
                <a:ea typeface="Tahoma" pitchFamily="34" charset="0"/>
                <a:cs typeface="Tahoma" pitchFamily="34" charset="0"/>
              </a:rPr>
              <a:t> des</a:t>
            </a:r>
          </a:p>
          <a:p>
            <a:pPr algn="l" eaLnBrk="1" hangingPunct="1">
              <a:buNone/>
              <a:defRPr/>
            </a:pPr>
            <a:r>
              <a:rPr lang="sv-SE" sz="1600" dirty="0">
                <a:latin typeface="Tahoma" pitchFamily="34" charset="0"/>
                <a:ea typeface="Tahoma" pitchFamily="34" charset="0"/>
                <a:cs typeface="Tahoma" pitchFamily="34" charset="0"/>
              </a:rPr>
              <a:t>sites Internet. </a:t>
            </a:r>
            <a:r>
              <a:rPr lang="sv-SE" sz="1600" dirty="0" err="1">
                <a:latin typeface="Tahoma" pitchFamily="34" charset="0"/>
                <a:ea typeface="Tahoma" pitchFamily="34" charset="0"/>
                <a:cs typeface="Tahoma" pitchFamily="34" charset="0"/>
              </a:rPr>
              <a:t>Ces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fichiers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peuvent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causer</a:t>
            </a:r>
            <a:r>
              <a:rPr lang="sv-SE" sz="1600" dirty="0">
                <a:latin typeface="Tahoma" pitchFamily="34" charset="0"/>
                <a:ea typeface="Tahoma" pitchFamily="34" charset="0"/>
                <a:cs typeface="Tahoma" pitchFamily="34" charset="0"/>
              </a:rPr>
              <a:t> des </a:t>
            </a:r>
            <a:r>
              <a:rPr lang="sv-SE" sz="1600" dirty="0" err="1">
                <a:latin typeface="Tahoma" pitchFamily="34" charset="0"/>
                <a:ea typeface="Tahoma" pitchFamily="34" charset="0"/>
                <a:cs typeface="Tahoma" pitchFamily="34" charset="0"/>
              </a:rPr>
              <a:t>lenteurs</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l’ordinateur</a:t>
            </a:r>
            <a:r>
              <a:rPr lang="sv-SE" sz="1600" dirty="0">
                <a:latin typeface="Tahoma" pitchFamily="34" charset="0"/>
                <a:ea typeface="Tahoma" pitchFamily="34" charset="0"/>
                <a:cs typeface="Tahoma" pitchFamily="34" charset="0"/>
              </a:rPr>
              <a:t> et ils </a:t>
            </a:r>
            <a:r>
              <a:rPr lang="sv-SE" sz="1600" dirty="0" err="1">
                <a:latin typeface="Tahoma" pitchFamily="34" charset="0"/>
                <a:ea typeface="Tahoma" pitchFamily="34" charset="0"/>
                <a:cs typeface="Tahoma" pitchFamily="34" charset="0"/>
              </a:rPr>
              <a:t>peuvent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aussi</a:t>
            </a:r>
            <a:endParaRPr lang="sv-SE" sz="1600" dirty="0">
              <a:latin typeface="Tahoma" pitchFamily="34" charset="0"/>
              <a:ea typeface="Tahoma" pitchFamily="34" charset="0"/>
              <a:cs typeface="Tahoma" pitchFamily="34" charset="0"/>
            </a:endParaRPr>
          </a:p>
          <a:p>
            <a:pPr algn="l" eaLnBrk="1" hangingPunct="1">
              <a:buNone/>
              <a:defRPr/>
            </a:pPr>
            <a:r>
              <a:rPr lang="sv-SE" sz="1600" dirty="0" err="1">
                <a:latin typeface="Tahoma" pitchFamily="34" charset="0"/>
                <a:ea typeface="Tahoma" pitchFamily="34" charset="0"/>
                <a:cs typeface="Tahoma" pitchFamily="34" charset="0"/>
              </a:rPr>
              <a:t>servir</a:t>
            </a:r>
            <a:r>
              <a:rPr lang="sv-SE" sz="1600" dirty="0">
                <a:latin typeface="Tahoma" pitchFamily="34" charset="0"/>
                <a:ea typeface="Tahoma" pitchFamily="34" charset="0"/>
                <a:cs typeface="Tahoma" pitchFamily="34" charset="0"/>
              </a:rPr>
              <a:t> à </a:t>
            </a:r>
            <a:r>
              <a:rPr lang="sv-SE" sz="1600" dirty="0" err="1">
                <a:latin typeface="Tahoma" pitchFamily="34" charset="0"/>
                <a:ea typeface="Tahoma" pitchFamily="34" charset="0"/>
                <a:cs typeface="Tahoma" pitchFamily="34" charset="0"/>
              </a:rPr>
              <a:t>atteindre</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contenu</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votre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ordinateur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C’est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pourqoi</a:t>
            </a:r>
            <a:r>
              <a:rPr lang="sv-SE" sz="1600" dirty="0">
                <a:latin typeface="Tahoma" pitchFamily="34" charset="0"/>
                <a:ea typeface="Tahoma" pitchFamily="34" charset="0"/>
                <a:cs typeface="Tahoma" pitchFamily="34" charset="0"/>
              </a:rPr>
              <a:t> il est </a:t>
            </a:r>
            <a:r>
              <a:rPr lang="sv-SE" sz="1600" dirty="0" err="1">
                <a:latin typeface="Tahoma" pitchFamily="34" charset="0"/>
                <a:ea typeface="Tahoma" pitchFamily="34" charset="0"/>
                <a:cs typeface="Tahoma" pitchFamily="34" charset="0"/>
              </a:rPr>
              <a:t>recommandé</a:t>
            </a:r>
            <a:r>
              <a:rPr lang="sv-SE" sz="1600" dirty="0">
                <a:latin typeface="Tahoma" pitchFamily="34" charset="0"/>
                <a:ea typeface="Tahoma" pitchFamily="34" charset="0"/>
                <a:cs typeface="Tahoma" pitchFamily="34" charset="0"/>
              </a:rPr>
              <a:t> de</a:t>
            </a:r>
          </a:p>
          <a:p>
            <a:pPr algn="l" eaLnBrk="1" hangingPunct="1">
              <a:buNone/>
              <a:defRPr/>
            </a:pPr>
            <a:r>
              <a:rPr lang="sv-SE" sz="1600" dirty="0" err="1">
                <a:latin typeface="Tahoma" pitchFamily="34" charset="0"/>
                <a:ea typeface="Tahoma" pitchFamily="34" charset="0"/>
                <a:cs typeface="Tahoma" pitchFamily="34" charset="0"/>
              </a:rPr>
              <a:t>supprimer</a:t>
            </a:r>
            <a:r>
              <a:rPr lang="sv-SE" sz="1600" dirty="0">
                <a:latin typeface="Tahoma" pitchFamily="34" charset="0"/>
                <a:ea typeface="Tahoma" pitchFamily="34" charset="0"/>
                <a:cs typeface="Tahoma" pitchFamily="34" charset="0"/>
              </a:rPr>
              <a:t> les </a:t>
            </a:r>
            <a:r>
              <a:rPr lang="sv-SE" sz="1600" dirty="0" err="1">
                <a:latin typeface="Tahoma" pitchFamily="34" charset="0"/>
                <a:ea typeface="Tahoma" pitchFamily="34" charset="0"/>
                <a:cs typeface="Tahoma" pitchFamily="34" charset="0"/>
              </a:rPr>
              <a:t>fichiers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provisoires</a:t>
            </a:r>
            <a:r>
              <a:rPr lang="sv-SE" sz="1600" dirty="0">
                <a:latin typeface="Tahoma" pitchFamily="34" charset="0"/>
                <a:ea typeface="Tahoma" pitchFamily="34" charset="0"/>
                <a:cs typeface="Tahoma" pitchFamily="34" charset="0"/>
              </a:rPr>
              <a:t> à </a:t>
            </a:r>
            <a:r>
              <a:rPr lang="sv-SE" sz="1600" dirty="0" err="1">
                <a:latin typeface="Tahoma" pitchFamily="34" charset="0"/>
                <a:ea typeface="Tahoma" pitchFamily="34" charset="0"/>
                <a:cs typeface="Tahoma" pitchFamily="34" charset="0"/>
              </a:rPr>
              <a:t>intervalles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réguliers</a:t>
            </a:r>
            <a:r>
              <a:rPr lang="sv-SE" sz="1600" dirty="0">
                <a:latin typeface="Tahoma" pitchFamily="34" charset="0"/>
                <a:ea typeface="Tahoma" pitchFamily="34" charset="0"/>
                <a:cs typeface="Tahoma" pitchFamily="34" charset="0"/>
              </a:rPr>
              <a:t>. </a:t>
            </a:r>
          </a:p>
          <a:p>
            <a:pPr algn="l" eaLnBrk="1" hangingPunct="1">
              <a:buNone/>
              <a:defRPr/>
            </a:pPr>
            <a:endParaRPr lang="sv-SE" sz="1600" dirty="0">
              <a:latin typeface="Tahoma" pitchFamily="34" charset="0"/>
              <a:ea typeface="Tahoma" pitchFamily="34" charset="0"/>
              <a:cs typeface="Tahoma" pitchFamily="34" charset="0"/>
            </a:endParaRPr>
          </a:p>
          <a:p>
            <a:pPr algn="l" eaLnBrk="1" hangingPunct="1">
              <a:buNone/>
              <a:defRPr/>
            </a:pPr>
            <a:r>
              <a:rPr lang="sv-SE" sz="1600" dirty="0" err="1">
                <a:latin typeface="Tahoma" pitchFamily="34" charset="0"/>
                <a:ea typeface="Tahoma" pitchFamily="34" charset="0"/>
                <a:cs typeface="Tahoma" pitchFamily="34" charset="0"/>
              </a:rPr>
              <a:t>Ouvrez</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Paramètres</a:t>
            </a:r>
            <a:r>
              <a:rPr lang="sv-SE" sz="1600" dirty="0">
                <a:latin typeface="Tahoma" pitchFamily="34" charset="0"/>
                <a:ea typeface="Tahoma" pitchFamily="34" charset="0"/>
                <a:cs typeface="Tahoma" pitchFamily="34" charset="0"/>
              </a:rPr>
              <a:t> et </a:t>
            </a:r>
            <a:r>
              <a:rPr lang="sv-SE" sz="1600" dirty="0" err="1">
                <a:latin typeface="Tahoma" pitchFamily="34" charset="0"/>
                <a:ea typeface="Tahoma" pitchFamily="34" charset="0"/>
                <a:cs typeface="Tahoma" pitchFamily="34" charset="0"/>
              </a:rPr>
              <a:t>choisissez</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Avancé</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puis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sous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Confidentialité</a:t>
            </a:r>
            <a:r>
              <a:rPr lang="sv-SE" sz="1600" dirty="0">
                <a:latin typeface="Tahoma" pitchFamily="34" charset="0"/>
                <a:ea typeface="Tahoma" pitchFamily="34" charset="0"/>
                <a:cs typeface="Tahoma" pitchFamily="34" charset="0"/>
              </a:rPr>
              <a:t> et </a:t>
            </a:r>
            <a:r>
              <a:rPr lang="sv-SE" sz="1600" dirty="0" err="1">
                <a:latin typeface="Tahoma" pitchFamily="34" charset="0"/>
                <a:ea typeface="Tahoma" pitchFamily="34" charset="0"/>
                <a:cs typeface="Tahoma" pitchFamily="34" charset="0"/>
              </a:rPr>
              <a:t>sécurité</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clicquez</a:t>
            </a:r>
            <a:r>
              <a:rPr lang="sv-SE" sz="1600" dirty="0">
                <a:latin typeface="Tahoma" pitchFamily="34" charset="0"/>
                <a:ea typeface="Tahoma" pitchFamily="34" charset="0"/>
                <a:cs typeface="Tahoma" pitchFamily="34" charset="0"/>
              </a:rPr>
              <a:t> sur</a:t>
            </a:r>
          </a:p>
          <a:p>
            <a:pPr algn="l" eaLnBrk="1" hangingPunct="1">
              <a:buNone/>
              <a:defRPr/>
            </a:pPr>
            <a:r>
              <a:rPr lang="sv-SE" sz="1600" dirty="0" err="1">
                <a:latin typeface="Tahoma" pitchFamily="34" charset="0"/>
                <a:ea typeface="Tahoma" pitchFamily="34" charset="0"/>
                <a:cs typeface="Tahoma" pitchFamily="34" charset="0"/>
              </a:rPr>
              <a:t>Supprimer</a:t>
            </a:r>
            <a:r>
              <a:rPr lang="sv-SE" sz="1600" dirty="0">
                <a:latin typeface="Tahoma" pitchFamily="34" charset="0"/>
                <a:ea typeface="Tahoma" pitchFamily="34" charset="0"/>
                <a:cs typeface="Tahoma" pitchFamily="34" charset="0"/>
              </a:rPr>
              <a:t> les </a:t>
            </a:r>
            <a:r>
              <a:rPr lang="sv-SE" sz="1600" dirty="0" err="1">
                <a:latin typeface="Tahoma" pitchFamily="34" charset="0"/>
                <a:ea typeface="Tahoma" pitchFamily="34" charset="0"/>
                <a:cs typeface="Tahoma" pitchFamily="34" charset="0"/>
              </a:rPr>
              <a:t>données</a:t>
            </a:r>
            <a:r>
              <a:rPr lang="sv-SE" sz="1600" dirty="0">
                <a:latin typeface="Tahoma" pitchFamily="34" charset="0"/>
                <a:ea typeface="Tahoma" pitchFamily="34" charset="0"/>
                <a:cs typeface="Tahoma" pitchFamily="34" charset="0"/>
              </a:rPr>
              <a:t> Internet. </a:t>
            </a:r>
          </a:p>
          <a:p>
            <a:pPr algn="l" eaLnBrk="1" hangingPunct="1">
              <a:buNone/>
              <a:defRPr/>
            </a:pPr>
            <a:endParaRPr lang="sv-SE" sz="1800" dirty="0">
              <a:latin typeface="Tahoma" pitchFamily="34" charset="0"/>
              <a:ea typeface="Tahoma" pitchFamily="34" charset="0"/>
              <a:cs typeface="Tahoma" pitchFamily="34" charset="0"/>
            </a:endParaRPr>
          </a:p>
        </p:txBody>
      </p:sp>
      <p:pic>
        <p:nvPicPr>
          <p:cNvPr id="1946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1493" y="2879749"/>
            <a:ext cx="6129239" cy="3933825"/>
          </a:xfrm>
        </p:spPr>
      </p:pic>
      <p:sp>
        <p:nvSpPr>
          <p:cNvPr id="8" name="Vänster 7"/>
          <p:cNvSpPr>
            <a:spLocks noChangeArrowheads="1"/>
          </p:cNvSpPr>
          <p:nvPr/>
        </p:nvSpPr>
        <p:spPr bwMode="auto">
          <a:xfrm>
            <a:off x="2843808" y="3896972"/>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sp>
        <p:nvSpPr>
          <p:cNvPr id="4" name="Vänster 7"/>
          <p:cNvSpPr>
            <a:spLocks noChangeArrowheads="1"/>
          </p:cNvSpPr>
          <p:nvPr/>
        </p:nvSpPr>
        <p:spPr bwMode="auto">
          <a:xfrm>
            <a:off x="4499992" y="6453336"/>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412776"/>
            <a:ext cx="4932298" cy="4522068"/>
          </a:xfrm>
          <a:prstGeom prst="rect">
            <a:avLst/>
          </a:prstGeom>
        </p:spPr>
      </p:pic>
      <p:sp>
        <p:nvSpPr>
          <p:cNvPr id="6" name="Vänster 5"/>
          <p:cNvSpPr/>
          <p:nvPr/>
        </p:nvSpPr>
        <p:spPr>
          <a:xfrm>
            <a:off x="7659010" y="5517232"/>
            <a:ext cx="1021925"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9460"/>
                                        </p:tgtEl>
                                        <p:attrNameLst>
                                          <p:attrName>style.visibility</p:attrName>
                                        </p:attrNameLst>
                                      </p:cBhvr>
                                      <p:to>
                                        <p:strVal val="visible"/>
                                      </p:to>
                                    </p:set>
                                    <p:animEffect transition="in" filter="barn(inVertical)">
                                      <p:cBhvr>
                                        <p:cTn id="37" dur="500"/>
                                        <p:tgtEl>
                                          <p:spTgt spid="1946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arn(inVertic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latshållare för text 5"/>
          <p:cNvSpPr>
            <a:spLocks noGrp="1"/>
          </p:cNvSpPr>
          <p:nvPr>
            <p:ph type="body" idx="1"/>
          </p:nvPr>
        </p:nvSpPr>
        <p:spPr>
          <a:xfrm>
            <a:off x="467544" y="3933825"/>
            <a:ext cx="3896494" cy="2159471"/>
          </a:xfrm>
        </p:spPr>
        <p:txBody>
          <a:bodyPr>
            <a:noAutofit/>
          </a:bodyPr>
          <a:lstStyle/>
          <a:p>
            <a:pPr algn="l" eaLnBrk="1" hangingPunct="1">
              <a:defRPr/>
            </a:pPr>
            <a:r>
              <a:rPr lang="sv-SE" sz="1600" b="0" dirty="0" err="1">
                <a:latin typeface="Tahoma" pitchFamily="34" charset="0"/>
                <a:ea typeface="Tahoma" pitchFamily="34" charset="0"/>
                <a:cs typeface="Tahoma" pitchFamily="34" charset="0"/>
              </a:rPr>
              <a:t>Sélectionnez</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toutes</a:t>
            </a:r>
            <a:r>
              <a:rPr lang="sv-SE" sz="1600" b="0" dirty="0">
                <a:latin typeface="Tahoma" pitchFamily="34" charset="0"/>
                <a:ea typeface="Tahoma" pitchFamily="34" charset="0"/>
                <a:cs typeface="Tahoma" pitchFamily="34" charset="0"/>
              </a:rPr>
              <a:t> les </a:t>
            </a:r>
            <a:r>
              <a:rPr lang="sv-SE" sz="1600" b="0" dirty="0" err="1">
                <a:latin typeface="Tahoma" pitchFamily="34" charset="0"/>
                <a:ea typeface="Tahoma" pitchFamily="34" charset="0"/>
                <a:cs typeface="Tahoma" pitchFamily="34" charset="0"/>
              </a:rPr>
              <a:t>cases</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marquées</a:t>
            </a:r>
            <a:r>
              <a:rPr lang="sv-SE" sz="1600" b="0" dirty="0">
                <a:latin typeface="Tahoma" pitchFamily="34" charset="0"/>
                <a:ea typeface="Tahoma" pitchFamily="34" charset="0"/>
                <a:cs typeface="Tahoma" pitchFamily="34" charset="0"/>
              </a:rPr>
              <a:t> dans la </a:t>
            </a:r>
            <a:r>
              <a:rPr lang="sv-SE" sz="1600" b="0" dirty="0" err="1">
                <a:latin typeface="Tahoma" pitchFamily="34" charset="0"/>
                <a:ea typeface="Tahoma" pitchFamily="34" charset="0"/>
                <a:cs typeface="Tahoma" pitchFamily="34" charset="0"/>
              </a:rPr>
              <a:t>boîte</a:t>
            </a:r>
            <a:r>
              <a:rPr lang="sv-SE" sz="1600" b="0" dirty="0">
                <a:latin typeface="Tahoma" pitchFamily="34" charset="0"/>
                <a:ea typeface="Tahoma" pitchFamily="34" charset="0"/>
                <a:cs typeface="Tahoma" pitchFamily="34" charset="0"/>
              </a:rPr>
              <a:t> de </a:t>
            </a:r>
            <a:r>
              <a:rPr lang="sv-SE" sz="1600" b="0" dirty="0" err="1">
                <a:latin typeface="Tahoma" pitchFamily="34" charset="0"/>
                <a:ea typeface="Tahoma" pitchFamily="34" charset="0"/>
                <a:cs typeface="Tahoma" pitchFamily="34" charset="0"/>
              </a:rPr>
              <a:t>dialogue</a:t>
            </a:r>
            <a:r>
              <a:rPr lang="sv-SE" sz="1600" b="0" dirty="0">
                <a:latin typeface="Tahoma" pitchFamily="34" charset="0"/>
                <a:ea typeface="Tahoma" pitchFamily="34" charset="0"/>
                <a:cs typeface="Tahoma" pitchFamily="34" charset="0"/>
              </a:rPr>
              <a:t> de </a:t>
            </a:r>
            <a:r>
              <a:rPr lang="sv-SE" sz="1600" b="0" dirty="0" err="1">
                <a:latin typeface="Tahoma" pitchFamily="34" charset="0"/>
                <a:ea typeface="Tahoma" pitchFamily="34" charset="0"/>
                <a:cs typeface="Tahoma" pitchFamily="34" charset="0"/>
              </a:rPr>
              <a:t>cauche</a:t>
            </a:r>
            <a:r>
              <a:rPr lang="sv-SE" sz="1600" b="0" dirty="0">
                <a:latin typeface="Tahoma" pitchFamily="34" charset="0"/>
                <a:ea typeface="Tahoma" pitchFamily="34" charset="0"/>
                <a:cs typeface="Tahoma" pitchFamily="34" charset="0"/>
              </a:rPr>
              <a:t> et </a:t>
            </a:r>
            <a:r>
              <a:rPr lang="sv-SE" sz="1600" b="0" dirty="0" err="1">
                <a:latin typeface="Tahoma" pitchFamily="34" charset="0"/>
                <a:ea typeface="Tahoma" pitchFamily="34" charset="0"/>
                <a:cs typeface="Tahoma" pitchFamily="34" charset="0"/>
              </a:rPr>
              <a:t>cliquez</a:t>
            </a:r>
            <a:r>
              <a:rPr lang="sv-SE" sz="1600" b="0" dirty="0">
                <a:latin typeface="Tahoma" pitchFamily="34" charset="0"/>
                <a:ea typeface="Tahoma" pitchFamily="34" charset="0"/>
                <a:cs typeface="Tahoma" pitchFamily="34" charset="0"/>
              </a:rPr>
              <a:t> sur </a:t>
            </a:r>
            <a:r>
              <a:rPr lang="sv-SE" sz="1600" dirty="0" err="1">
                <a:latin typeface="Tahoma" pitchFamily="34" charset="0"/>
                <a:ea typeface="Tahoma" pitchFamily="34" charset="0"/>
                <a:cs typeface="Tahoma" pitchFamily="34" charset="0"/>
              </a:rPr>
              <a:t>Supprimer</a:t>
            </a:r>
            <a:r>
              <a:rPr lang="sv-SE" sz="1600" dirty="0">
                <a:latin typeface="Tahoma" pitchFamily="34" charset="0"/>
                <a:ea typeface="Tahoma" pitchFamily="34" charset="0"/>
                <a:cs typeface="Tahoma" pitchFamily="34" charset="0"/>
              </a:rPr>
              <a:t>.</a:t>
            </a:r>
          </a:p>
          <a:p>
            <a:pPr algn="l" eaLnBrk="1" hangingPunct="1">
              <a:defRPr/>
            </a:pPr>
            <a:endParaRPr lang="sv-SE" sz="1600" dirty="0">
              <a:latin typeface="Tahoma" pitchFamily="34" charset="0"/>
              <a:ea typeface="Tahoma" pitchFamily="34" charset="0"/>
              <a:cs typeface="Tahoma" pitchFamily="34" charset="0"/>
            </a:endParaRPr>
          </a:p>
          <a:p>
            <a:pPr algn="l" eaLnBrk="1" hangingPunct="1">
              <a:defRPr/>
            </a:pPr>
            <a:r>
              <a:rPr lang="sv-SE" sz="1600" b="0" dirty="0" err="1">
                <a:latin typeface="Tahoma" pitchFamily="34" charset="0"/>
                <a:ea typeface="Tahoma" pitchFamily="34" charset="0"/>
                <a:cs typeface="Tahoma" pitchFamily="34" charset="0"/>
              </a:rPr>
              <a:t>Cliquez</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ensuite</a:t>
            </a:r>
            <a:r>
              <a:rPr lang="sv-SE" sz="1600" b="0" dirty="0">
                <a:latin typeface="Tahoma" pitchFamily="34" charset="0"/>
                <a:ea typeface="Tahoma" pitchFamily="34" charset="0"/>
                <a:cs typeface="Tahoma" pitchFamily="34" charset="0"/>
              </a:rPr>
              <a:t> sur </a:t>
            </a:r>
            <a:r>
              <a:rPr lang="sv-SE" sz="1600" dirty="0">
                <a:latin typeface="Tahoma" pitchFamily="34" charset="0"/>
                <a:ea typeface="Tahoma" pitchFamily="34" charset="0"/>
                <a:cs typeface="Tahoma" pitchFamily="34" charset="0"/>
              </a:rPr>
              <a:t>OK</a:t>
            </a:r>
            <a:r>
              <a:rPr lang="sv-SE" sz="1600" b="0" dirty="0">
                <a:latin typeface="Tahoma" pitchFamily="34" charset="0"/>
                <a:ea typeface="Tahoma" pitchFamily="34" charset="0"/>
                <a:cs typeface="Tahoma" pitchFamily="34" charset="0"/>
              </a:rPr>
              <a:t> dans la </a:t>
            </a:r>
            <a:r>
              <a:rPr lang="sv-SE" sz="1600" b="0" dirty="0" err="1">
                <a:latin typeface="Tahoma" pitchFamily="34" charset="0"/>
                <a:ea typeface="Tahoma" pitchFamily="34" charset="0"/>
                <a:cs typeface="Tahoma" pitchFamily="34" charset="0"/>
              </a:rPr>
              <a:t>boîte</a:t>
            </a:r>
            <a:r>
              <a:rPr lang="sv-SE" sz="1600" b="0" dirty="0">
                <a:latin typeface="Tahoma" pitchFamily="34" charset="0"/>
                <a:ea typeface="Tahoma" pitchFamily="34" charset="0"/>
                <a:cs typeface="Tahoma" pitchFamily="34" charset="0"/>
              </a:rPr>
              <a:t> de </a:t>
            </a:r>
            <a:r>
              <a:rPr lang="sv-SE" sz="1600" b="0" dirty="0" err="1">
                <a:latin typeface="Tahoma" pitchFamily="34" charset="0"/>
                <a:ea typeface="Tahoma" pitchFamily="34" charset="0"/>
                <a:cs typeface="Tahoma" pitchFamily="34" charset="0"/>
              </a:rPr>
              <a:t>dialogue</a:t>
            </a:r>
            <a:r>
              <a:rPr lang="sv-SE" sz="1600" b="0" dirty="0">
                <a:latin typeface="Tahoma" pitchFamily="34" charset="0"/>
                <a:ea typeface="Tahoma" pitchFamily="34" charset="0"/>
                <a:cs typeface="Tahoma" pitchFamily="34" charset="0"/>
              </a:rPr>
              <a:t> ci-</a:t>
            </a:r>
            <a:r>
              <a:rPr lang="sv-SE" sz="1600" b="0" dirty="0" err="1">
                <a:latin typeface="Tahoma" pitchFamily="34" charset="0"/>
                <a:ea typeface="Tahoma" pitchFamily="34" charset="0"/>
                <a:cs typeface="Tahoma" pitchFamily="34" charset="0"/>
              </a:rPr>
              <a:t>dessus</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Maintenant</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vous</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avez</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supprimé</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l’historique</a:t>
            </a:r>
            <a:r>
              <a:rPr lang="sv-SE" sz="1600" b="0" dirty="0">
                <a:latin typeface="Tahoma" pitchFamily="34" charset="0"/>
                <a:ea typeface="Tahoma" pitchFamily="34" charset="0"/>
                <a:cs typeface="Tahoma" pitchFamily="34" charset="0"/>
              </a:rPr>
              <a:t> Internet. Attention: </a:t>
            </a:r>
            <a:r>
              <a:rPr lang="sv-SE" sz="1600" b="0" dirty="0" err="1">
                <a:latin typeface="Tahoma" pitchFamily="34" charset="0"/>
                <a:ea typeface="Tahoma" pitchFamily="34" charset="0"/>
                <a:cs typeface="Tahoma" pitchFamily="34" charset="0"/>
              </a:rPr>
              <a:t>cela</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ne</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modifie</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pas</a:t>
            </a:r>
            <a:r>
              <a:rPr lang="sv-SE" sz="1600" b="0" dirty="0">
                <a:latin typeface="Tahoma" pitchFamily="34" charset="0"/>
                <a:ea typeface="Tahoma" pitchFamily="34" charset="0"/>
                <a:cs typeface="Tahoma" pitchFamily="34" charset="0"/>
              </a:rPr>
              <a:t> la </a:t>
            </a:r>
            <a:r>
              <a:rPr lang="sv-SE" sz="1600" b="0" dirty="0" err="1">
                <a:latin typeface="Tahoma" pitchFamily="34" charset="0"/>
                <a:ea typeface="Tahoma" pitchFamily="34" charset="0"/>
                <a:cs typeface="Tahoma" pitchFamily="34" charset="0"/>
              </a:rPr>
              <a:t>liste</a:t>
            </a:r>
            <a:r>
              <a:rPr lang="sv-SE" sz="1600" b="0" dirty="0">
                <a:latin typeface="Tahoma" pitchFamily="34" charset="0"/>
                <a:ea typeface="Tahoma" pitchFamily="34" charset="0"/>
                <a:cs typeface="Tahoma" pitchFamily="34" charset="0"/>
              </a:rPr>
              <a:t> des </a:t>
            </a:r>
            <a:r>
              <a:rPr lang="sv-SE" sz="1600" b="0" dirty="0" err="1">
                <a:latin typeface="Tahoma" pitchFamily="34" charset="0"/>
                <a:ea typeface="Tahoma" pitchFamily="34" charset="0"/>
                <a:cs typeface="Tahoma" pitchFamily="34" charset="0"/>
              </a:rPr>
              <a:t>favoris</a:t>
            </a:r>
            <a:r>
              <a:rPr lang="sv-SE" sz="1600" b="0" dirty="0">
                <a:latin typeface="Tahoma" pitchFamily="34" charset="0"/>
                <a:ea typeface="Tahoma" pitchFamily="34" charset="0"/>
                <a:cs typeface="Tahoma" pitchFamily="34" charset="0"/>
              </a:rPr>
              <a:t>.  </a:t>
            </a:r>
          </a:p>
        </p:txBody>
      </p:sp>
      <p:pic>
        <p:nvPicPr>
          <p:cNvPr id="33795" name="Platshållare för innehåll 9" descr="ta bort Tidgare1.JPG"/>
          <p:cNvPicPr>
            <a:picLocks noGrp="1" noChangeAspect="1"/>
          </p:cNvPicPr>
          <p:nvPr>
            <p:ph sz="half" idx="2"/>
          </p:nvPr>
        </p:nvPicPr>
        <p:blipFill>
          <a:blip r:embed="rId3" cstate="print"/>
          <a:srcRect/>
          <a:stretch>
            <a:fillRect/>
          </a:stretch>
        </p:blipFill>
        <p:spPr>
          <a:xfrm>
            <a:off x="0" y="620713"/>
            <a:ext cx="4716463" cy="3240087"/>
          </a:xfrm>
        </p:spPr>
      </p:pic>
      <p:sp>
        <p:nvSpPr>
          <p:cNvPr id="8" name="Platshållare för text 7"/>
          <p:cNvSpPr>
            <a:spLocks noGrp="1"/>
          </p:cNvSpPr>
          <p:nvPr>
            <p:ph type="body" sz="quarter" idx="3"/>
          </p:nvPr>
        </p:nvSpPr>
        <p:spPr>
          <a:xfrm>
            <a:off x="5292080" y="548680"/>
            <a:ext cx="3851920" cy="2088232"/>
          </a:xfrm>
        </p:spPr>
        <p:txBody>
          <a:bodyPr>
            <a:noAutofit/>
          </a:bodyPr>
          <a:lstStyle/>
          <a:p>
            <a:pPr eaLnBrk="1" hangingPunct="1">
              <a:defRPr/>
            </a:pPr>
            <a:endParaRPr lang="sv-SE" sz="1600" b="0" dirty="0">
              <a:latin typeface="Tahoma" pitchFamily="34" charset="0"/>
              <a:ea typeface="Tahoma" pitchFamily="34" charset="0"/>
              <a:cs typeface="Tahoma" pitchFamily="34" charset="0"/>
            </a:endParaRPr>
          </a:p>
          <a:p>
            <a:pPr eaLnBrk="1" hangingPunct="1">
              <a:defRPr/>
            </a:pPr>
            <a:endParaRPr lang="sv-SE" sz="1600" b="0" dirty="0">
              <a:latin typeface="Tahoma" pitchFamily="34" charset="0"/>
              <a:ea typeface="Tahoma" pitchFamily="34" charset="0"/>
              <a:cs typeface="Tahoma" pitchFamily="34" charset="0"/>
            </a:endParaRPr>
          </a:p>
          <a:p>
            <a:pPr eaLnBrk="1" hangingPunct="1">
              <a:defRPr/>
            </a:pPr>
            <a:endParaRPr lang="sv-SE" sz="1600" b="0" dirty="0">
              <a:latin typeface="Tahoma" pitchFamily="34" charset="0"/>
              <a:ea typeface="Tahoma" pitchFamily="34" charset="0"/>
              <a:cs typeface="Tahoma" pitchFamily="34" charset="0"/>
            </a:endParaRPr>
          </a:p>
          <a:p>
            <a:pPr eaLnBrk="1" hangingPunct="1">
              <a:defRPr/>
            </a:pPr>
            <a:endParaRPr lang="sv-SE" sz="1600" b="0" dirty="0">
              <a:latin typeface="Tahoma" pitchFamily="34" charset="0"/>
              <a:ea typeface="Tahoma" pitchFamily="34" charset="0"/>
              <a:cs typeface="Tahoma" pitchFamily="34" charset="0"/>
            </a:endParaRPr>
          </a:p>
          <a:p>
            <a:pPr eaLnBrk="1" hangingPunct="1">
              <a:defRPr/>
            </a:pPr>
            <a:r>
              <a:rPr lang="sv-SE" sz="1600" b="0" dirty="0">
                <a:latin typeface="Tahoma" pitchFamily="34" charset="0"/>
                <a:ea typeface="Tahoma" pitchFamily="34" charset="0"/>
                <a:cs typeface="Tahoma" pitchFamily="34" charset="0"/>
              </a:rPr>
              <a:t>Si </a:t>
            </a:r>
            <a:r>
              <a:rPr lang="sv-SE" sz="1600" b="0" dirty="0" err="1">
                <a:latin typeface="Tahoma" pitchFamily="34" charset="0"/>
                <a:ea typeface="Tahoma" pitchFamily="34" charset="0"/>
                <a:cs typeface="Tahoma" pitchFamily="34" charset="0"/>
              </a:rPr>
              <a:t>vous</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marquez</a:t>
            </a:r>
            <a:r>
              <a:rPr lang="sv-SE" sz="1600" b="0" dirty="0">
                <a:latin typeface="Tahoma" pitchFamily="34" charset="0"/>
                <a:ea typeface="Tahoma" pitchFamily="34" charset="0"/>
                <a:cs typeface="Tahoma" pitchFamily="34" charset="0"/>
              </a:rPr>
              <a:t> la </a:t>
            </a:r>
            <a:r>
              <a:rPr lang="sv-SE" sz="1600" b="0" dirty="0" err="1">
                <a:latin typeface="Tahoma" pitchFamily="34" charset="0"/>
                <a:ea typeface="Tahoma" pitchFamily="34" charset="0"/>
                <a:cs typeface="Tahoma" pitchFamily="34" charset="0"/>
              </a:rPr>
              <a:t>case</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verte</a:t>
            </a:r>
            <a:r>
              <a:rPr lang="sv-SE" sz="1600" b="0" dirty="0">
                <a:latin typeface="Tahoma" pitchFamily="34" charset="0"/>
                <a:ea typeface="Tahoma" pitchFamily="34" charset="0"/>
                <a:cs typeface="Tahoma" pitchFamily="34" charset="0"/>
              </a:rPr>
              <a:t> de la </a:t>
            </a:r>
            <a:r>
              <a:rPr lang="sv-SE" sz="1600" b="0" dirty="0" err="1">
                <a:latin typeface="Tahoma" pitchFamily="34" charset="0"/>
                <a:ea typeface="Tahoma" pitchFamily="34" charset="0"/>
                <a:cs typeface="Tahoma" pitchFamily="34" charset="0"/>
              </a:rPr>
              <a:t>boîte</a:t>
            </a:r>
            <a:r>
              <a:rPr lang="sv-SE" sz="1600" b="0" dirty="0">
                <a:latin typeface="Tahoma" pitchFamily="34" charset="0"/>
                <a:ea typeface="Tahoma" pitchFamily="34" charset="0"/>
                <a:cs typeface="Tahoma" pitchFamily="34" charset="0"/>
              </a:rPr>
              <a:t> de </a:t>
            </a:r>
            <a:r>
              <a:rPr lang="sv-SE" sz="1600" b="0" dirty="0" err="1">
                <a:latin typeface="Tahoma" pitchFamily="34" charset="0"/>
                <a:ea typeface="Tahoma" pitchFamily="34" charset="0"/>
                <a:cs typeface="Tahoma" pitchFamily="34" charset="0"/>
              </a:rPr>
              <a:t>dialogue</a:t>
            </a:r>
            <a:r>
              <a:rPr lang="sv-SE" sz="1600" b="0" dirty="0">
                <a:latin typeface="Tahoma" pitchFamily="34" charset="0"/>
                <a:ea typeface="Tahoma" pitchFamily="34" charset="0"/>
                <a:cs typeface="Tahoma" pitchFamily="34" charset="0"/>
              </a:rPr>
              <a:t>, à </a:t>
            </a:r>
            <a:r>
              <a:rPr lang="sv-SE" sz="1600" b="0" dirty="0" err="1">
                <a:latin typeface="Tahoma" pitchFamily="34" charset="0"/>
                <a:ea typeface="Tahoma" pitchFamily="34" charset="0"/>
                <a:cs typeface="Tahoma" pitchFamily="34" charset="0"/>
              </a:rPr>
              <a:t>gauche</a:t>
            </a:r>
            <a:r>
              <a:rPr lang="sv-SE" sz="1600" b="0" dirty="0">
                <a:latin typeface="Tahoma" pitchFamily="34" charset="0"/>
                <a:ea typeface="Tahoma" pitchFamily="34" charset="0"/>
                <a:cs typeface="Tahoma" pitchFamily="34" charset="0"/>
              </a:rPr>
              <a:t> : </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Supprimer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l’historique</a:t>
            </a:r>
            <a:r>
              <a:rPr lang="sv-SE" sz="1600" dirty="0">
                <a:latin typeface="Tahoma" pitchFamily="34" charset="0"/>
                <a:ea typeface="Tahoma" pitchFamily="34" charset="0"/>
                <a:cs typeface="Tahoma" pitchFamily="34" charset="0"/>
              </a:rPr>
              <a:t> en fin de session, </a:t>
            </a:r>
            <a:r>
              <a:rPr lang="sv-SE" sz="1600" b="0" dirty="0" err="1">
                <a:latin typeface="Tahoma" pitchFamily="34" charset="0"/>
                <a:ea typeface="Tahoma" pitchFamily="34" charset="0"/>
                <a:cs typeface="Tahoma" pitchFamily="34" charset="0"/>
              </a:rPr>
              <a:t>l’historique</a:t>
            </a:r>
            <a:r>
              <a:rPr lang="sv-SE" sz="1600" b="0" dirty="0">
                <a:latin typeface="Tahoma" pitchFamily="34" charset="0"/>
                <a:ea typeface="Tahoma" pitchFamily="34" charset="0"/>
                <a:cs typeface="Tahoma" pitchFamily="34" charset="0"/>
              </a:rPr>
              <a:t> Internet </a:t>
            </a:r>
            <a:r>
              <a:rPr lang="sv-SE" sz="1600" b="0" dirty="0" err="1">
                <a:latin typeface="Tahoma" pitchFamily="34" charset="0"/>
                <a:ea typeface="Tahoma" pitchFamily="34" charset="0"/>
                <a:cs typeface="Tahoma" pitchFamily="34" charset="0"/>
              </a:rPr>
              <a:t>sera</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supprimé</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lorsque</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vous</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fermez</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l’ordinateur</a:t>
            </a:r>
            <a:r>
              <a:rPr lang="sv-SE" sz="1600" b="0" dirty="0">
                <a:latin typeface="Tahoma" pitchFamily="34" charset="0"/>
                <a:ea typeface="Tahoma" pitchFamily="34" charset="0"/>
                <a:cs typeface="Tahoma" pitchFamily="34" charset="0"/>
              </a:rPr>
              <a:t>. Si </a:t>
            </a:r>
            <a:r>
              <a:rPr lang="sv-SE" sz="1600" b="0" dirty="0" err="1">
                <a:latin typeface="Tahoma" pitchFamily="34" charset="0"/>
                <a:ea typeface="Tahoma" pitchFamily="34" charset="0"/>
                <a:cs typeface="Tahoma" pitchFamily="34" charset="0"/>
              </a:rPr>
              <a:t>vous</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cliquez</a:t>
            </a:r>
            <a:r>
              <a:rPr lang="sv-SE" sz="1600" b="0" dirty="0">
                <a:latin typeface="Tahoma" pitchFamily="34" charset="0"/>
                <a:ea typeface="Tahoma" pitchFamily="34" charset="0"/>
                <a:cs typeface="Tahoma" pitchFamily="34" charset="0"/>
              </a:rPr>
              <a:t> sur </a:t>
            </a:r>
            <a:r>
              <a:rPr lang="sv-SE" sz="1600" dirty="0" err="1">
                <a:latin typeface="Tahoma" pitchFamily="34" charset="0"/>
                <a:ea typeface="Tahoma" pitchFamily="34" charset="0"/>
                <a:cs typeface="Tahoma" pitchFamily="34" charset="0"/>
              </a:rPr>
              <a:t>Supprimer</a:t>
            </a:r>
            <a:r>
              <a:rPr lang="sv-SE" sz="1600" dirty="0">
                <a:latin typeface="Tahoma" pitchFamily="34" charset="0"/>
                <a:ea typeface="Tahoma" pitchFamily="34" charset="0"/>
                <a:cs typeface="Tahoma" pitchFamily="34" charset="0"/>
              </a:rPr>
              <a:t> </a:t>
            </a:r>
            <a:r>
              <a:rPr lang="sv-SE" sz="1600" b="0" dirty="0">
                <a:latin typeface="Tahoma" pitchFamily="34" charset="0"/>
                <a:ea typeface="Tahoma" pitchFamily="34" charset="0"/>
                <a:cs typeface="Tahoma" pitchFamily="34" charset="0"/>
              </a:rPr>
              <a:t> dans la </a:t>
            </a:r>
            <a:r>
              <a:rPr lang="sv-SE" sz="1600" b="0" dirty="0" err="1">
                <a:latin typeface="Tahoma" pitchFamily="34" charset="0"/>
                <a:ea typeface="Tahoma" pitchFamily="34" charset="0"/>
                <a:cs typeface="Tahoma" pitchFamily="34" charset="0"/>
              </a:rPr>
              <a:t>boîte</a:t>
            </a:r>
            <a:r>
              <a:rPr lang="sv-SE" sz="1600" b="0" dirty="0">
                <a:latin typeface="Tahoma" pitchFamily="34" charset="0"/>
                <a:ea typeface="Tahoma" pitchFamily="34" charset="0"/>
                <a:cs typeface="Tahoma" pitchFamily="34" charset="0"/>
              </a:rPr>
              <a:t> de </a:t>
            </a:r>
            <a:r>
              <a:rPr lang="sv-SE" sz="1600" b="0" dirty="0" err="1">
                <a:latin typeface="Tahoma" pitchFamily="34" charset="0"/>
                <a:ea typeface="Tahoma" pitchFamily="34" charset="0"/>
                <a:cs typeface="Tahoma" pitchFamily="34" charset="0"/>
              </a:rPr>
              <a:t>dialogue</a:t>
            </a:r>
            <a:r>
              <a:rPr lang="sv-SE" sz="1600" b="0" dirty="0">
                <a:latin typeface="Tahoma" pitchFamily="34" charset="0"/>
                <a:ea typeface="Tahoma" pitchFamily="34" charset="0"/>
                <a:cs typeface="Tahoma" pitchFamily="34" charset="0"/>
              </a:rPr>
              <a:t> à </a:t>
            </a:r>
            <a:r>
              <a:rPr lang="sv-SE" sz="1600" b="0" dirty="0" err="1">
                <a:latin typeface="Tahoma" pitchFamily="34" charset="0"/>
                <a:ea typeface="Tahoma" pitchFamily="34" charset="0"/>
                <a:cs typeface="Tahoma" pitchFamily="34" charset="0"/>
              </a:rPr>
              <a:t>gauche</a:t>
            </a:r>
            <a:r>
              <a:rPr lang="sv-SE" sz="1600" b="0" dirty="0">
                <a:latin typeface="Tahoma" pitchFamily="34" charset="0"/>
                <a:ea typeface="Tahoma" pitchFamily="34" charset="0"/>
                <a:cs typeface="Tahoma" pitchFamily="34" charset="0"/>
              </a:rPr>
              <a:t>, la </a:t>
            </a:r>
            <a:r>
              <a:rPr lang="sv-SE" sz="1600" b="0" dirty="0" err="1">
                <a:latin typeface="Tahoma" pitchFamily="34" charset="0"/>
                <a:ea typeface="Tahoma" pitchFamily="34" charset="0"/>
                <a:cs typeface="Tahoma" pitchFamily="34" charset="0"/>
              </a:rPr>
              <a:t>boîte</a:t>
            </a:r>
            <a:r>
              <a:rPr lang="sv-SE" sz="1600" b="0" dirty="0">
                <a:latin typeface="Tahoma" pitchFamily="34" charset="0"/>
                <a:ea typeface="Tahoma" pitchFamily="34" charset="0"/>
                <a:cs typeface="Tahoma" pitchFamily="34" charset="0"/>
              </a:rPr>
              <a:t> de </a:t>
            </a:r>
            <a:r>
              <a:rPr lang="sv-SE" sz="1600" b="0" dirty="0" err="1">
                <a:latin typeface="Tahoma" pitchFamily="34" charset="0"/>
                <a:ea typeface="Tahoma" pitchFamily="34" charset="0"/>
                <a:cs typeface="Tahoma" pitchFamily="34" charset="0"/>
              </a:rPr>
              <a:t>dialogue</a:t>
            </a:r>
            <a:r>
              <a:rPr lang="sv-SE" sz="1600" b="0" dirty="0">
                <a:latin typeface="Tahoma" pitchFamily="34" charset="0"/>
                <a:ea typeface="Tahoma" pitchFamily="34" charset="0"/>
                <a:cs typeface="Tahoma" pitchFamily="34" charset="0"/>
              </a:rPr>
              <a:t> ci-</a:t>
            </a:r>
            <a:r>
              <a:rPr lang="sv-SE" sz="1600" b="0" dirty="0" err="1">
                <a:latin typeface="Tahoma" pitchFamily="34" charset="0"/>
                <a:ea typeface="Tahoma" pitchFamily="34" charset="0"/>
                <a:cs typeface="Tahoma" pitchFamily="34" charset="0"/>
              </a:rPr>
              <a:t>dessous</a:t>
            </a:r>
            <a:r>
              <a:rPr lang="sv-SE" sz="1600" b="0" dirty="0">
                <a:latin typeface="Tahoma" pitchFamily="34" charset="0"/>
                <a:ea typeface="Tahoma" pitchFamily="34" charset="0"/>
                <a:cs typeface="Tahoma" pitchFamily="34" charset="0"/>
              </a:rPr>
              <a:t> </a:t>
            </a:r>
            <a:r>
              <a:rPr lang="sv-SE" sz="1600" b="0" dirty="0" err="1">
                <a:latin typeface="Tahoma" pitchFamily="34" charset="0"/>
                <a:ea typeface="Tahoma" pitchFamily="34" charset="0"/>
                <a:cs typeface="Tahoma" pitchFamily="34" charset="0"/>
              </a:rPr>
              <a:t>s’affiche</a:t>
            </a:r>
            <a:r>
              <a:rPr lang="sv-SE" sz="1600" b="0" dirty="0">
                <a:latin typeface="Tahoma" pitchFamily="34" charset="0"/>
                <a:ea typeface="Tahoma" pitchFamily="34" charset="0"/>
                <a:cs typeface="Tahoma" pitchFamily="34" charset="0"/>
              </a:rPr>
              <a:t>.</a:t>
            </a:r>
          </a:p>
        </p:txBody>
      </p:sp>
      <p:pic>
        <p:nvPicPr>
          <p:cNvPr id="20486" name="Platshållare för innehåll 10" descr="ta bort Tidgare2.JPG"/>
          <p:cNvPicPr>
            <a:picLocks noGrp="1" noChangeAspect="1"/>
          </p:cNvPicPr>
          <p:nvPr>
            <p:ph sz="quarter" idx="4"/>
          </p:nvPr>
        </p:nvPicPr>
        <p:blipFill>
          <a:blip r:embed="rId4" cstate="print"/>
          <a:stretch>
            <a:fillRect/>
          </a:stretch>
        </p:blipFill>
        <p:spPr>
          <a:xfrm>
            <a:off x="5364088" y="2906712"/>
            <a:ext cx="3416653" cy="3951288"/>
          </a:xfrm>
        </p:spPr>
      </p:pic>
      <p:sp>
        <p:nvSpPr>
          <p:cNvPr id="14" name="Right Arrow 13"/>
          <p:cNvSpPr/>
          <p:nvPr/>
        </p:nvSpPr>
        <p:spPr>
          <a:xfrm>
            <a:off x="4932040" y="3861048"/>
            <a:ext cx="357187" cy="4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5" name="Right Arrow 14"/>
          <p:cNvSpPr/>
          <p:nvPr/>
        </p:nvSpPr>
        <p:spPr>
          <a:xfrm>
            <a:off x="4932040" y="4293096"/>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6" name="Right Arrow 15"/>
          <p:cNvSpPr/>
          <p:nvPr/>
        </p:nvSpPr>
        <p:spPr>
          <a:xfrm>
            <a:off x="4932040" y="594928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7" name="Right Arrow 16"/>
          <p:cNvSpPr/>
          <p:nvPr/>
        </p:nvSpPr>
        <p:spPr>
          <a:xfrm>
            <a:off x="4932040" y="3284984"/>
            <a:ext cx="3600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8" name="Right Arrow 17"/>
          <p:cNvSpPr/>
          <p:nvPr/>
        </p:nvSpPr>
        <p:spPr>
          <a:xfrm>
            <a:off x="4932040" y="5085184"/>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19" name="Right Arrow 18"/>
          <p:cNvSpPr/>
          <p:nvPr/>
        </p:nvSpPr>
        <p:spPr>
          <a:xfrm>
            <a:off x="4932040" y="5517232"/>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20" name="Right Arrow 19"/>
          <p:cNvSpPr/>
          <p:nvPr/>
        </p:nvSpPr>
        <p:spPr>
          <a:xfrm>
            <a:off x="4932040" y="4725144"/>
            <a:ext cx="357188" cy="61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363272" cy="476672"/>
          </a:xfrm>
        </p:spPr>
        <p:txBody>
          <a:bodyPr>
            <a:normAutofit/>
          </a:bodyPr>
          <a:lstStyle/>
          <a:p>
            <a:pPr algn="l" eaLnBrk="1" hangingPunct="1">
              <a:defRPr/>
            </a:pPr>
            <a:r>
              <a:rPr lang="sv-SE" sz="2400" dirty="0" err="1">
                <a:solidFill>
                  <a:schemeClr val="tx2"/>
                </a:solidFill>
                <a:latin typeface="Tahoma" pitchFamily="34" charset="0"/>
                <a:ea typeface="Tahoma" pitchFamily="34" charset="0"/>
                <a:cs typeface="Tahoma" pitchFamily="34" charset="0"/>
              </a:rPr>
              <a:t>Imprimer</a:t>
            </a:r>
            <a:r>
              <a:rPr lang="sv-SE" sz="2400" dirty="0">
                <a:solidFill>
                  <a:schemeClr val="tx2"/>
                </a:solidFill>
                <a:latin typeface="Tahoma" pitchFamily="34" charset="0"/>
                <a:ea typeface="Tahoma" pitchFamily="34" charset="0"/>
                <a:cs typeface="Tahoma" pitchFamily="34" charset="0"/>
              </a:rPr>
              <a:t> </a:t>
            </a:r>
            <a:r>
              <a:rPr lang="sv-SE" sz="2400" dirty="0" err="1">
                <a:solidFill>
                  <a:schemeClr val="tx2"/>
                </a:solidFill>
                <a:latin typeface="Tahoma" pitchFamily="34" charset="0"/>
                <a:ea typeface="Tahoma" pitchFamily="34" charset="0"/>
                <a:cs typeface="Tahoma" pitchFamily="34" charset="0"/>
              </a:rPr>
              <a:t>depuis</a:t>
            </a:r>
            <a:r>
              <a:rPr lang="sv-SE" sz="2400" dirty="0">
                <a:solidFill>
                  <a:schemeClr val="tx2"/>
                </a:solidFill>
                <a:latin typeface="Tahoma" pitchFamily="34" charset="0"/>
                <a:ea typeface="Tahoma" pitchFamily="34" charset="0"/>
                <a:cs typeface="Tahoma" pitchFamily="34" charset="0"/>
              </a:rPr>
              <a:t> des pages Internet</a:t>
            </a:r>
          </a:p>
        </p:txBody>
      </p:sp>
      <p:sp>
        <p:nvSpPr>
          <p:cNvPr id="3" name="Platshållare för text 2"/>
          <p:cNvSpPr>
            <a:spLocks noGrp="1"/>
          </p:cNvSpPr>
          <p:nvPr>
            <p:ph type="body" sz="half" idx="1"/>
          </p:nvPr>
        </p:nvSpPr>
        <p:spPr>
          <a:xfrm>
            <a:off x="0" y="548681"/>
            <a:ext cx="9144000" cy="1944216"/>
          </a:xfrm>
        </p:spPr>
        <p:txBody>
          <a:bodyPr>
            <a:normAutofit fontScale="85000" lnSpcReduction="10000"/>
          </a:bodyPr>
          <a:lstStyle/>
          <a:p>
            <a:pPr>
              <a:buNone/>
            </a:pPr>
            <a:endParaRPr lang="sv-SE" sz="1800" dirty="0"/>
          </a:p>
          <a:p>
            <a:pPr>
              <a:buNone/>
            </a:pPr>
            <a:r>
              <a:rPr lang="sv-SE" sz="1800" dirty="0" err="1">
                <a:latin typeface="Tahoma" pitchFamily="34" charset="0"/>
                <a:ea typeface="Tahoma" pitchFamily="34" charset="0"/>
                <a:cs typeface="Tahoma" pitchFamily="34" charset="0"/>
              </a:rPr>
              <a:t>Lorsque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surfez</a:t>
            </a:r>
            <a:r>
              <a:rPr lang="sv-SE" sz="1800" dirty="0">
                <a:latin typeface="Tahoma" pitchFamily="34" charset="0"/>
                <a:ea typeface="Tahoma" pitchFamily="34" charset="0"/>
                <a:cs typeface="Tahoma" pitchFamily="34" charset="0"/>
              </a:rPr>
              <a:t> sur Internet, </a:t>
            </a:r>
            <a:r>
              <a:rPr lang="sv-SE" sz="1800" dirty="0" err="1">
                <a:latin typeface="Tahoma" pitchFamily="34" charset="0"/>
                <a:ea typeface="Tahoma" pitchFamily="34" charset="0"/>
                <a:cs typeface="Tahoma" pitchFamily="34" charset="0"/>
              </a:rPr>
              <a:t>peut-être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que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désirez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imprimer</a:t>
            </a:r>
            <a:r>
              <a:rPr lang="sv-SE" sz="1800" dirty="0">
                <a:latin typeface="Tahoma" pitchFamily="34" charset="0"/>
                <a:ea typeface="Tahoma" pitchFamily="34" charset="0"/>
                <a:cs typeface="Tahoma" pitchFamily="34" charset="0"/>
              </a:rPr>
              <a:t> des informations. </a:t>
            </a:r>
            <a:r>
              <a:rPr lang="sv-SE" sz="1800" dirty="0" err="1">
                <a:latin typeface="Tahoma" pitchFamily="34" charset="0"/>
                <a:ea typeface="Tahoma" pitchFamily="34" charset="0"/>
                <a:cs typeface="Tahoma" pitchFamily="34" charset="0"/>
              </a:rPr>
              <a:t>Cliquez</a:t>
            </a:r>
            <a:r>
              <a:rPr lang="sv-SE" sz="1800" dirty="0">
                <a:latin typeface="Tahoma" pitchFamily="34" charset="0"/>
                <a:ea typeface="Tahoma" pitchFamily="34" charset="0"/>
                <a:cs typeface="Tahoma" pitchFamily="34" charset="0"/>
              </a:rPr>
              <a:t> sur le </a:t>
            </a:r>
            <a:r>
              <a:rPr lang="sv-SE" sz="1800" dirty="0" err="1">
                <a:latin typeface="Tahoma" pitchFamily="34" charset="0"/>
                <a:ea typeface="Tahoma" pitchFamily="34" charset="0"/>
                <a:cs typeface="Tahoma" pitchFamily="34" charset="0"/>
              </a:rPr>
              <a:t>menu</a:t>
            </a:r>
            <a:r>
              <a:rPr lang="sv-SE" sz="1800" dirty="0">
                <a:latin typeface="Tahoma" pitchFamily="34" charset="0"/>
                <a:ea typeface="Tahoma" pitchFamily="34" charset="0"/>
                <a:cs typeface="Tahoma" pitchFamily="34" charset="0"/>
              </a:rPr>
              <a:t> et </a:t>
            </a:r>
            <a:r>
              <a:rPr lang="sv-SE" sz="1800" dirty="0" err="1">
                <a:latin typeface="Tahoma" pitchFamily="34" charset="0"/>
                <a:ea typeface="Tahoma" pitchFamily="34" charset="0"/>
                <a:cs typeface="Tahoma" pitchFamily="34" charset="0"/>
              </a:rPr>
              <a:t>choisissez</a:t>
            </a:r>
            <a:r>
              <a:rPr lang="sv-SE" sz="1800" dirty="0">
                <a:latin typeface="Tahoma" pitchFamily="34" charset="0"/>
                <a:ea typeface="Tahoma" pitchFamily="34" charset="0"/>
                <a:cs typeface="Tahoma" pitchFamily="34" charset="0"/>
              </a:rPr>
              <a:t> </a:t>
            </a:r>
            <a:r>
              <a:rPr lang="sv-SE" sz="1800" b="1" dirty="0" err="1">
                <a:solidFill>
                  <a:schemeClr val="tx2"/>
                </a:solidFill>
                <a:latin typeface="Tahoma" pitchFamily="34" charset="0"/>
                <a:ea typeface="Tahoma" pitchFamily="34" charset="0"/>
                <a:cs typeface="Tahoma" pitchFamily="34" charset="0"/>
              </a:rPr>
              <a:t>Imprimer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boîte</a:t>
            </a:r>
            <a:r>
              <a:rPr lang="sv-SE" sz="1800" dirty="0">
                <a:latin typeface="Tahoma" pitchFamily="34" charset="0"/>
                <a:ea typeface="Tahoma" pitchFamily="34" charset="0"/>
                <a:cs typeface="Tahoma" pitchFamily="34" charset="0"/>
              </a:rPr>
              <a:t> de </a:t>
            </a:r>
            <a:r>
              <a:rPr lang="sv-SE" sz="1800" dirty="0" err="1">
                <a:latin typeface="Tahoma" pitchFamily="34" charset="0"/>
                <a:ea typeface="Tahoma" pitchFamily="34" charset="0"/>
                <a:cs typeface="Tahoma" pitchFamily="34" charset="0"/>
              </a:rPr>
              <a:t>dialogue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s’ouvre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qui</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présente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plusieurs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choix</a:t>
            </a:r>
            <a:r>
              <a:rPr lang="sv-SE" sz="1800" dirty="0">
                <a:latin typeface="Tahoma" pitchFamily="34" charset="0"/>
                <a:ea typeface="Tahoma" pitchFamily="34" charset="0"/>
                <a:cs typeface="Tahoma" pitchFamily="34" charset="0"/>
              </a:rPr>
              <a:t>.</a:t>
            </a:r>
          </a:p>
          <a:p>
            <a:pPr>
              <a:buNone/>
            </a:pPr>
            <a:endParaRPr lang="sv-SE" sz="1800" dirty="0">
              <a:latin typeface="Tahoma" pitchFamily="34" charset="0"/>
              <a:ea typeface="Tahoma" pitchFamily="34" charset="0"/>
              <a:cs typeface="Tahoma" pitchFamily="34" charset="0"/>
            </a:endParaRPr>
          </a:p>
          <a:p>
            <a:pPr>
              <a:buNone/>
            </a:pP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pouvez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aussi</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choiir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d’imprimer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partie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d’une</a:t>
            </a:r>
            <a:r>
              <a:rPr lang="sv-SE" sz="1800" dirty="0">
                <a:latin typeface="Tahoma" pitchFamily="34" charset="0"/>
                <a:ea typeface="Tahoma" pitchFamily="34" charset="0"/>
                <a:cs typeface="Tahoma" pitchFamily="34" charset="0"/>
              </a:rPr>
              <a:t> page Internet. Marquez </a:t>
            </a:r>
            <a:r>
              <a:rPr lang="sv-SE" sz="1800" dirty="0" err="1">
                <a:latin typeface="Tahoma" pitchFamily="34" charset="0"/>
                <a:ea typeface="Tahoma" pitchFamily="34" charset="0"/>
                <a:cs typeface="Tahoma" pitchFamily="34" charset="0"/>
              </a:rPr>
              <a:t>ce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que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désirez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imprimer</a:t>
            </a:r>
            <a:r>
              <a:rPr lang="sv-SE" sz="1800" dirty="0">
                <a:latin typeface="Tahoma" pitchFamily="34" charset="0"/>
                <a:ea typeface="Tahoma" pitchFamily="34" charset="0"/>
                <a:cs typeface="Tahoma" pitchFamily="34" charset="0"/>
              </a:rPr>
              <a:t> en </a:t>
            </a:r>
            <a:r>
              <a:rPr lang="sv-SE" sz="1800" dirty="0" err="1">
                <a:latin typeface="Tahoma" pitchFamily="34" charset="0"/>
                <a:ea typeface="Tahoma" pitchFamily="34" charset="0"/>
                <a:cs typeface="Tahoma" pitchFamily="34" charset="0"/>
              </a:rPr>
              <a:t>tenant</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appuyé</a:t>
            </a:r>
            <a:r>
              <a:rPr lang="sv-SE" sz="1800" dirty="0">
                <a:latin typeface="Tahoma" pitchFamily="34" charset="0"/>
                <a:ea typeface="Tahoma" pitchFamily="34" charset="0"/>
                <a:cs typeface="Tahoma" pitchFamily="34" charset="0"/>
              </a:rPr>
              <a:t> le </a:t>
            </a:r>
            <a:r>
              <a:rPr lang="sv-SE" sz="1800" dirty="0" err="1">
                <a:latin typeface="Tahoma" pitchFamily="34" charset="0"/>
                <a:ea typeface="Tahoma" pitchFamily="34" charset="0"/>
                <a:cs typeface="Tahoma" pitchFamily="34" charset="0"/>
              </a:rPr>
              <a:t>bouton</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gauche</a:t>
            </a:r>
            <a:r>
              <a:rPr lang="sv-SE" sz="1800" dirty="0">
                <a:latin typeface="Tahoma" pitchFamily="34" charset="0"/>
                <a:ea typeface="Tahoma" pitchFamily="34" charset="0"/>
                <a:cs typeface="Tahoma" pitchFamily="34" charset="0"/>
              </a:rPr>
              <a:t> de la </a:t>
            </a:r>
            <a:r>
              <a:rPr lang="sv-SE" sz="1800" dirty="0" err="1">
                <a:latin typeface="Tahoma" pitchFamily="34" charset="0"/>
                <a:ea typeface="Tahoma" pitchFamily="34" charset="0"/>
                <a:cs typeface="Tahoma" pitchFamily="34" charset="0"/>
              </a:rPr>
              <a:t>souris</a:t>
            </a:r>
            <a:r>
              <a:rPr lang="sv-SE" sz="1800" dirty="0">
                <a:latin typeface="Tahoma" pitchFamily="34" charset="0"/>
                <a:ea typeface="Tahoma" pitchFamily="34" charset="0"/>
                <a:cs typeface="Tahoma" pitchFamily="34" charset="0"/>
              </a:rPr>
              <a:t> et </a:t>
            </a:r>
            <a:r>
              <a:rPr lang="sv-SE" sz="1800" dirty="0" err="1">
                <a:latin typeface="Tahoma" pitchFamily="34" charset="0"/>
                <a:ea typeface="Tahoma" pitchFamily="34" charset="0"/>
                <a:cs typeface="Tahoma" pitchFamily="34" charset="0"/>
              </a:rPr>
              <a:t>sélectionnez</a:t>
            </a:r>
            <a:r>
              <a:rPr lang="sv-SE" sz="1800" dirty="0">
                <a:latin typeface="Tahoma" pitchFamily="34" charset="0"/>
                <a:ea typeface="Tahoma" pitchFamily="34" charset="0"/>
                <a:cs typeface="Tahoma" pitchFamily="34" charset="0"/>
              </a:rPr>
              <a:t> le </a:t>
            </a:r>
            <a:r>
              <a:rPr lang="sv-SE" sz="1800" dirty="0" err="1">
                <a:latin typeface="Tahoma" pitchFamily="34" charset="0"/>
                <a:ea typeface="Tahoma" pitchFamily="34" charset="0"/>
                <a:cs typeface="Tahoma" pitchFamily="34" charset="0"/>
              </a:rPr>
              <a:t>texte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que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désirez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imprimer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Faites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ensuite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clic</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droit</a:t>
            </a:r>
            <a:r>
              <a:rPr lang="sv-SE" sz="1800" dirty="0">
                <a:latin typeface="Tahoma" pitchFamily="34" charset="0"/>
                <a:ea typeface="Tahoma" pitchFamily="34" charset="0"/>
                <a:cs typeface="Tahoma" pitchFamily="34" charset="0"/>
              </a:rPr>
              <a:t> sur la </a:t>
            </a:r>
            <a:r>
              <a:rPr lang="sv-SE" sz="1800" dirty="0" err="1">
                <a:latin typeface="Tahoma" pitchFamily="34" charset="0"/>
                <a:ea typeface="Tahoma" pitchFamily="34" charset="0"/>
                <a:cs typeface="Tahoma" pitchFamily="34" charset="0"/>
              </a:rPr>
              <a:t>souris</a:t>
            </a:r>
            <a:r>
              <a:rPr lang="sv-SE" sz="1800" dirty="0">
                <a:latin typeface="Tahoma" pitchFamily="34" charset="0"/>
                <a:ea typeface="Tahoma" pitchFamily="34" charset="0"/>
                <a:cs typeface="Tahoma" pitchFamily="34" charset="0"/>
              </a:rPr>
              <a:t> et </a:t>
            </a:r>
            <a:r>
              <a:rPr lang="sv-SE" sz="1800" dirty="0" err="1">
                <a:latin typeface="Tahoma" pitchFamily="34" charset="0"/>
                <a:ea typeface="Tahoma" pitchFamily="34" charset="0"/>
                <a:cs typeface="Tahoma" pitchFamily="34" charset="0"/>
              </a:rPr>
              <a:t>choisissez</a:t>
            </a:r>
            <a:r>
              <a:rPr lang="sv-SE" sz="1800" dirty="0">
                <a:latin typeface="Tahoma" pitchFamily="34" charset="0"/>
                <a:ea typeface="Tahoma" pitchFamily="34" charset="0"/>
                <a:cs typeface="Tahoma" pitchFamily="34" charset="0"/>
              </a:rPr>
              <a:t> </a:t>
            </a:r>
            <a:r>
              <a:rPr lang="sv-SE" sz="1800" b="1" dirty="0" err="1">
                <a:solidFill>
                  <a:schemeClr val="tx2"/>
                </a:solidFill>
                <a:latin typeface="Tahoma" pitchFamily="34" charset="0"/>
                <a:ea typeface="Tahoma" pitchFamily="34" charset="0"/>
                <a:cs typeface="Tahoma" pitchFamily="34" charset="0"/>
              </a:rPr>
              <a:t>Imprimer</a:t>
            </a:r>
            <a:r>
              <a:rPr lang="sv-SE" sz="1800" dirty="0">
                <a:latin typeface="Tahoma" pitchFamily="34" charset="0"/>
                <a:ea typeface="Tahoma" pitchFamily="34" charset="0"/>
                <a:cs typeface="Tahoma" pitchFamily="34" charset="0"/>
              </a:rPr>
              <a:t>.</a:t>
            </a:r>
          </a:p>
          <a:p>
            <a:pPr>
              <a:buNone/>
            </a:pPr>
            <a:r>
              <a:rPr lang="sv-SE" sz="1800" dirty="0">
                <a:latin typeface="Tahoma" pitchFamily="34" charset="0"/>
                <a:ea typeface="Tahoma" pitchFamily="34" charset="0"/>
                <a:cs typeface="Tahoma" pitchFamily="34" charset="0"/>
              </a:rPr>
              <a:t>	</a:t>
            </a:r>
          </a:p>
        </p:txBody>
      </p:sp>
      <p:pic>
        <p:nvPicPr>
          <p:cNvPr id="21508"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8840" y="2326482"/>
            <a:ext cx="2580820" cy="3789362"/>
          </a:xfrm>
        </p:spPr>
      </p:pic>
      <p:sp>
        <p:nvSpPr>
          <p:cNvPr id="8" name="Vänster 7"/>
          <p:cNvSpPr>
            <a:spLocks noChangeArrowheads="1"/>
          </p:cNvSpPr>
          <p:nvPr/>
        </p:nvSpPr>
        <p:spPr bwMode="auto">
          <a:xfrm>
            <a:off x="1187624" y="440055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a:defRPr/>
            </a:pPr>
            <a:endParaRPr lang="sv-SE">
              <a:solidFill>
                <a:schemeClr val="lt1"/>
              </a:solidFill>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23214"/>
            <a:ext cx="7389688" cy="4154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barn(inVertical)">
                                      <p:cBhvr>
                                        <p:cTn id="22" dur="500"/>
                                        <p:tgtEl>
                                          <p:spTgt spid="215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8680"/>
          </a:xfrm>
        </p:spPr>
        <p:txBody>
          <a:bodyPr/>
          <a:lstStyle/>
          <a:p>
            <a:pPr algn="l" eaLnBrk="1" hangingPunct="1">
              <a:defRPr/>
            </a:pPr>
            <a:r>
              <a:rPr lang="sv-SE" sz="2400" dirty="0" err="1">
                <a:solidFill>
                  <a:schemeClr val="tx2"/>
                </a:solidFill>
                <a:latin typeface="Tahoma" pitchFamily="34" charset="0"/>
                <a:ea typeface="Tahoma" pitchFamily="34" charset="0"/>
                <a:cs typeface="Tahoma" pitchFamily="34" charset="0"/>
              </a:rPr>
              <a:t>Sauvegarder</a:t>
            </a:r>
            <a:r>
              <a:rPr lang="sv-SE" sz="2400" dirty="0">
                <a:solidFill>
                  <a:schemeClr val="tx2"/>
                </a:solidFill>
                <a:latin typeface="Tahoma" pitchFamily="34" charset="0"/>
                <a:ea typeface="Tahoma" pitchFamily="34" charset="0"/>
                <a:cs typeface="Tahoma" pitchFamily="34" charset="0"/>
              </a:rPr>
              <a:t> </a:t>
            </a:r>
            <a:r>
              <a:rPr lang="sv-SE" sz="2400" dirty="0" err="1">
                <a:solidFill>
                  <a:schemeClr val="tx2"/>
                </a:solidFill>
                <a:latin typeface="Tahoma" pitchFamily="34" charset="0"/>
                <a:ea typeface="Tahoma" pitchFamily="34" charset="0"/>
                <a:cs typeface="Tahoma" pitchFamily="34" charset="0"/>
              </a:rPr>
              <a:t>une</a:t>
            </a:r>
            <a:r>
              <a:rPr lang="sv-SE" sz="2400" dirty="0">
                <a:solidFill>
                  <a:schemeClr val="tx2"/>
                </a:solidFill>
                <a:latin typeface="Tahoma" pitchFamily="34" charset="0"/>
                <a:ea typeface="Tahoma" pitchFamily="34" charset="0"/>
                <a:cs typeface="Tahoma" pitchFamily="34" charset="0"/>
              </a:rPr>
              <a:t> image </a:t>
            </a:r>
            <a:r>
              <a:rPr lang="sv-SE" sz="2400" dirty="0" err="1">
                <a:solidFill>
                  <a:schemeClr val="tx2"/>
                </a:solidFill>
                <a:latin typeface="Tahoma" pitchFamily="34" charset="0"/>
                <a:ea typeface="Tahoma" pitchFamily="34" charset="0"/>
                <a:cs typeface="Tahoma" pitchFamily="34" charset="0"/>
              </a:rPr>
              <a:t>d’un</a:t>
            </a:r>
            <a:r>
              <a:rPr lang="sv-SE" sz="2400" dirty="0">
                <a:solidFill>
                  <a:schemeClr val="tx2"/>
                </a:solidFill>
                <a:latin typeface="Tahoma" pitchFamily="34" charset="0"/>
                <a:ea typeface="Tahoma" pitchFamily="34" charset="0"/>
                <a:cs typeface="Tahoma" pitchFamily="34" charset="0"/>
              </a:rPr>
              <a:t> site Internet</a:t>
            </a:r>
          </a:p>
        </p:txBody>
      </p:sp>
      <p:sp>
        <p:nvSpPr>
          <p:cNvPr id="3" name="Platshållare för text 2"/>
          <p:cNvSpPr>
            <a:spLocks noGrp="1"/>
          </p:cNvSpPr>
          <p:nvPr>
            <p:ph type="body" sz="half" idx="1"/>
          </p:nvPr>
        </p:nvSpPr>
        <p:spPr>
          <a:xfrm>
            <a:off x="107504" y="476672"/>
            <a:ext cx="8928992" cy="2447503"/>
          </a:xfrm>
        </p:spPr>
        <p:txBody>
          <a:bodyPr>
            <a:normAutofit/>
          </a:bodyPr>
          <a:lstStyle/>
          <a:p>
            <a:pPr eaLnBrk="1" hangingPunct="1">
              <a:buNone/>
              <a:defRPr/>
            </a:pPr>
            <a:r>
              <a:rPr lang="sv-SE" sz="1800" dirty="0">
                <a:latin typeface="Tahoma" pitchFamily="34" charset="0"/>
                <a:ea typeface="Tahoma" pitchFamily="34" charset="0"/>
                <a:cs typeface="Tahoma" pitchFamily="34" charset="0"/>
              </a:rPr>
              <a:t>	</a:t>
            </a:r>
          </a:p>
          <a:p>
            <a:pPr eaLnBrk="1" hangingPunct="1">
              <a:buNone/>
              <a:defRPr/>
            </a:pP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Sélectionnez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l’image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faites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clic</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droit</a:t>
            </a:r>
            <a:r>
              <a:rPr lang="sv-SE" sz="1800" dirty="0">
                <a:latin typeface="Tahoma" pitchFamily="34" charset="0"/>
                <a:ea typeface="Tahoma" pitchFamily="34" charset="0"/>
                <a:cs typeface="Tahoma" pitchFamily="34" charset="0"/>
              </a:rPr>
              <a:t> sur </a:t>
            </a:r>
            <a:r>
              <a:rPr lang="sv-SE" sz="1800" dirty="0" err="1">
                <a:latin typeface="Tahoma" pitchFamily="34" charset="0"/>
                <a:ea typeface="Tahoma" pitchFamily="34" charset="0"/>
                <a:cs typeface="Tahoma" pitchFamily="34" charset="0"/>
              </a:rPr>
              <a:t>l’image</a:t>
            </a:r>
            <a:r>
              <a:rPr lang="sv-SE" sz="1800" dirty="0">
                <a:latin typeface="Tahoma" pitchFamily="34" charset="0"/>
                <a:ea typeface="Tahoma" pitchFamily="34" charset="0"/>
                <a:cs typeface="Tahoma" pitchFamily="34" charset="0"/>
              </a:rPr>
              <a:t> et </a:t>
            </a:r>
            <a:r>
              <a:rPr lang="sv-SE" sz="1800" dirty="0" err="1">
                <a:latin typeface="Tahoma" pitchFamily="34" charset="0"/>
                <a:ea typeface="Tahoma" pitchFamily="34" charset="0"/>
                <a:cs typeface="Tahoma" pitchFamily="34" charset="0"/>
              </a:rPr>
              <a:t>choisissez</a:t>
            </a:r>
            <a:r>
              <a:rPr lang="sv-SE" sz="1800" dirty="0">
                <a:latin typeface="Tahoma" pitchFamily="34" charset="0"/>
                <a:ea typeface="Tahoma" pitchFamily="34" charset="0"/>
                <a:cs typeface="Tahoma" pitchFamily="34" charset="0"/>
              </a:rPr>
              <a:t> </a:t>
            </a:r>
          </a:p>
          <a:p>
            <a:pPr eaLnBrk="1" hangingPunct="1">
              <a:buNone/>
              <a:defRPr/>
            </a:pPr>
            <a:r>
              <a:rPr lang="sv-SE" sz="1800" b="1" dirty="0" err="1">
                <a:latin typeface="Tahoma" pitchFamily="34" charset="0"/>
                <a:ea typeface="Tahoma" pitchFamily="34" charset="0"/>
                <a:cs typeface="Tahoma" pitchFamily="34" charset="0"/>
              </a:rPr>
              <a:t>Sauvegarder</a:t>
            </a:r>
            <a:r>
              <a:rPr lang="sv-SE" sz="1800" b="1" dirty="0">
                <a:latin typeface="Tahoma" pitchFamily="34" charset="0"/>
                <a:ea typeface="Tahoma" pitchFamily="34" charset="0"/>
                <a:cs typeface="Tahoma" pitchFamily="34" charset="0"/>
              </a:rPr>
              <a:t> </a:t>
            </a:r>
            <a:r>
              <a:rPr lang="sv-SE" sz="1800" b="1" dirty="0" err="1">
                <a:latin typeface="Tahoma" pitchFamily="34" charset="0"/>
                <a:ea typeface="Tahoma" pitchFamily="34" charset="0"/>
                <a:cs typeface="Tahoma" pitchFamily="34" charset="0"/>
              </a:rPr>
              <a:t>l’image</a:t>
            </a:r>
            <a:r>
              <a:rPr lang="sv-SE" sz="1800" b="1" dirty="0">
                <a:latin typeface="Tahoma" pitchFamily="34" charset="0"/>
                <a:ea typeface="Tahoma" pitchFamily="34" charset="0"/>
                <a:cs typeface="Tahoma" pitchFamily="34" charset="0"/>
              </a:rPr>
              <a:t> </a:t>
            </a:r>
            <a:r>
              <a:rPr lang="sv-SE" sz="1800" b="1" dirty="0" err="1">
                <a:latin typeface="Tahoma" pitchFamily="34" charset="0"/>
                <a:ea typeface="Tahoma" pitchFamily="34" charset="0"/>
                <a:cs typeface="Tahoma" pitchFamily="34" charset="0"/>
              </a:rPr>
              <a:t>sous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Une</a:t>
            </a:r>
            <a:r>
              <a:rPr lang="sv-SE" sz="1800" dirty="0">
                <a:latin typeface="Tahoma" pitchFamily="34" charset="0"/>
                <a:ea typeface="Tahoma" pitchFamily="34" charset="0"/>
                <a:cs typeface="Tahoma" pitchFamily="34" charset="0"/>
              </a:rPr>
              <a:t> nouvelle </a:t>
            </a:r>
            <a:r>
              <a:rPr lang="sv-SE" sz="1800" dirty="0" err="1">
                <a:latin typeface="Tahoma" pitchFamily="34" charset="0"/>
                <a:ea typeface="Tahoma" pitchFamily="34" charset="0"/>
                <a:cs typeface="Tahoma" pitchFamily="34" charset="0"/>
              </a:rPr>
              <a:t>boîte</a:t>
            </a:r>
            <a:r>
              <a:rPr lang="sv-SE" sz="1800" dirty="0">
                <a:latin typeface="Tahoma" pitchFamily="34" charset="0"/>
                <a:ea typeface="Tahoma" pitchFamily="34" charset="0"/>
                <a:cs typeface="Tahoma" pitchFamily="34" charset="0"/>
              </a:rPr>
              <a:t> de </a:t>
            </a:r>
            <a:r>
              <a:rPr lang="sv-SE" sz="1800" dirty="0" err="1">
                <a:latin typeface="Tahoma" pitchFamily="34" charset="0"/>
                <a:ea typeface="Tahoma" pitchFamily="34" charset="0"/>
                <a:cs typeface="Tahoma" pitchFamily="34" charset="0"/>
              </a:rPr>
              <a:t>dialogue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s’ouvre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voir</a:t>
            </a:r>
            <a:r>
              <a:rPr lang="sv-SE" sz="1800" dirty="0">
                <a:latin typeface="Tahoma" pitchFamily="34" charset="0"/>
                <a:ea typeface="Tahoma" pitchFamily="34" charset="0"/>
                <a:cs typeface="Tahoma" pitchFamily="34" charset="0"/>
              </a:rPr>
              <a:t> illustration </a:t>
            </a:r>
            <a:r>
              <a:rPr lang="sv-SE" sz="1800" dirty="0" err="1">
                <a:latin typeface="Tahoma" pitchFamily="34" charset="0"/>
                <a:ea typeface="Tahoma" pitchFamily="34" charset="0"/>
                <a:cs typeface="Tahoma" pitchFamily="34" charset="0"/>
              </a:rPr>
              <a:t>suivante</a:t>
            </a:r>
            <a:r>
              <a:rPr lang="sv-SE" sz="1800" dirty="0">
                <a:latin typeface="Tahoma" pitchFamily="34" charset="0"/>
                <a:ea typeface="Tahoma" pitchFamily="34" charset="0"/>
                <a:cs typeface="Tahoma" pitchFamily="34" charset="0"/>
              </a:rPr>
              <a:t>. </a:t>
            </a:r>
          </a:p>
        </p:txBody>
      </p:sp>
      <p:pic>
        <p:nvPicPr>
          <p:cNvPr id="22532" name="Platshållare för innehåll 4" descr="Spara bild som.JPG"/>
          <p:cNvPicPr>
            <a:picLocks noGrp="1" noChangeAspect="1"/>
          </p:cNvPicPr>
          <p:nvPr>
            <p:ph sz="half" idx="2"/>
          </p:nvPr>
        </p:nvPicPr>
        <p:blipFill>
          <a:blip r:embed="rId2" cstate="print"/>
          <a:srcRect/>
          <a:stretch>
            <a:fillRect/>
          </a:stretch>
        </p:blipFill>
        <p:spPr>
          <a:xfrm>
            <a:off x="0" y="2060575"/>
            <a:ext cx="9144000" cy="4464050"/>
          </a:xfrm>
        </p:spPr>
      </p:pic>
      <p:sp>
        <p:nvSpPr>
          <p:cNvPr id="6" name="Vänster 5"/>
          <p:cNvSpPr>
            <a:spLocks noChangeArrowheads="1"/>
          </p:cNvSpPr>
          <p:nvPr/>
        </p:nvSpPr>
        <p:spPr bwMode="auto">
          <a:xfrm>
            <a:off x="3995738" y="5121275"/>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a:endParaRPr lang="sv-SE" sz="1000" dirty="0">
              <a:solidFill>
                <a:srgbClr val="FFFFFF"/>
              </a:solidFill>
              <a:ea typeface="Tahoma" pitchFamily="34" charset="0"/>
              <a:cs typeface="Tahoma" pitchFamily="34" charset="0"/>
            </a:endParaRPr>
          </a:p>
        </p:txBody>
      </p:sp>
      <p:sp>
        <p:nvSpPr>
          <p:cNvPr id="7" name="Vänster 6"/>
          <p:cNvSpPr>
            <a:spLocks noChangeArrowheads="1"/>
          </p:cNvSpPr>
          <p:nvPr/>
        </p:nvSpPr>
        <p:spPr bwMode="auto">
          <a:xfrm>
            <a:off x="3995738" y="4868863"/>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a:endParaRPr lang="sv-SE" dirty="0">
              <a:solidFill>
                <a:srgbClr val="FFFFFF"/>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2532"/>
                                        </p:tgtEl>
                                        <p:attrNameLst>
                                          <p:attrName>style.visibility</p:attrName>
                                        </p:attrNameLst>
                                      </p:cBhvr>
                                      <p:to>
                                        <p:strVal val="visible"/>
                                      </p:to>
                                    </p:set>
                                    <p:animEffect transition="in" filter="diamond(in)">
                                      <p:cBhvr>
                                        <p:cTn id="22" dur="2000"/>
                                        <p:tgtEl>
                                          <p:spTgt spid="225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81075"/>
          </a:xfrm>
        </p:spPr>
        <p:txBody>
          <a:bodyPr/>
          <a:lstStyle/>
          <a:p>
            <a:pPr rtl="1" eaLnBrk="1" hangingPunct="1">
              <a:defRPr/>
            </a:pPr>
            <a:r>
              <a:rPr lang="sv-SE" dirty="0">
                <a:latin typeface="Tahoma" pitchFamily="34" charset="0"/>
                <a:ea typeface="Tahoma" pitchFamily="34" charset="0"/>
                <a:cs typeface="Tahoma" pitchFamily="34" charset="0"/>
              </a:rPr>
              <a:t>Internet </a:t>
            </a:r>
          </a:p>
        </p:txBody>
      </p:sp>
      <p:sp>
        <p:nvSpPr>
          <p:cNvPr id="2053" name="Rectangle 5"/>
          <p:cNvSpPr>
            <a:spLocks noGrp="1" noChangeArrowheads="1"/>
          </p:cNvSpPr>
          <p:nvPr>
            <p:ph idx="1"/>
          </p:nvPr>
        </p:nvSpPr>
        <p:spPr>
          <a:xfrm>
            <a:off x="251520" y="1196752"/>
            <a:ext cx="8435280" cy="4929411"/>
          </a:xfrm>
        </p:spPr>
        <p:txBody>
          <a:bodyPr>
            <a:normAutofit lnSpcReduction="10000"/>
          </a:bodyPr>
          <a:lstStyle/>
          <a:p>
            <a:r>
              <a:rPr lang="sv-SE" sz="2400" b="1" dirty="0">
                <a:effectLst/>
                <a:latin typeface="Tahoma" pitchFamily="34" charset="0"/>
                <a:ea typeface="Tahoma" pitchFamily="34" charset="0"/>
                <a:cs typeface="Tahoma" pitchFamily="34" charset="0"/>
              </a:rPr>
              <a:t>Internet</a:t>
            </a:r>
            <a:r>
              <a:rPr lang="sv-SE" sz="2400" dirty="0">
                <a:effectLst/>
                <a:latin typeface="Tahoma" pitchFamily="34" charset="0"/>
                <a:ea typeface="Tahoma" pitchFamily="34" charset="0"/>
                <a:cs typeface="Tahoma" pitchFamily="34" charset="0"/>
              </a:rPr>
              <a:t> est le </a:t>
            </a:r>
            <a:r>
              <a:rPr lang="sv-SE" sz="2400" dirty="0" err="1">
                <a:effectLst/>
                <a:latin typeface="Tahoma" pitchFamily="34" charset="0"/>
                <a:ea typeface="Tahoma" pitchFamily="34" charset="0"/>
                <a:cs typeface="Tahoma" pitchFamily="34" charset="0"/>
              </a:rPr>
              <a:t>rédeau</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informatique</a:t>
            </a:r>
            <a:r>
              <a:rPr lang="sv-SE" sz="2400" dirty="0">
                <a:effectLst/>
                <a:latin typeface="Tahoma" pitchFamily="34" charset="0"/>
                <a:ea typeface="Tahoma" pitchFamily="34" charset="0"/>
                <a:cs typeface="Tahoma" pitchFamily="34" charset="0"/>
              </a:rPr>
              <a:t> le plus grand du </a:t>
            </a:r>
            <a:r>
              <a:rPr lang="sv-SE" sz="2400" dirty="0" err="1">
                <a:effectLst/>
                <a:latin typeface="Tahoma" pitchFamily="34" charset="0"/>
                <a:ea typeface="Tahoma" pitchFamily="34" charset="0"/>
                <a:cs typeface="Tahoma" pitchFamily="34" charset="0"/>
              </a:rPr>
              <a:t>monde</a:t>
            </a:r>
            <a:r>
              <a:rPr lang="sv-SE" sz="2400" dirty="0">
                <a:effectLst/>
                <a:latin typeface="Tahoma" pitchFamily="34" charset="0"/>
                <a:ea typeface="Tahoma" pitchFamily="34" charset="0"/>
                <a:cs typeface="Tahoma" pitchFamily="34" charset="0"/>
              </a:rPr>
              <a:t>, et il </a:t>
            </a:r>
            <a:r>
              <a:rPr lang="sv-SE" sz="2400" dirty="0" err="1">
                <a:effectLst/>
                <a:latin typeface="Tahoma" pitchFamily="34" charset="0"/>
                <a:ea typeface="Tahoma" pitchFamily="34" charset="0"/>
                <a:cs typeface="Tahoma" pitchFamily="34" charset="0"/>
              </a:rPr>
              <a:t>permet</a:t>
            </a:r>
            <a:r>
              <a:rPr lang="sv-SE" sz="2400" dirty="0">
                <a:effectLst/>
                <a:latin typeface="Tahoma" pitchFamily="34" charset="0"/>
                <a:ea typeface="Tahoma" pitchFamily="34" charset="0"/>
                <a:cs typeface="Tahoma" pitchFamily="34" charset="0"/>
              </a:rPr>
              <a:t> la </a:t>
            </a:r>
            <a:r>
              <a:rPr lang="sv-SE" sz="2400" dirty="0" err="1">
                <a:effectLst/>
                <a:latin typeface="Tahoma" pitchFamily="34" charset="0"/>
                <a:ea typeface="Tahoma" pitchFamily="34" charset="0"/>
                <a:cs typeface="Tahoma" pitchFamily="34" charset="0"/>
              </a:rPr>
              <a:t>communication</a:t>
            </a:r>
            <a:r>
              <a:rPr lang="sv-SE" sz="2400" dirty="0">
                <a:effectLst/>
                <a:latin typeface="Tahoma" pitchFamily="34" charset="0"/>
                <a:ea typeface="Tahoma" pitchFamily="34" charset="0"/>
                <a:cs typeface="Tahoma" pitchFamily="34" charset="0"/>
              </a:rPr>
              <a:t> par du </a:t>
            </a:r>
            <a:r>
              <a:rPr lang="sv-SE" sz="2400" dirty="0" err="1">
                <a:effectLst/>
                <a:latin typeface="Tahoma" pitchFamily="34" charset="0"/>
                <a:ea typeface="Tahoma" pitchFamily="34" charset="0"/>
                <a:cs typeface="Tahoma" pitchFamily="34" charset="0"/>
              </a:rPr>
              <a:t>texte</a:t>
            </a:r>
            <a:r>
              <a:rPr lang="sv-SE" sz="2400" dirty="0">
                <a:effectLst/>
                <a:latin typeface="Tahoma" pitchFamily="34" charset="0"/>
                <a:ea typeface="Tahoma" pitchFamily="34" charset="0"/>
                <a:cs typeface="Tahoma" pitchFamily="34" charset="0"/>
              </a:rPr>
              <a:t>, du son et des images.</a:t>
            </a:r>
          </a:p>
          <a:p>
            <a:r>
              <a:rPr lang="sv-SE" sz="2400" dirty="0">
                <a:effectLst/>
                <a:latin typeface="Tahoma" pitchFamily="34" charset="0"/>
                <a:ea typeface="Tahoma" pitchFamily="34" charset="0"/>
                <a:cs typeface="Tahoma" pitchFamily="34" charset="0"/>
              </a:rPr>
              <a:t>Les </a:t>
            </a:r>
            <a:r>
              <a:rPr lang="sv-SE" sz="2400" dirty="0" err="1">
                <a:effectLst/>
                <a:latin typeface="Tahoma" pitchFamily="34" charset="0"/>
                <a:ea typeface="Tahoma" pitchFamily="34" charset="0"/>
                <a:cs typeface="Tahoma" pitchFamily="34" charset="0"/>
              </a:rPr>
              <a:t>applications</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d’Internet</a:t>
            </a:r>
            <a:r>
              <a:rPr lang="sv-SE" sz="2400" dirty="0">
                <a:effectLst/>
                <a:latin typeface="Tahoma" pitchFamily="34" charset="0"/>
                <a:ea typeface="Tahoma" pitchFamily="34" charset="0"/>
                <a:cs typeface="Tahoma" pitchFamily="34" charset="0"/>
              </a:rPr>
              <a:t> les plus </a:t>
            </a:r>
            <a:r>
              <a:rPr lang="sv-SE" sz="2400" dirty="0" err="1">
                <a:effectLst/>
                <a:latin typeface="Tahoma" pitchFamily="34" charset="0"/>
                <a:ea typeface="Tahoma" pitchFamily="34" charset="0"/>
                <a:cs typeface="Tahoma" pitchFamily="34" charset="0"/>
              </a:rPr>
              <a:t>répandues</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sont</a:t>
            </a:r>
            <a:r>
              <a:rPr lang="sv-SE" sz="2400" dirty="0">
                <a:effectLst/>
                <a:latin typeface="Tahoma" pitchFamily="34" charset="0"/>
                <a:ea typeface="Tahoma" pitchFamily="34" charset="0"/>
                <a:cs typeface="Tahoma" pitchFamily="34" charset="0"/>
              </a:rPr>
              <a:t> </a:t>
            </a:r>
            <a:r>
              <a:rPr lang="sv-SE" sz="2400" dirty="0">
                <a:latin typeface="Tahoma" pitchFamily="34" charset="0"/>
                <a:ea typeface="Tahoma" pitchFamily="34" charset="0"/>
                <a:cs typeface="Tahoma" pitchFamily="34" charset="0"/>
              </a:rPr>
              <a:t>le </a:t>
            </a:r>
            <a:r>
              <a:rPr lang="sv-SE" sz="2400" dirty="0" err="1">
                <a:latin typeface="Tahoma" pitchFamily="34" charset="0"/>
                <a:ea typeface="Tahoma" pitchFamily="34" charset="0"/>
                <a:cs typeface="Tahoma" pitchFamily="34" charset="0"/>
              </a:rPr>
              <a:t>réseau</a:t>
            </a:r>
            <a:r>
              <a:rPr lang="sv-SE" sz="2400" dirty="0">
                <a:latin typeface="Tahoma" pitchFamily="34" charset="0"/>
                <a:ea typeface="Tahoma" pitchFamily="34" charset="0"/>
                <a:cs typeface="Tahoma" pitchFamily="34" charset="0"/>
              </a:rPr>
              <a:t> mondial </a:t>
            </a:r>
            <a:r>
              <a:rPr lang="sv-SE" sz="2400" b="1" dirty="0">
                <a:latin typeface="Tahoma" pitchFamily="34" charset="0"/>
                <a:ea typeface="Tahoma" pitchFamily="34" charset="0"/>
                <a:cs typeface="Tahoma" pitchFamily="34" charset="0"/>
              </a:rPr>
              <a:t>World Wide Webb </a:t>
            </a:r>
            <a:r>
              <a:rPr lang="sv-SE" sz="2400" dirty="0">
                <a:latin typeface="Tahoma" pitchFamily="34" charset="0"/>
                <a:ea typeface="Tahoma" pitchFamily="34" charset="0"/>
                <a:cs typeface="Tahoma" pitchFamily="34" charset="0"/>
              </a:rPr>
              <a:t>(</a:t>
            </a:r>
            <a:r>
              <a:rPr lang="sv-SE" sz="2400" dirty="0" err="1">
                <a:latin typeface="Tahoma" pitchFamily="34" charset="0"/>
                <a:ea typeface="Tahoma" pitchFamily="34" charset="0"/>
                <a:cs typeface="Tahoma" pitchFamily="34" charset="0"/>
              </a:rPr>
              <a:t>abrégé</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www</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qui</a:t>
            </a:r>
            <a:r>
              <a:rPr lang="sv-SE" sz="2400" dirty="0">
                <a:latin typeface="Tahoma" pitchFamily="34" charset="0"/>
                <a:ea typeface="Tahoma" pitchFamily="34" charset="0"/>
                <a:cs typeface="Tahoma" pitchFamily="34" charset="0"/>
              </a:rPr>
              <a:t> est la </a:t>
            </a:r>
            <a:r>
              <a:rPr lang="sv-SE" sz="2400" dirty="0" err="1">
                <a:latin typeface="Tahoma" pitchFamily="34" charset="0"/>
                <a:ea typeface="Tahoma" pitchFamily="34" charset="0"/>
                <a:cs typeface="Tahoma" pitchFamily="34" charset="0"/>
              </a:rPr>
              <a:t>partie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utilisée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lorsque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vous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cherchez</a:t>
            </a:r>
            <a:r>
              <a:rPr lang="sv-SE" sz="2400" dirty="0">
                <a:latin typeface="Tahoma" pitchFamily="34" charset="0"/>
                <a:ea typeface="Tahoma" pitchFamily="34" charset="0"/>
                <a:cs typeface="Tahoma" pitchFamily="34" charset="0"/>
              </a:rPr>
              <a:t> des informations sur </a:t>
            </a:r>
            <a:r>
              <a:rPr lang="sv-SE" sz="2400" dirty="0" err="1">
                <a:latin typeface="Tahoma" pitchFamily="34" charset="0"/>
                <a:ea typeface="Tahoma" pitchFamily="34" charset="0"/>
                <a:cs typeface="Tahoma" pitchFamily="34" charset="0"/>
              </a:rPr>
              <a:t>différents</a:t>
            </a:r>
            <a:r>
              <a:rPr lang="sv-SE" sz="2400" dirty="0">
                <a:latin typeface="Tahoma" pitchFamily="34" charset="0"/>
                <a:ea typeface="Tahoma" pitchFamily="34" charset="0"/>
                <a:cs typeface="Tahoma" pitchFamily="34" charset="0"/>
              </a:rPr>
              <a:t> sites, et le </a:t>
            </a:r>
            <a:r>
              <a:rPr lang="sv-SE" sz="2400" dirty="0" err="1">
                <a:latin typeface="Tahoma" pitchFamily="34" charset="0"/>
                <a:ea typeface="Tahoma" pitchFamily="34" charset="0"/>
                <a:cs typeface="Tahoma" pitchFamily="34" charset="0"/>
              </a:rPr>
              <a:t>courrier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électronique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ou</a:t>
            </a:r>
            <a:r>
              <a:rPr lang="sv-SE" sz="2400" dirty="0">
                <a:latin typeface="Tahoma" pitchFamily="34" charset="0"/>
                <a:ea typeface="Tahoma" pitchFamily="34" charset="0"/>
                <a:cs typeface="Tahoma" pitchFamily="34" charset="0"/>
              </a:rPr>
              <a:t> </a:t>
            </a:r>
            <a:r>
              <a:rPr lang="sv-SE" sz="2400" b="1" dirty="0" err="1">
                <a:latin typeface="Tahoma" pitchFamily="34" charset="0"/>
                <a:ea typeface="Tahoma" pitchFamily="34" charset="0"/>
                <a:cs typeface="Tahoma" pitchFamily="34" charset="0"/>
              </a:rPr>
              <a:t>courriel</a:t>
            </a:r>
            <a:r>
              <a:rPr lang="sv-SE" sz="2400" dirty="0">
                <a:latin typeface="Tahoma" pitchFamily="34" charset="0"/>
                <a:ea typeface="Tahoma" pitchFamily="34" charset="0"/>
                <a:cs typeface="Tahoma" pitchFamily="34" charset="0"/>
              </a:rPr>
              <a:t>.</a:t>
            </a:r>
          </a:p>
          <a:p>
            <a:r>
              <a:rPr lang="sv-SE" sz="2400" dirty="0">
                <a:latin typeface="Tahoma" pitchFamily="34" charset="0"/>
                <a:ea typeface="Tahoma" pitchFamily="34" charset="0"/>
                <a:cs typeface="Tahoma" pitchFamily="34" charset="0"/>
              </a:rPr>
              <a:t>Internet </a:t>
            </a:r>
            <a:r>
              <a:rPr lang="sv-SE" sz="2400" dirty="0" err="1">
                <a:latin typeface="Tahoma" pitchFamily="34" charset="0"/>
                <a:ea typeface="Tahoma" pitchFamily="34" charset="0"/>
                <a:cs typeface="Tahoma" pitchFamily="34" charset="0"/>
              </a:rPr>
              <a:t>permet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d’utiliser</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différents</a:t>
            </a:r>
            <a:r>
              <a:rPr lang="sv-SE" sz="2400" dirty="0">
                <a:latin typeface="Tahoma" pitchFamily="34" charset="0"/>
                <a:ea typeface="Tahoma" pitchFamily="34" charset="0"/>
                <a:cs typeface="Tahoma" pitchFamily="34" charset="0"/>
              </a:rPr>
              <a:t> services </a:t>
            </a:r>
            <a:r>
              <a:rPr lang="sv-SE" sz="2400" dirty="0" err="1">
                <a:latin typeface="Tahoma" pitchFamily="34" charset="0"/>
                <a:ea typeface="Tahoma" pitchFamily="34" charset="0"/>
                <a:cs typeface="Tahoma" pitchFamily="34" charset="0"/>
              </a:rPr>
              <a:t>tels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que</a:t>
            </a:r>
            <a:r>
              <a:rPr lang="sv-SE" sz="2400" dirty="0">
                <a:latin typeface="Tahoma" pitchFamily="34" charset="0"/>
                <a:ea typeface="Tahoma" pitchFamily="34" charset="0"/>
                <a:cs typeface="Tahoma" pitchFamily="34" charset="0"/>
              </a:rPr>
              <a:t> les forums de </a:t>
            </a:r>
            <a:r>
              <a:rPr lang="sv-SE" sz="2400" dirty="0" err="1">
                <a:latin typeface="Tahoma" pitchFamily="34" charset="0"/>
                <a:ea typeface="Tahoma" pitchFamily="34" charset="0"/>
                <a:cs typeface="Tahoma" pitchFamily="34" charset="0"/>
              </a:rPr>
              <a:t>communication</a:t>
            </a:r>
            <a:r>
              <a:rPr lang="sv-SE" sz="2400" dirty="0">
                <a:latin typeface="Tahoma" pitchFamily="34" charset="0"/>
                <a:ea typeface="Tahoma" pitchFamily="34" charset="0"/>
                <a:cs typeface="Tahoma" pitchFamily="34" charset="0"/>
              </a:rPr>
              <a:t>, les </a:t>
            </a:r>
            <a:r>
              <a:rPr lang="sv-SE" sz="2400" dirty="0" err="1">
                <a:latin typeface="Tahoma" pitchFamily="34" charset="0"/>
                <a:ea typeface="Tahoma" pitchFamily="34" charset="0"/>
                <a:cs typeface="Tahoma" pitchFamily="34" charset="0"/>
              </a:rPr>
              <a:t>blogs</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commerce</a:t>
            </a:r>
            <a:r>
              <a:rPr lang="sv-SE" sz="2400" dirty="0">
                <a:latin typeface="Tahoma" pitchFamily="34" charset="0"/>
                <a:ea typeface="Tahoma" pitchFamily="34" charset="0"/>
                <a:cs typeface="Tahoma" pitchFamily="34" charset="0"/>
              </a:rPr>
              <a:t> en </a:t>
            </a:r>
            <a:r>
              <a:rPr lang="sv-SE" sz="2400" dirty="0" err="1">
                <a:latin typeface="Tahoma" pitchFamily="34" charset="0"/>
                <a:ea typeface="Tahoma" pitchFamily="34" charset="0"/>
                <a:cs typeface="Tahoma" pitchFamily="34" charset="0"/>
              </a:rPr>
              <a:t>lique</a:t>
            </a:r>
            <a:r>
              <a:rPr lang="sv-SE" sz="2400" dirty="0">
                <a:latin typeface="Tahoma" pitchFamily="34" charset="0"/>
                <a:ea typeface="Tahoma" pitchFamily="34" charset="0"/>
                <a:cs typeface="Tahoma" pitchFamily="34" charset="0"/>
              </a:rPr>
              <a:t> et les </a:t>
            </a:r>
            <a:r>
              <a:rPr lang="sv-SE" sz="2400" dirty="0" err="1">
                <a:latin typeface="Tahoma" pitchFamily="34" charset="0"/>
                <a:ea typeface="Tahoma" pitchFamily="34" charset="0"/>
                <a:cs typeface="Tahoma" pitchFamily="34" charset="0"/>
              </a:rPr>
              <a:t>Wiki</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reseau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www</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existe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depuis</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début</a:t>
            </a:r>
            <a:r>
              <a:rPr lang="sv-SE" sz="2400" dirty="0">
                <a:latin typeface="Tahoma" pitchFamily="34" charset="0"/>
                <a:ea typeface="Tahoma" pitchFamily="34" charset="0"/>
                <a:cs typeface="Tahoma" pitchFamily="34" charset="0"/>
              </a:rPr>
              <a:t> des </a:t>
            </a:r>
            <a:r>
              <a:rPr lang="sv-SE" sz="2400" dirty="0" err="1">
                <a:latin typeface="Tahoma" pitchFamily="34" charset="0"/>
                <a:ea typeface="Tahoma" pitchFamily="34" charset="0"/>
                <a:cs typeface="Tahoma" pitchFamily="34" charset="0"/>
              </a:rPr>
              <a:t>années</a:t>
            </a:r>
            <a:r>
              <a:rPr lang="sv-SE" sz="2400" dirty="0">
                <a:latin typeface="Tahoma" pitchFamily="34" charset="0"/>
                <a:ea typeface="Tahoma" pitchFamily="34" charset="0"/>
                <a:cs typeface="Tahoma" pitchFamily="34" charset="0"/>
              </a:rPr>
              <a:t> 1990 et </a:t>
            </a:r>
            <a:r>
              <a:rPr lang="sv-SE" sz="2400" dirty="0" err="1">
                <a:latin typeface="Tahoma" pitchFamily="34" charset="0"/>
                <a:ea typeface="Tahoma" pitchFamily="34" charset="0"/>
                <a:cs typeface="Tahoma" pitchFamily="34" charset="0"/>
              </a:rPr>
              <a:t>c’est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ce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réseau</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qui</a:t>
            </a:r>
            <a:r>
              <a:rPr lang="sv-SE" sz="2400" dirty="0">
                <a:latin typeface="Tahoma" pitchFamily="34" charset="0"/>
                <a:ea typeface="Tahoma" pitchFamily="34" charset="0"/>
                <a:cs typeface="Tahoma" pitchFamily="34" charset="0"/>
              </a:rPr>
              <a:t> a </a:t>
            </a:r>
            <a:r>
              <a:rPr lang="sv-SE" sz="2400" dirty="0" err="1">
                <a:latin typeface="Tahoma" pitchFamily="34" charset="0"/>
                <a:ea typeface="Tahoma" pitchFamily="34" charset="0"/>
                <a:cs typeface="Tahoma" pitchFamily="34" charset="0"/>
              </a:rPr>
              <a:t>popularisé</a:t>
            </a:r>
            <a:r>
              <a:rPr lang="sv-SE" sz="2400" dirty="0">
                <a:latin typeface="Tahoma" pitchFamily="34" charset="0"/>
                <a:ea typeface="Tahoma" pitchFamily="34" charset="0"/>
                <a:cs typeface="Tahoma" pitchFamily="34" charset="0"/>
              </a:rPr>
              <a:t> Internet </a:t>
            </a:r>
            <a:r>
              <a:rPr lang="sv-SE" sz="2400" dirty="0" err="1">
                <a:latin typeface="Tahoma" pitchFamily="34" charset="0"/>
                <a:ea typeface="Tahoma" pitchFamily="34" charset="0"/>
                <a:cs typeface="Tahoma" pitchFamily="34" charset="0"/>
              </a:rPr>
              <a:t>auprès</a:t>
            </a:r>
            <a:r>
              <a:rPr lang="sv-SE" sz="2400" dirty="0">
                <a:latin typeface="Tahoma" pitchFamily="34" charset="0"/>
                <a:ea typeface="Tahoma" pitchFamily="34" charset="0"/>
                <a:cs typeface="Tahoma" pitchFamily="34" charset="0"/>
              </a:rPr>
              <a:t> du public.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arn(inVertic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Effect transition="in" filter="barn(inVertical)">
                                      <p:cBhvr>
                                        <p:cTn id="12" dur="500"/>
                                        <p:tgtEl>
                                          <p:spTgt spid="20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53">
                                            <p:txEl>
                                              <p:pRg st="2" end="2"/>
                                            </p:txEl>
                                          </p:spTgt>
                                        </p:tgtEl>
                                        <p:attrNameLst>
                                          <p:attrName>style.visibility</p:attrName>
                                        </p:attrNameLst>
                                      </p:cBhvr>
                                      <p:to>
                                        <p:strVal val="visible"/>
                                      </p:to>
                                    </p:set>
                                    <p:animEffect transition="in" filter="barn(inVertical)">
                                      <p:cBhvr>
                                        <p:cTn id="17" dur="500"/>
                                        <p:tgtEl>
                                          <p:spTgt spid="20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39552" y="260648"/>
            <a:ext cx="8229600" cy="1916113"/>
          </a:xfrm>
        </p:spPr>
        <p:txBody>
          <a:bodyPr>
            <a:normAutofit/>
          </a:bodyPr>
          <a:lstStyle/>
          <a:p>
            <a:pPr algn="l" eaLnBrk="1" hangingPunct="1">
              <a:buNone/>
              <a:defRPr/>
            </a:pPr>
            <a:r>
              <a:rPr lang="sv-SE" sz="1800" dirty="0" err="1">
                <a:latin typeface="Tahoma" pitchFamily="34" charset="0"/>
                <a:ea typeface="Tahoma" pitchFamily="34" charset="0"/>
                <a:cs typeface="Tahoma" pitchFamily="34" charset="0"/>
              </a:rPr>
              <a:t>Choisissez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l’emplacement</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où</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désirez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sauvegarder</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l’image</a:t>
            </a:r>
            <a:r>
              <a:rPr lang="sv-SE" sz="1800" dirty="0">
                <a:latin typeface="Tahoma" pitchFamily="34" charset="0"/>
                <a:ea typeface="Tahoma" pitchFamily="34" charset="0"/>
                <a:cs typeface="Tahoma" pitchFamily="34" charset="0"/>
              </a:rPr>
              <a:t> et </a:t>
            </a:r>
            <a:r>
              <a:rPr lang="sv-SE" sz="1800" dirty="0" err="1">
                <a:latin typeface="Tahoma" pitchFamily="34" charset="0"/>
                <a:ea typeface="Tahoma" pitchFamily="34" charset="0"/>
                <a:cs typeface="Tahoma" pitchFamily="34" charset="0"/>
              </a:rPr>
              <a:t>donnez-lui</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nom, </a:t>
            </a:r>
            <a:r>
              <a:rPr lang="sv-SE" sz="1800" dirty="0" err="1">
                <a:latin typeface="Tahoma" pitchFamily="34" charset="0"/>
                <a:ea typeface="Tahoma" pitchFamily="34" charset="0"/>
                <a:cs typeface="Tahoma" pitchFamily="34" charset="0"/>
              </a:rPr>
              <a:t>cliquez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ensuite</a:t>
            </a:r>
            <a:r>
              <a:rPr lang="sv-SE" sz="1800" dirty="0">
                <a:latin typeface="Tahoma" pitchFamily="34" charset="0"/>
                <a:ea typeface="Tahoma" pitchFamily="34" charset="0"/>
                <a:cs typeface="Tahoma" pitchFamily="34" charset="0"/>
              </a:rPr>
              <a:t> sur </a:t>
            </a:r>
            <a:r>
              <a:rPr lang="sv-SE" sz="1800" b="1" dirty="0" err="1">
                <a:latin typeface="Tahoma" pitchFamily="34" charset="0"/>
                <a:ea typeface="Tahoma" pitchFamily="34" charset="0"/>
                <a:cs typeface="Tahoma" pitchFamily="34" charset="0"/>
              </a:rPr>
              <a:t>Enregistrer</a:t>
            </a:r>
            <a:r>
              <a:rPr lang="sv-SE" sz="1800" b="1" dirty="0">
                <a:latin typeface="Tahoma" pitchFamily="34" charset="0"/>
                <a:ea typeface="Tahoma" pitchFamily="34" charset="0"/>
                <a:cs typeface="Tahoma" pitchFamily="34" charset="0"/>
              </a:rPr>
              <a:t>.</a:t>
            </a:r>
          </a:p>
        </p:txBody>
      </p:sp>
      <p:pic>
        <p:nvPicPr>
          <p:cNvPr id="2355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231406"/>
            <a:ext cx="9144000" cy="5520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sz="4000" dirty="0">
                <a:solidFill>
                  <a:schemeClr val="tx2"/>
                </a:solidFill>
                <a:effectLst/>
                <a:latin typeface="Tahoma" pitchFamily="34" charset="0"/>
                <a:ea typeface="Tahoma" pitchFamily="34" charset="0"/>
                <a:cs typeface="Tahoma" pitchFamily="34" charset="0"/>
              </a:rPr>
              <a:t>Service de </a:t>
            </a:r>
            <a:r>
              <a:rPr lang="sv-SE" sz="4000" dirty="0" err="1">
                <a:solidFill>
                  <a:schemeClr val="tx2"/>
                </a:solidFill>
                <a:effectLst/>
                <a:latin typeface="Tahoma" pitchFamily="34" charset="0"/>
                <a:ea typeface="Tahoma" pitchFamily="34" charset="0"/>
                <a:cs typeface="Tahoma" pitchFamily="34" charset="0"/>
              </a:rPr>
              <a:t>recherce</a:t>
            </a:r>
            <a:r>
              <a:rPr lang="sv-SE" sz="4000" dirty="0">
                <a:solidFill>
                  <a:schemeClr val="tx2"/>
                </a:solidFill>
                <a:effectLst/>
                <a:latin typeface="Tahoma" pitchFamily="34" charset="0"/>
                <a:ea typeface="Tahoma" pitchFamily="34" charset="0"/>
                <a:cs typeface="Tahoma" pitchFamily="34" charset="0"/>
              </a:rPr>
              <a:t> et </a:t>
            </a:r>
            <a:r>
              <a:rPr lang="sv-SE" sz="4000" dirty="0" err="1">
                <a:solidFill>
                  <a:schemeClr val="tx2"/>
                </a:solidFill>
                <a:effectLst/>
                <a:latin typeface="Tahoma" pitchFamily="34" charset="0"/>
                <a:ea typeface="Tahoma" pitchFamily="34" charset="0"/>
                <a:cs typeface="Tahoma" pitchFamily="34" charset="0"/>
              </a:rPr>
              <a:t>moteurs</a:t>
            </a:r>
            <a:r>
              <a:rPr lang="sv-SE" sz="4000" dirty="0">
                <a:solidFill>
                  <a:schemeClr val="tx2"/>
                </a:solidFill>
                <a:effectLst/>
                <a:latin typeface="Tahoma" pitchFamily="34" charset="0"/>
                <a:ea typeface="Tahoma" pitchFamily="34" charset="0"/>
                <a:cs typeface="Tahoma" pitchFamily="34" charset="0"/>
              </a:rPr>
              <a:t> de </a:t>
            </a:r>
            <a:r>
              <a:rPr lang="sv-SE" sz="4000" dirty="0" err="1">
                <a:solidFill>
                  <a:schemeClr val="tx2"/>
                </a:solidFill>
                <a:effectLst/>
                <a:latin typeface="Tahoma" pitchFamily="34" charset="0"/>
                <a:ea typeface="Tahoma" pitchFamily="34" charset="0"/>
                <a:cs typeface="Tahoma" pitchFamily="34" charset="0"/>
              </a:rPr>
              <a:t>recherche</a:t>
            </a:r>
            <a:endParaRPr lang="sv-SE" sz="4000" dirty="0">
              <a:solidFill>
                <a:schemeClr val="tx2"/>
              </a:solidFill>
              <a:effectLst/>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1981200"/>
            <a:ext cx="8229600" cy="4543425"/>
          </a:xfrm>
        </p:spPr>
        <p:txBody>
          <a:bodyPr/>
          <a:lstStyle/>
          <a:p>
            <a:pPr eaLnBrk="1" hangingPunct="1">
              <a:defRPr/>
            </a:pPr>
            <a:r>
              <a:rPr lang="sv-SE" sz="1800" dirty="0">
                <a:latin typeface="Tahoma" pitchFamily="34" charset="0"/>
                <a:ea typeface="Tahoma" pitchFamily="34" charset="0"/>
                <a:cs typeface="Tahoma" pitchFamily="34" charset="0"/>
              </a:rPr>
              <a:t>Il </a:t>
            </a:r>
            <a:r>
              <a:rPr lang="sv-SE" sz="1800" dirty="0" err="1">
                <a:latin typeface="Tahoma" pitchFamily="34" charset="0"/>
                <a:ea typeface="Tahoma" pitchFamily="34" charset="0"/>
                <a:cs typeface="Tahoma" pitchFamily="34" charset="0"/>
              </a:rPr>
              <a:t>existe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plusieurs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moteurs</a:t>
            </a:r>
            <a:r>
              <a:rPr lang="sv-SE" sz="1800" dirty="0">
                <a:latin typeface="Tahoma" pitchFamily="34" charset="0"/>
                <a:ea typeface="Tahoma" pitchFamily="34" charset="0"/>
                <a:cs typeface="Tahoma" pitchFamily="34" charset="0"/>
              </a:rPr>
              <a:t> de </a:t>
            </a:r>
            <a:r>
              <a:rPr lang="sv-SE" sz="1800" dirty="0" err="1">
                <a:latin typeface="Tahoma" pitchFamily="34" charset="0"/>
                <a:ea typeface="Tahoma" pitchFamily="34" charset="0"/>
                <a:cs typeface="Tahoma" pitchFamily="34" charset="0"/>
              </a:rPr>
              <a:t>recherche</a:t>
            </a:r>
            <a:r>
              <a:rPr lang="sv-SE" sz="1800" dirty="0">
                <a:latin typeface="Tahoma" pitchFamily="34" charset="0"/>
                <a:ea typeface="Tahoma" pitchFamily="34" charset="0"/>
                <a:cs typeface="Tahoma" pitchFamily="34" charset="0"/>
              </a:rPr>
              <a:t>/services de </a:t>
            </a:r>
            <a:r>
              <a:rPr lang="sv-SE" sz="1800" dirty="0" err="1">
                <a:latin typeface="Tahoma" pitchFamily="34" charset="0"/>
                <a:ea typeface="Tahoma" pitchFamily="34" charset="0"/>
                <a:cs typeface="Tahoma" pitchFamily="34" charset="0"/>
              </a:rPr>
              <a:t>recherche</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différents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pour</a:t>
            </a:r>
            <a:r>
              <a:rPr lang="sv-SE" sz="1800" dirty="0">
                <a:latin typeface="Tahoma" pitchFamily="34" charset="0"/>
                <a:ea typeface="Tahoma" pitchFamily="34" charset="0"/>
                <a:cs typeface="Tahoma" pitchFamily="34" charset="0"/>
              </a:rPr>
              <a:t> rechercher des informations sur Internet. Le plus </a:t>
            </a:r>
            <a:r>
              <a:rPr lang="sv-SE" sz="1800" dirty="0" err="1">
                <a:latin typeface="Tahoma" pitchFamily="34" charset="0"/>
                <a:ea typeface="Tahoma" pitchFamily="34" charset="0"/>
                <a:cs typeface="Tahoma" pitchFamily="34" charset="0"/>
              </a:rPr>
              <a:t>connu</a:t>
            </a:r>
            <a:r>
              <a:rPr lang="sv-SE" sz="1800" dirty="0">
                <a:latin typeface="Tahoma" pitchFamily="34" charset="0"/>
                <a:ea typeface="Tahoma" pitchFamily="34" charset="0"/>
                <a:cs typeface="Tahoma" pitchFamily="34" charset="0"/>
              </a:rPr>
              <a:t> et le plus </a:t>
            </a:r>
            <a:r>
              <a:rPr lang="sv-SE" sz="1800" dirty="0" err="1">
                <a:latin typeface="Tahoma" pitchFamily="34" charset="0"/>
                <a:ea typeface="Tahoma" pitchFamily="34" charset="0"/>
                <a:cs typeface="Tahoma" pitchFamily="34" charset="0"/>
              </a:rPr>
              <a:t>utilisé</a:t>
            </a:r>
            <a:r>
              <a:rPr lang="sv-SE" sz="1800" dirty="0">
                <a:latin typeface="Tahoma" pitchFamily="34" charset="0"/>
                <a:ea typeface="Tahoma" pitchFamily="34" charset="0"/>
                <a:cs typeface="Tahoma" pitchFamily="34" charset="0"/>
              </a:rPr>
              <a:t> est Google, </a:t>
            </a:r>
            <a:r>
              <a:rPr lang="sv-SE" sz="1800" dirty="0" err="1">
                <a:latin typeface="Tahoma" pitchFamily="34" charset="0"/>
                <a:ea typeface="Tahoma" pitchFamily="34" charset="0"/>
                <a:cs typeface="Tahoma" pitchFamily="34" charset="0"/>
              </a:rPr>
              <a:t>mais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voici</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d’autres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exemples</a:t>
            </a:r>
            <a:r>
              <a:rPr lang="sv-SE" sz="1800" dirty="0">
                <a:latin typeface="Tahoma" pitchFamily="34" charset="0"/>
                <a:ea typeface="Tahoma" pitchFamily="34" charset="0"/>
                <a:cs typeface="Tahoma" pitchFamily="34" charset="0"/>
              </a:rPr>
              <a:t>:</a:t>
            </a:r>
          </a:p>
          <a:p>
            <a:pPr eaLnBrk="1" hangingPunct="1">
              <a:defRPr/>
            </a:pPr>
            <a:endParaRPr lang="sv-SE" sz="1800" dirty="0">
              <a:latin typeface="Tahoma" pitchFamily="34" charset="0"/>
              <a:ea typeface="Tahoma" pitchFamily="34" charset="0"/>
              <a:cs typeface="Tahoma" pitchFamily="34" charset="0"/>
            </a:endParaRPr>
          </a:p>
          <a:p>
            <a:pPr>
              <a:defRPr/>
            </a:pPr>
            <a:r>
              <a:rPr lang="sv-SE" sz="1800" b="1" dirty="0" err="1">
                <a:latin typeface="Tahoma" pitchFamily="34" charset="0"/>
                <a:ea typeface="Tahoma" pitchFamily="34" charset="0"/>
                <a:cs typeface="Tahoma" pitchFamily="34" charset="0"/>
                <a:hlinkClick r:id="rId2"/>
              </a:rPr>
              <a:t>www.google.com</a:t>
            </a:r>
            <a:endParaRPr lang="sv-SE" sz="1800" b="1"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3"/>
              </a:rPr>
              <a:t>www.yahoo.com</a:t>
            </a:r>
            <a:endParaRPr lang="sv-SE" sz="1800" b="1" u="sng"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4"/>
              </a:rPr>
              <a:t>www.altavista.com</a:t>
            </a:r>
            <a:endParaRPr lang="sv-SE" sz="1800" b="1" u="sng" dirty="0">
              <a:latin typeface="Tahoma" pitchFamily="34" charset="0"/>
              <a:ea typeface="Tahoma" pitchFamily="34" charset="0"/>
              <a:cs typeface="Tahoma" pitchFamily="34" charset="0"/>
            </a:endParaRPr>
          </a:p>
          <a:p>
            <a:pPr>
              <a:defRPr/>
            </a:pPr>
            <a:r>
              <a:rPr lang="sv-SE" sz="1800" b="1" u="sng" dirty="0" err="1">
                <a:latin typeface="Tahoma" pitchFamily="34" charset="0"/>
                <a:ea typeface="Tahoma" pitchFamily="34" charset="0"/>
                <a:cs typeface="Tahoma" pitchFamily="34" charset="0"/>
                <a:hlinkClick r:id="rId5"/>
              </a:rPr>
              <a:t>www.alltheweb.com</a:t>
            </a:r>
            <a:endParaRPr lang="sv-SE" sz="1800" b="1" u="sng" dirty="0">
              <a:latin typeface="Tahoma" pitchFamily="34" charset="0"/>
              <a:ea typeface="Tahoma" pitchFamily="34" charset="0"/>
              <a:cs typeface="Tahoma" pitchFamily="34" charset="0"/>
            </a:endParaRPr>
          </a:p>
          <a:p>
            <a:pPr>
              <a:defRPr/>
            </a:pPr>
            <a:r>
              <a:rPr lang="en-US" sz="1800" b="1" u="sng" dirty="0">
                <a:latin typeface="Tahoma" pitchFamily="34" charset="0"/>
                <a:ea typeface="Tahoma" pitchFamily="34" charset="0"/>
                <a:cs typeface="Tahoma" pitchFamily="34" charset="0"/>
                <a:hlinkClick r:id="rId6"/>
              </a:rPr>
              <a:t>www.hotbot.com</a:t>
            </a:r>
            <a:endParaRPr lang="en-US" sz="1800" b="1" u="sng" dirty="0">
              <a:latin typeface="Tahoma" pitchFamily="34" charset="0"/>
              <a:ea typeface="Tahoma" pitchFamily="34" charset="0"/>
              <a:cs typeface="Tahoma" pitchFamily="34" charset="0"/>
            </a:endParaRPr>
          </a:p>
          <a:p>
            <a:pPr>
              <a:defRPr/>
            </a:pPr>
            <a:r>
              <a:rPr lang="en-US" sz="1800" b="1" u="sng" dirty="0">
                <a:latin typeface="Tahoma" pitchFamily="34" charset="0"/>
                <a:ea typeface="Tahoma" pitchFamily="34" charset="0"/>
                <a:cs typeface="Tahoma" pitchFamily="34" charset="0"/>
                <a:hlinkClick r:id="rId7"/>
              </a:rPr>
              <a:t>www.lycos.com</a:t>
            </a:r>
            <a:r>
              <a:rPr lang="en-US" sz="1800" b="1" dirty="0">
                <a:latin typeface="Tahoma" pitchFamily="34" charset="0"/>
                <a:ea typeface="Tahoma" pitchFamily="34" charset="0"/>
                <a:cs typeface="Tahoma" pitchFamily="34" charset="0"/>
              </a:rPr>
              <a:t> </a:t>
            </a:r>
            <a:endParaRPr lang="sv-SE" sz="1800" b="1" dirty="0">
              <a:latin typeface="Tahoma" pitchFamily="34" charset="0"/>
              <a:ea typeface="Tahoma" pitchFamily="34" charset="0"/>
              <a:cs typeface="Tahoma" pitchFamily="34" charset="0"/>
            </a:endParaRPr>
          </a:p>
          <a:p>
            <a:pPr algn="r" rtl="1" eaLnBrk="1" hangingPunct="1">
              <a:defRPr/>
            </a:pPr>
            <a:endParaRPr lang="sv-SE" sz="2200" b="1" dirty="0">
              <a:latin typeface="Tahoma" pitchFamily="34" charset="0"/>
              <a:ea typeface="Tahoma" pitchFamily="34" charset="0"/>
              <a:cs typeface="Tahoma" pitchFamily="34" charset="0"/>
            </a:endParaRPr>
          </a:p>
          <a:p>
            <a:pPr algn="l" eaLnBrk="1" hangingPunct="1">
              <a:defRPr/>
            </a:pPr>
            <a:endParaRPr lang="sv-SE" sz="2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02792" y="476672"/>
            <a:ext cx="8641208" cy="2125935"/>
          </a:xfrm>
        </p:spPr>
        <p:txBody>
          <a:bodyPr>
            <a:normAutofit/>
          </a:bodyPr>
          <a:lstStyle/>
          <a:p>
            <a:pPr eaLnBrk="1" hangingPunct="1">
              <a:buNone/>
              <a:defRPr/>
            </a:pP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Inscrivez</a:t>
            </a:r>
            <a:r>
              <a:rPr lang="sv-SE" sz="1600" dirty="0">
                <a:latin typeface="Tahoma" pitchFamily="34" charset="0"/>
                <a:ea typeface="Tahoma" pitchFamily="34" charset="0"/>
                <a:cs typeface="Tahoma" pitchFamily="34" charset="0"/>
              </a:rPr>
              <a:t> dans le </a:t>
            </a:r>
            <a:r>
              <a:rPr lang="sv-SE" sz="1600" dirty="0" err="1">
                <a:latin typeface="Tahoma" pitchFamily="34" charset="0"/>
                <a:ea typeface="Tahoma" pitchFamily="34" charset="0"/>
                <a:cs typeface="Tahoma" pitchFamily="34" charset="0"/>
              </a:rPr>
              <a:t>champ</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recherche</a:t>
            </a:r>
            <a:r>
              <a:rPr lang="sv-SE" sz="1600" dirty="0">
                <a:latin typeface="Tahoma" pitchFamily="34" charset="0"/>
                <a:ea typeface="Tahoma" pitchFamily="34" charset="0"/>
                <a:cs typeface="Tahoma" pitchFamily="34" charset="0"/>
              </a:rPr>
              <a:t> le </a:t>
            </a:r>
            <a:r>
              <a:rPr lang="sv-SE" sz="1600" dirty="0" err="1">
                <a:latin typeface="Tahoma" pitchFamily="34" charset="0"/>
                <a:ea typeface="Tahoma" pitchFamily="34" charset="0"/>
                <a:cs typeface="Tahoma" pitchFamily="34" charset="0"/>
              </a:rPr>
              <a:t>sujet</a:t>
            </a:r>
            <a:r>
              <a:rPr lang="sv-SE" sz="1600" dirty="0">
                <a:latin typeface="Tahoma" pitchFamily="34" charset="0"/>
                <a:ea typeface="Tahoma" pitchFamily="34" charset="0"/>
                <a:cs typeface="Tahoma" pitchFamily="34" charset="0"/>
              </a:rPr>
              <a:t> sur </a:t>
            </a:r>
            <a:r>
              <a:rPr lang="sv-SE" sz="1600" dirty="0" err="1">
                <a:latin typeface="Tahoma" pitchFamily="34" charset="0"/>
                <a:ea typeface="Tahoma" pitchFamily="34" charset="0"/>
                <a:cs typeface="Tahoma" pitchFamily="34" charset="0"/>
              </a:rPr>
              <a:t>lequel</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désirez</a:t>
            </a:r>
            <a:r>
              <a:rPr lang="sv-SE" sz="1600" dirty="0">
                <a:latin typeface="Tahoma" pitchFamily="34" charset="0"/>
                <a:ea typeface="Tahoma" pitchFamily="34" charset="0"/>
                <a:cs typeface="Tahoma" pitchFamily="34" charset="0"/>
              </a:rPr>
              <a:t> faire </a:t>
            </a:r>
            <a:r>
              <a:rPr lang="sv-SE" sz="1600" dirty="0" err="1">
                <a:latin typeface="Tahoma" pitchFamily="34" charset="0"/>
                <a:ea typeface="Tahoma" pitchFamily="34" charset="0"/>
                <a:cs typeface="Tahoma" pitchFamily="34" charset="0"/>
              </a:rPr>
              <a:t>une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recherche</a:t>
            </a:r>
            <a:r>
              <a:rPr lang="sv-SE" sz="1600" dirty="0">
                <a:latin typeface="Tahoma" pitchFamily="34" charset="0"/>
                <a:ea typeface="Tahoma" pitchFamily="34" charset="0"/>
                <a:cs typeface="Tahoma" pitchFamily="34" charset="0"/>
              </a:rPr>
              <a:t>. Dans les pages </a:t>
            </a:r>
            <a:r>
              <a:rPr lang="sv-SE" sz="1600" dirty="0" err="1">
                <a:latin typeface="Tahoma" pitchFamily="34" charset="0"/>
                <a:ea typeface="Tahoma" pitchFamily="34" charset="0"/>
                <a:cs typeface="Tahoma" pitchFamily="34" charset="0"/>
              </a:rPr>
              <a:t>suivantes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nous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étudierons</a:t>
            </a:r>
            <a:r>
              <a:rPr lang="sv-SE" sz="1600" dirty="0">
                <a:latin typeface="Tahoma" pitchFamily="34" charset="0"/>
                <a:ea typeface="Tahoma" pitchFamily="34" charset="0"/>
                <a:cs typeface="Tahoma" pitchFamily="34" charset="0"/>
              </a:rPr>
              <a:t> les </a:t>
            </a:r>
            <a:r>
              <a:rPr lang="sv-SE" sz="1600" dirty="0" err="1">
                <a:latin typeface="Tahoma" pitchFamily="34" charset="0"/>
                <a:ea typeface="Tahoma" pitchFamily="34" charset="0"/>
                <a:cs typeface="Tahoma" pitchFamily="34" charset="0"/>
              </a:rPr>
              <a:t>menus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marqués</a:t>
            </a:r>
            <a:r>
              <a:rPr lang="sv-SE" sz="1600" dirty="0">
                <a:latin typeface="Tahoma" pitchFamily="34" charset="0"/>
                <a:ea typeface="Tahoma" pitchFamily="34" charset="0"/>
                <a:cs typeface="Tahoma" pitchFamily="34" charset="0"/>
              </a:rPr>
              <a:t> de rouge. De A à H</a:t>
            </a:r>
          </a:p>
        </p:txBody>
      </p:sp>
      <p:pic>
        <p:nvPicPr>
          <p:cNvPr id="40962"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137" y="1741007"/>
            <a:ext cx="9101319" cy="5116993"/>
          </a:xfrm>
        </p:spPr>
      </p:pic>
      <p:sp>
        <p:nvSpPr>
          <p:cNvPr id="40964" name="AutoShape 4"/>
          <p:cNvSpPr>
            <a:spLocks noChangeArrowheads="1"/>
          </p:cNvSpPr>
          <p:nvPr/>
        </p:nvSpPr>
        <p:spPr bwMode="auto">
          <a:xfrm>
            <a:off x="111561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5" name="AutoShape 5"/>
          <p:cNvSpPr>
            <a:spLocks noChangeArrowheads="1"/>
          </p:cNvSpPr>
          <p:nvPr/>
        </p:nvSpPr>
        <p:spPr bwMode="auto">
          <a:xfrm>
            <a:off x="147565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6" name="AutoShape 6"/>
          <p:cNvSpPr>
            <a:spLocks noChangeArrowheads="1"/>
          </p:cNvSpPr>
          <p:nvPr/>
        </p:nvSpPr>
        <p:spPr bwMode="auto">
          <a:xfrm>
            <a:off x="2411760"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7" name="AutoShape 7"/>
          <p:cNvSpPr>
            <a:spLocks noChangeArrowheads="1"/>
          </p:cNvSpPr>
          <p:nvPr/>
        </p:nvSpPr>
        <p:spPr bwMode="auto">
          <a:xfrm>
            <a:off x="2915369"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68" name="AutoShape 8"/>
          <p:cNvSpPr>
            <a:spLocks noChangeArrowheads="1"/>
          </p:cNvSpPr>
          <p:nvPr/>
        </p:nvSpPr>
        <p:spPr bwMode="auto">
          <a:xfrm>
            <a:off x="3347864"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71" name="AutoShape 11"/>
          <p:cNvSpPr>
            <a:spLocks noChangeArrowheads="1"/>
          </p:cNvSpPr>
          <p:nvPr/>
        </p:nvSpPr>
        <p:spPr bwMode="auto">
          <a:xfrm>
            <a:off x="1907704" y="2924621"/>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40973" name="AutoShape 13"/>
          <p:cNvSpPr>
            <a:spLocks noChangeArrowheads="1"/>
          </p:cNvSpPr>
          <p:nvPr/>
        </p:nvSpPr>
        <p:spPr bwMode="auto">
          <a:xfrm>
            <a:off x="8244408" y="5517232"/>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sv-SE">
              <a:ea typeface="Tahoma" pitchFamily="34" charset="0"/>
              <a:cs typeface="Tahoma" pitchFamily="34" charset="0"/>
            </a:endParaRPr>
          </a:p>
        </p:txBody>
      </p:sp>
      <p:sp>
        <p:nvSpPr>
          <p:cNvPr id="6" name="Extrahera 5"/>
          <p:cNvSpPr/>
          <p:nvPr/>
        </p:nvSpPr>
        <p:spPr>
          <a:xfrm>
            <a:off x="100782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A</a:t>
            </a:r>
          </a:p>
        </p:txBody>
      </p:sp>
      <p:sp>
        <p:nvSpPr>
          <p:cNvPr id="19" name="Extrahera 18"/>
          <p:cNvSpPr/>
          <p:nvPr/>
        </p:nvSpPr>
        <p:spPr>
          <a:xfrm>
            <a:off x="134024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B</a:t>
            </a:r>
          </a:p>
        </p:txBody>
      </p:sp>
      <p:sp>
        <p:nvSpPr>
          <p:cNvPr id="20" name="Extrahera 19"/>
          <p:cNvSpPr/>
          <p:nvPr/>
        </p:nvSpPr>
        <p:spPr>
          <a:xfrm>
            <a:off x="1763688"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C</a:t>
            </a:r>
          </a:p>
        </p:txBody>
      </p:sp>
      <p:sp>
        <p:nvSpPr>
          <p:cNvPr id="21" name="Extrahera 20"/>
          <p:cNvSpPr/>
          <p:nvPr/>
        </p:nvSpPr>
        <p:spPr>
          <a:xfrm>
            <a:off x="2303971"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D</a:t>
            </a:r>
          </a:p>
        </p:txBody>
      </p:sp>
      <p:sp>
        <p:nvSpPr>
          <p:cNvPr id="22" name="Extrahera 21"/>
          <p:cNvSpPr/>
          <p:nvPr/>
        </p:nvSpPr>
        <p:spPr>
          <a:xfrm>
            <a:off x="2807580"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E</a:t>
            </a:r>
          </a:p>
        </p:txBody>
      </p:sp>
      <p:sp>
        <p:nvSpPr>
          <p:cNvPr id="23" name="Extrahera 22"/>
          <p:cNvSpPr/>
          <p:nvPr/>
        </p:nvSpPr>
        <p:spPr>
          <a:xfrm>
            <a:off x="3240075"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F</a:t>
            </a:r>
          </a:p>
        </p:txBody>
      </p:sp>
      <p:sp>
        <p:nvSpPr>
          <p:cNvPr id="24" name="Extrahera 23"/>
          <p:cNvSpPr/>
          <p:nvPr/>
        </p:nvSpPr>
        <p:spPr>
          <a:xfrm>
            <a:off x="8136619" y="5862661"/>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0964"/>
                                        </p:tgtEl>
                                      </p:cBhvr>
                                    </p:animEffect>
                                    <p:animScale>
                                      <p:cBhvr>
                                        <p:cTn id="12" dur="250" autoRev="1" fill="hold"/>
                                        <p:tgtEl>
                                          <p:spTgt spid="40964"/>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40965"/>
                                        </p:tgtEl>
                                      </p:cBhvr>
                                    </p:animEffect>
                                    <p:animScale>
                                      <p:cBhvr>
                                        <p:cTn id="15" dur="250" autoRev="1" fill="hold"/>
                                        <p:tgtEl>
                                          <p:spTgt spid="40965"/>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40971"/>
                                        </p:tgtEl>
                                      </p:cBhvr>
                                    </p:animEffect>
                                    <p:animScale>
                                      <p:cBhvr>
                                        <p:cTn id="18" dur="250" autoRev="1" fill="hold"/>
                                        <p:tgtEl>
                                          <p:spTgt spid="40971"/>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0966"/>
                                        </p:tgtEl>
                                      </p:cBhvr>
                                    </p:animEffect>
                                    <p:animScale>
                                      <p:cBhvr>
                                        <p:cTn id="21" dur="250" autoRev="1" fill="hold"/>
                                        <p:tgtEl>
                                          <p:spTgt spid="40966"/>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40967"/>
                                        </p:tgtEl>
                                      </p:cBhvr>
                                    </p:animEffect>
                                    <p:animScale>
                                      <p:cBhvr>
                                        <p:cTn id="24" dur="250" autoRev="1" fill="hold"/>
                                        <p:tgtEl>
                                          <p:spTgt spid="40967"/>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40968"/>
                                        </p:tgtEl>
                                      </p:cBhvr>
                                    </p:animEffect>
                                    <p:animScale>
                                      <p:cBhvr>
                                        <p:cTn id="27" dur="250" autoRev="1" fill="hold"/>
                                        <p:tgtEl>
                                          <p:spTgt spid="4096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973"/>
                                        </p:tgtEl>
                                        <p:attrNameLst>
                                          <p:attrName>style.visibility</p:attrName>
                                        </p:attrNameLst>
                                      </p:cBhvr>
                                      <p:to>
                                        <p:strVal val="visible"/>
                                      </p:to>
                                    </p:set>
                                    <p:animEffect transition="in" filter="barn(inVertical)">
                                      <p:cBhvr>
                                        <p:cTn id="32"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964" grpId="0" animBg="1"/>
      <p:bldP spid="40965" grpId="0" animBg="1"/>
      <p:bldP spid="40966" grpId="0" animBg="1"/>
      <p:bldP spid="40967" grpId="0" animBg="1"/>
      <p:bldP spid="40968" grpId="0" animBg="1"/>
      <p:bldP spid="40971" grpId="0" animBg="1"/>
      <p:bldP spid="409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395536" y="1"/>
            <a:ext cx="8280920" cy="1772815"/>
          </a:xfrm>
        </p:spPr>
        <p:txBody>
          <a:bodyPr>
            <a:normAutofit lnSpcReduction="10000"/>
          </a:bodyPr>
          <a:lstStyle/>
          <a:p>
            <a:pPr eaLnBrk="1" hangingPunct="1">
              <a:buNone/>
              <a:defRPr/>
            </a:pPr>
            <a:r>
              <a:rPr lang="en-US" sz="2400" dirty="0">
                <a:solidFill>
                  <a:schemeClr val="tx2"/>
                </a:solidFill>
                <a:latin typeface="Tahoma" pitchFamily="34" charset="0"/>
                <a:ea typeface="Tahoma" pitchFamily="34" charset="0"/>
                <a:cs typeface="Tahoma" pitchFamily="34" charset="0"/>
              </a:rPr>
              <a:t>A) 	Tout</a:t>
            </a:r>
          </a:p>
          <a:p>
            <a:pPr eaLnBrk="1" hangingPunct="1">
              <a:lnSpc>
                <a:spcPct val="110000"/>
              </a:lnSpc>
              <a:buNone/>
              <a:defRPr/>
            </a:pPr>
            <a:r>
              <a:rPr lang="sv-SE" sz="1600" dirty="0">
                <a:latin typeface="Tahoma" pitchFamily="34" charset="0"/>
                <a:ea typeface="Tahoma" pitchFamily="34" charset="0"/>
                <a:cs typeface="Tahoma" pitchFamily="34" charset="0"/>
              </a:rPr>
              <a:t>		Rechercher des sites Internet en </a:t>
            </a:r>
            <a:r>
              <a:rPr lang="sv-SE" sz="1600" dirty="0" err="1">
                <a:latin typeface="Tahoma" pitchFamily="34" charset="0"/>
                <a:ea typeface="Tahoma" pitchFamily="34" charset="0"/>
                <a:cs typeface="Tahoma" pitchFamily="34" charset="0"/>
              </a:rPr>
              <a:t>général</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Écrivez</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que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recherchez</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Plusieurs</a:t>
            </a:r>
            <a:r>
              <a:rPr lang="sv-SE" sz="1600" dirty="0">
                <a:latin typeface="Tahoma" pitchFamily="34" charset="0"/>
                <a:ea typeface="Tahoma" pitchFamily="34" charset="0"/>
                <a:cs typeface="Tahoma" pitchFamily="34" charset="0"/>
              </a:rPr>
              <a:t> propositions de sites </a:t>
            </a:r>
            <a:r>
              <a:rPr lang="sv-SE" sz="1600" dirty="0" err="1">
                <a:latin typeface="Tahoma" pitchFamily="34" charset="0"/>
                <a:ea typeface="Tahoma" pitchFamily="34" charset="0"/>
                <a:cs typeface="Tahoma" pitchFamily="34" charset="0"/>
              </a:rPr>
              <a:t>s’affichent</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qui</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contiennent</a:t>
            </a:r>
            <a:r>
              <a:rPr lang="sv-SE" sz="1600" dirty="0">
                <a:latin typeface="Tahoma" pitchFamily="34" charset="0"/>
                <a:ea typeface="Tahoma" pitchFamily="34" charset="0"/>
                <a:cs typeface="Tahoma" pitchFamily="34" charset="0"/>
              </a:rPr>
              <a:t> des mots-</a:t>
            </a:r>
            <a:r>
              <a:rPr lang="sv-SE" sz="1600" dirty="0" err="1">
                <a:latin typeface="Tahoma" pitchFamily="34" charset="0"/>
                <a:ea typeface="Tahoma" pitchFamily="34" charset="0"/>
                <a:cs typeface="Tahoma" pitchFamily="34" charset="0"/>
              </a:rPr>
              <a:t>clés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résultats</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recherche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Cliquez</a:t>
            </a:r>
            <a:r>
              <a:rPr lang="sv-SE" sz="1600" dirty="0">
                <a:latin typeface="Tahoma" pitchFamily="34" charset="0"/>
                <a:ea typeface="Tahoma" pitchFamily="34" charset="0"/>
                <a:cs typeface="Tahoma" pitchFamily="34" charset="0"/>
              </a:rPr>
              <a:t> sur </a:t>
            </a:r>
            <a:r>
              <a:rPr lang="sv-SE" sz="1600" dirty="0" err="1">
                <a:latin typeface="Tahoma" pitchFamily="34" charset="0"/>
                <a:ea typeface="Tahoma" pitchFamily="34" charset="0"/>
                <a:cs typeface="Tahoma" pitchFamily="34" charset="0"/>
              </a:rPr>
              <a:t>l’une</a:t>
            </a:r>
            <a:r>
              <a:rPr lang="sv-SE" sz="1600" dirty="0">
                <a:latin typeface="Tahoma" pitchFamily="34" charset="0"/>
                <a:ea typeface="Tahoma" pitchFamily="34" charset="0"/>
                <a:cs typeface="Tahoma" pitchFamily="34" charset="0"/>
              </a:rPr>
              <a:t> des </a:t>
            </a:r>
            <a:r>
              <a:rPr lang="sv-SE" sz="1600" dirty="0" err="1">
                <a:latin typeface="Tahoma" pitchFamily="34" charset="0"/>
                <a:ea typeface="Tahoma" pitchFamily="34" charset="0"/>
                <a:cs typeface="Tahoma" pitchFamily="34" charset="0"/>
              </a:rPr>
              <a:t>adresses</a:t>
            </a:r>
            <a:r>
              <a:rPr lang="sv-SE" sz="1600" dirty="0">
                <a:latin typeface="Tahoma" pitchFamily="34" charset="0"/>
                <a:ea typeface="Tahoma" pitchFamily="34" charset="0"/>
                <a:cs typeface="Tahoma" pitchFamily="34" charset="0"/>
              </a:rPr>
              <a:t> Internet (</a:t>
            </a:r>
            <a:r>
              <a:rPr lang="sv-SE" sz="1600" dirty="0" err="1">
                <a:latin typeface="Tahoma" pitchFamily="34" charset="0"/>
                <a:ea typeface="Tahoma" pitchFamily="34" charset="0"/>
                <a:cs typeface="Tahoma" pitchFamily="34" charset="0"/>
              </a:rPr>
              <a:t>leur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titre</a:t>
            </a:r>
            <a:r>
              <a:rPr lang="sv-SE" sz="1600" dirty="0">
                <a:latin typeface="Tahoma" pitchFamily="34" charset="0"/>
                <a:ea typeface="Tahoma" pitchFamily="34" charset="0"/>
                <a:cs typeface="Tahoma" pitchFamily="34" charset="0"/>
              </a:rPr>
              <a:t> est 	</a:t>
            </a:r>
            <a:r>
              <a:rPr lang="sv-SE" sz="1600" dirty="0" err="1">
                <a:latin typeface="Tahoma" pitchFamily="34" charset="0"/>
                <a:ea typeface="Tahoma" pitchFamily="34" charset="0"/>
                <a:cs typeface="Tahoma" pitchFamily="34" charset="0"/>
              </a:rPr>
              <a:t>écrit</a:t>
            </a:r>
            <a:r>
              <a:rPr lang="sv-SE" sz="1600" dirty="0">
                <a:latin typeface="Tahoma" pitchFamily="34" charset="0"/>
                <a:ea typeface="Tahoma" pitchFamily="34" charset="0"/>
                <a:cs typeface="Tahoma" pitchFamily="34" charset="0"/>
              </a:rPr>
              <a:t> en </a:t>
            </a:r>
            <a:r>
              <a:rPr lang="sv-SE" sz="1600" dirty="0" err="1">
                <a:latin typeface="Tahoma" pitchFamily="34" charset="0"/>
                <a:ea typeface="Tahoma" pitchFamily="34" charset="0"/>
                <a:cs typeface="Tahoma" pitchFamily="34" charset="0"/>
              </a:rPr>
              <a:t>bleu</a:t>
            </a:r>
            <a:r>
              <a:rPr lang="sv-SE" sz="1600" dirty="0">
                <a:latin typeface="Tahoma" pitchFamily="34" charset="0"/>
                <a:ea typeface="Tahoma" pitchFamily="34" charset="0"/>
                <a:cs typeface="Tahoma" pitchFamily="34" charset="0"/>
              </a:rPr>
              <a:t> et </a:t>
            </a:r>
            <a:r>
              <a:rPr lang="sv-SE" sz="1600" dirty="0" err="1">
                <a:latin typeface="Tahoma" pitchFamily="34" charset="0"/>
                <a:ea typeface="Tahoma" pitchFamily="34" charset="0"/>
                <a:cs typeface="Tahoma" pitchFamily="34" charset="0"/>
              </a:rPr>
              <a:t>souligné</a:t>
            </a:r>
            <a:r>
              <a:rPr lang="sv-SE" sz="1600" dirty="0">
                <a:latin typeface="Tahoma" pitchFamily="34" charset="0"/>
                <a:ea typeface="Tahoma" pitchFamily="34" charset="0"/>
                <a:cs typeface="Tahoma" pitchFamily="34" charset="0"/>
              </a:rPr>
              <a:t>). Si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voulez</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retourner</a:t>
            </a:r>
            <a:r>
              <a:rPr lang="sv-SE" sz="1600" dirty="0">
                <a:latin typeface="Tahoma" pitchFamily="34" charset="0"/>
                <a:ea typeface="Tahoma" pitchFamily="34" charset="0"/>
                <a:cs typeface="Tahoma" pitchFamily="34" charset="0"/>
              </a:rPr>
              <a:t> à </a:t>
            </a:r>
            <a:r>
              <a:rPr lang="sv-SE" sz="1600" dirty="0" err="1">
                <a:latin typeface="Tahoma" pitchFamily="34" charset="0"/>
                <a:ea typeface="Tahoma" pitchFamily="34" charset="0"/>
                <a:cs typeface="Tahoma" pitchFamily="34" charset="0"/>
              </a:rPr>
              <a:t>toutes</a:t>
            </a:r>
            <a:r>
              <a:rPr lang="sv-SE" sz="1600" dirty="0">
                <a:latin typeface="Tahoma" pitchFamily="34" charset="0"/>
                <a:ea typeface="Tahoma" pitchFamily="34" charset="0"/>
                <a:cs typeface="Tahoma" pitchFamily="34" charset="0"/>
              </a:rPr>
              <a:t> les propositions, 	</a:t>
            </a:r>
            <a:r>
              <a:rPr lang="sv-SE" sz="1600" dirty="0" err="1">
                <a:latin typeface="Tahoma" pitchFamily="34" charset="0"/>
                <a:ea typeface="Tahoma" pitchFamily="34" charset="0"/>
                <a:cs typeface="Tahoma" pitchFamily="34" charset="0"/>
              </a:rPr>
              <a:t>cliquez</a:t>
            </a:r>
            <a:r>
              <a:rPr lang="sv-SE" sz="1600" dirty="0">
                <a:latin typeface="Tahoma" pitchFamily="34" charset="0"/>
                <a:ea typeface="Tahoma" pitchFamily="34" charset="0"/>
                <a:cs typeface="Tahoma" pitchFamily="34" charset="0"/>
              </a:rPr>
              <a:t> sur le </a:t>
            </a:r>
            <a:r>
              <a:rPr lang="sv-SE" sz="1600" dirty="0" err="1">
                <a:latin typeface="Tahoma" pitchFamily="34" charset="0"/>
                <a:ea typeface="Tahoma" pitchFamily="34" charset="0"/>
                <a:cs typeface="Tahoma" pitchFamily="34" charset="0"/>
              </a:rPr>
              <a:t>bouton</a:t>
            </a:r>
            <a:r>
              <a:rPr lang="sv-SE" sz="1600" dirty="0">
                <a:latin typeface="Tahoma" pitchFamily="34" charset="0"/>
                <a:ea typeface="Tahoma" pitchFamily="34" charset="0"/>
                <a:cs typeface="Tahoma" pitchFamily="34" charset="0"/>
              </a:rPr>
              <a:t> de </a:t>
            </a:r>
            <a:r>
              <a:rPr lang="sv-SE" sz="1600" dirty="0" err="1">
                <a:latin typeface="Tahoma" pitchFamily="34" charset="0"/>
                <a:ea typeface="Tahoma" pitchFamily="34" charset="0"/>
                <a:cs typeface="Tahoma" pitchFamily="34" charset="0"/>
              </a:rPr>
              <a:t>Recul</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tout</a:t>
            </a:r>
            <a:r>
              <a:rPr lang="sv-SE" sz="1600" dirty="0">
                <a:latin typeface="Tahoma" pitchFamily="34" charset="0"/>
                <a:ea typeface="Tahoma" pitchFamily="34" charset="0"/>
                <a:cs typeface="Tahoma" pitchFamily="34" charset="0"/>
              </a:rPr>
              <a:t> en </a:t>
            </a:r>
            <a:r>
              <a:rPr lang="sv-SE" sz="1600" dirty="0" err="1">
                <a:latin typeface="Tahoma" pitchFamily="34" charset="0"/>
                <a:ea typeface="Tahoma" pitchFamily="34" charset="0"/>
                <a:cs typeface="Tahoma" pitchFamily="34" charset="0"/>
              </a:rPr>
              <a:t>haut</a:t>
            </a:r>
            <a:r>
              <a:rPr lang="sv-SE" sz="1600" dirty="0">
                <a:latin typeface="Tahoma" pitchFamily="34" charset="0"/>
                <a:ea typeface="Tahoma" pitchFamily="34" charset="0"/>
                <a:cs typeface="Tahoma" pitchFamily="34" charset="0"/>
              </a:rPr>
              <a:t> dans le </a:t>
            </a:r>
            <a:r>
              <a:rPr lang="sv-SE" sz="1600" dirty="0" err="1">
                <a:latin typeface="Tahoma" pitchFamily="34" charset="0"/>
                <a:ea typeface="Tahoma" pitchFamily="34" charset="0"/>
                <a:cs typeface="Tahoma" pitchFamily="34" charset="0"/>
              </a:rPr>
              <a:t>coin</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gauche</a:t>
            </a:r>
            <a:r>
              <a:rPr lang="sv-SE" sz="1600" dirty="0">
                <a:latin typeface="Tahoma" pitchFamily="34" charset="0"/>
                <a:ea typeface="Tahoma" pitchFamily="34" charset="0"/>
                <a:cs typeface="Tahoma" pitchFamily="34" charset="0"/>
              </a:rPr>
              <a:t> du </a:t>
            </a:r>
            <a:r>
              <a:rPr lang="sv-SE" sz="1600" dirty="0" err="1">
                <a:latin typeface="Tahoma" pitchFamily="34" charset="0"/>
                <a:ea typeface="Tahoma" pitchFamily="34" charset="0"/>
                <a:cs typeface="Tahoma" pitchFamily="34" charset="0"/>
              </a:rPr>
              <a:t>navigateur</a:t>
            </a:r>
            <a:r>
              <a:rPr lang="sv-SE" sz="1600" dirty="0">
                <a:latin typeface="Tahoma" pitchFamily="34" charset="0"/>
                <a:ea typeface="Tahoma" pitchFamily="34" charset="0"/>
                <a:cs typeface="Tahoma" pitchFamily="34" charset="0"/>
              </a:rPr>
              <a:t>. </a:t>
            </a:r>
            <a:endParaRPr lang="sv-SE" sz="1800" dirty="0">
              <a:latin typeface="Tahoma" pitchFamily="34" charset="0"/>
              <a:ea typeface="Tahoma" pitchFamily="34" charset="0"/>
              <a:cs typeface="Tahoma" pitchFamily="34" charset="0"/>
            </a:endParaRPr>
          </a:p>
        </p:txBody>
      </p:sp>
      <p:pic>
        <p:nvPicPr>
          <p:cNvPr id="2765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770" y="1763729"/>
            <a:ext cx="8765760" cy="4941168"/>
          </a:xfrm>
        </p:spPr>
      </p:pic>
      <p:sp>
        <p:nvSpPr>
          <p:cNvPr id="6" name="Oval Callout 5"/>
          <p:cNvSpPr/>
          <p:nvPr/>
        </p:nvSpPr>
        <p:spPr>
          <a:xfrm>
            <a:off x="1" y="3140968"/>
            <a:ext cx="1043607" cy="646360"/>
          </a:xfrm>
          <a:prstGeom prst="wedgeEllipseCallout">
            <a:avLst>
              <a:gd name="adj1" fmla="val 59139"/>
              <a:gd name="adj2" fmla="val -453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000" b="1" dirty="0" err="1">
                <a:solidFill>
                  <a:schemeClr val="tx1"/>
                </a:solidFill>
                <a:latin typeface="Tahoma" pitchFamily="34" charset="0"/>
                <a:ea typeface="Tahoma" pitchFamily="34" charset="0"/>
                <a:cs typeface="Tahoma" pitchFamily="34" charset="0"/>
              </a:rPr>
              <a:t>Adresse</a:t>
            </a:r>
            <a:r>
              <a:rPr lang="sv-SE" sz="1000" b="1" dirty="0">
                <a:solidFill>
                  <a:schemeClr val="tx1"/>
                </a:solidFill>
                <a:latin typeface="Tahoma" pitchFamily="34" charset="0"/>
                <a:ea typeface="Tahoma" pitchFamily="34" charset="0"/>
                <a:cs typeface="Tahoma" pitchFamily="34" charset="0"/>
              </a:rPr>
              <a:t> du site</a:t>
            </a:r>
          </a:p>
        </p:txBody>
      </p:sp>
      <p:sp>
        <p:nvSpPr>
          <p:cNvPr id="8" name="Oval Callout 7"/>
          <p:cNvSpPr/>
          <p:nvPr/>
        </p:nvSpPr>
        <p:spPr>
          <a:xfrm>
            <a:off x="2915816" y="1988840"/>
            <a:ext cx="1440160" cy="500063"/>
          </a:xfrm>
          <a:prstGeom prst="wedgeEllipseCallout">
            <a:avLst>
              <a:gd name="adj1" fmla="val -131338"/>
              <a:gd name="adj2" fmla="val 5005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b="1" dirty="0" err="1">
                <a:solidFill>
                  <a:schemeClr val="tx1"/>
                </a:solidFill>
                <a:latin typeface="Tahoma" pitchFamily="34" charset="0"/>
                <a:ea typeface="Tahoma" pitchFamily="34" charset="0"/>
                <a:cs typeface="Tahoma" pitchFamily="34" charset="0"/>
              </a:rPr>
              <a:t>Terme</a:t>
            </a:r>
            <a:r>
              <a:rPr lang="sv-SE" sz="1200" b="1" dirty="0">
                <a:solidFill>
                  <a:schemeClr val="tx1"/>
                </a:solidFill>
                <a:latin typeface="Tahoma" pitchFamily="34" charset="0"/>
                <a:ea typeface="Tahoma" pitchFamily="34" charset="0"/>
                <a:cs typeface="Tahoma" pitchFamily="34" charset="0"/>
              </a:rPr>
              <a:t> de </a:t>
            </a:r>
            <a:r>
              <a:rPr lang="sv-SE" sz="1200" b="1" dirty="0" err="1">
                <a:solidFill>
                  <a:schemeClr val="tx1"/>
                </a:solidFill>
                <a:latin typeface="Tahoma" pitchFamily="34" charset="0"/>
                <a:ea typeface="Tahoma" pitchFamily="34" charset="0"/>
                <a:cs typeface="Tahoma" pitchFamily="34" charset="0"/>
              </a:rPr>
              <a:t>recherche</a:t>
            </a:r>
            <a:r>
              <a:rPr lang="sv-SE" sz="1200" b="1" dirty="0">
                <a:latin typeface="Tahoma" pitchFamily="34" charset="0"/>
                <a:ea typeface="Tahoma" pitchFamily="34" charset="0"/>
                <a:cs typeface="Tahoma" pitchFamily="34" charset="0"/>
              </a:rPr>
              <a:t> </a:t>
            </a:r>
          </a:p>
        </p:txBody>
      </p:sp>
      <p:sp>
        <p:nvSpPr>
          <p:cNvPr id="9" name="Oval Callout 8"/>
          <p:cNvSpPr/>
          <p:nvPr/>
        </p:nvSpPr>
        <p:spPr>
          <a:xfrm>
            <a:off x="179512" y="980728"/>
            <a:ext cx="1096215" cy="357187"/>
          </a:xfrm>
          <a:prstGeom prst="wedgeEllipseCallout">
            <a:avLst>
              <a:gd name="adj1" fmla="val -35914"/>
              <a:gd name="adj2" fmla="val 24923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200" b="1" dirty="0" err="1">
                <a:solidFill>
                  <a:schemeClr val="tx1"/>
                </a:solidFill>
                <a:latin typeface="Tahoma" pitchFamily="34" charset="0"/>
                <a:ea typeface="Tahoma" pitchFamily="34" charset="0"/>
                <a:cs typeface="Tahoma" pitchFamily="34" charset="0"/>
              </a:rPr>
              <a:t>Reculer</a:t>
            </a:r>
            <a:endParaRPr lang="sv-SE" sz="12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arn(inVertic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036496" cy="764704"/>
          </a:xfrm>
        </p:spPr>
        <p:txBody>
          <a:bodyPr>
            <a:normAutofit fontScale="70000" lnSpcReduction="20000"/>
          </a:bodyPr>
          <a:lstStyle/>
          <a:p>
            <a:pPr>
              <a:buNone/>
              <a:defRPr/>
            </a:pPr>
            <a:r>
              <a:rPr lang="en-US" sz="5100" dirty="0">
                <a:solidFill>
                  <a:schemeClr val="tx2"/>
                </a:solidFill>
                <a:latin typeface="Tahoma" pitchFamily="34" charset="0"/>
                <a:ea typeface="Tahoma" pitchFamily="34" charset="0"/>
                <a:cs typeface="Tahoma" pitchFamily="34" charset="0"/>
              </a:rPr>
              <a:t>B) 	Images</a:t>
            </a:r>
          </a:p>
          <a:p>
            <a:pPr>
              <a:buNone/>
              <a:defRPr/>
            </a:pPr>
            <a:r>
              <a:rPr lang="sv-SE" sz="1800" dirty="0">
                <a:latin typeface="Tahoma" pitchFamily="34" charset="0"/>
                <a:ea typeface="Tahoma" pitchFamily="34" charset="0"/>
                <a:cs typeface="Tahoma" pitchFamily="34" charset="0"/>
              </a:rPr>
              <a:t>		</a:t>
            </a:r>
            <a:endParaRPr lang="sv-SE" sz="1600" dirty="0">
              <a:latin typeface="Tahoma" pitchFamily="34" charset="0"/>
              <a:ea typeface="Tahoma" pitchFamily="34" charset="0"/>
              <a:cs typeface="Tahoma" pitchFamily="34" charset="0"/>
            </a:endParaRPr>
          </a:p>
        </p:txBody>
      </p:sp>
      <p:pic>
        <p:nvPicPr>
          <p:cNvPr id="2867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03226" y="1700808"/>
            <a:ext cx="6830044" cy="5040313"/>
          </a:xfrm>
          <a:solidFill>
            <a:schemeClr val="accent1">
              <a:lumMod val="60000"/>
              <a:lumOff val="40000"/>
            </a:schemeClr>
          </a:solidFill>
        </p:spPr>
      </p:pic>
      <p:sp>
        <p:nvSpPr>
          <p:cNvPr id="6" name="Upp 5"/>
          <p:cNvSpPr/>
          <p:nvPr/>
        </p:nvSpPr>
        <p:spPr>
          <a:xfrm>
            <a:off x="2843808" y="3140968"/>
            <a:ext cx="144388" cy="503436"/>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2" name="textruta 1"/>
          <p:cNvSpPr txBox="1"/>
          <p:nvPr/>
        </p:nvSpPr>
        <p:spPr>
          <a:xfrm>
            <a:off x="971600" y="548680"/>
            <a:ext cx="7920880" cy="1077218"/>
          </a:xfrm>
          <a:prstGeom prst="rect">
            <a:avLst/>
          </a:prstGeom>
          <a:noFill/>
        </p:spPr>
        <p:txBody>
          <a:bodyPr wrap="square" rtlCol="0">
            <a:spAutoFit/>
          </a:bodyPr>
          <a:lstStyle/>
          <a:p>
            <a:pPr>
              <a:buNone/>
              <a:defRPr/>
            </a:pPr>
            <a:r>
              <a:rPr lang="sv-SE" sz="1600" dirty="0" err="1">
                <a:ea typeface="Tahoma" pitchFamily="34" charset="0"/>
                <a:cs typeface="Tahoma" pitchFamily="34" charset="0"/>
              </a:rPr>
              <a:t>Seuls</a:t>
            </a:r>
            <a:r>
              <a:rPr lang="sv-SE" sz="1600" dirty="0">
                <a:ea typeface="Tahoma" pitchFamily="34" charset="0"/>
                <a:cs typeface="Tahoma" pitchFamily="34" charset="0"/>
              </a:rPr>
              <a:t> </a:t>
            </a:r>
            <a:r>
              <a:rPr lang="sv-SE" sz="1600" dirty="0" err="1">
                <a:ea typeface="Tahoma" pitchFamily="34" charset="0"/>
                <a:cs typeface="Tahoma" pitchFamily="34" charset="0"/>
              </a:rPr>
              <a:t>sont</a:t>
            </a:r>
            <a:r>
              <a:rPr lang="sv-SE" sz="1600" dirty="0">
                <a:ea typeface="Tahoma" pitchFamily="34" charset="0"/>
                <a:cs typeface="Tahoma" pitchFamily="34" charset="0"/>
              </a:rPr>
              <a:t> </a:t>
            </a:r>
            <a:r>
              <a:rPr lang="sv-SE" sz="1600" dirty="0" err="1">
                <a:ea typeface="Tahoma" pitchFamily="34" charset="0"/>
                <a:cs typeface="Tahoma" pitchFamily="34" charset="0"/>
              </a:rPr>
              <a:t>affichés</a:t>
            </a:r>
            <a:r>
              <a:rPr lang="sv-SE" sz="1600" dirty="0">
                <a:ea typeface="Tahoma" pitchFamily="34" charset="0"/>
                <a:cs typeface="Tahoma" pitchFamily="34" charset="0"/>
              </a:rPr>
              <a:t> les </a:t>
            </a:r>
            <a:r>
              <a:rPr lang="sv-SE" sz="1600" dirty="0" err="1">
                <a:ea typeface="Tahoma" pitchFamily="34" charset="0"/>
                <a:cs typeface="Tahoma" pitchFamily="34" charset="0"/>
              </a:rPr>
              <a:t>résultats</a:t>
            </a:r>
            <a:r>
              <a:rPr lang="sv-SE" sz="1600" dirty="0">
                <a:ea typeface="Tahoma" pitchFamily="34" charset="0"/>
                <a:cs typeface="Tahoma" pitchFamily="34" charset="0"/>
              </a:rPr>
              <a:t> des mots </a:t>
            </a:r>
            <a:r>
              <a:rPr lang="sv-SE" sz="1600" dirty="0" err="1">
                <a:ea typeface="Tahoma" pitchFamily="34" charset="0"/>
                <a:cs typeface="Tahoma" pitchFamily="34" charset="0"/>
              </a:rPr>
              <a:t>ou</a:t>
            </a:r>
            <a:r>
              <a:rPr lang="sv-SE" sz="1600" dirty="0">
                <a:ea typeface="Tahoma" pitchFamily="34" charset="0"/>
                <a:cs typeface="Tahoma" pitchFamily="34" charset="0"/>
              </a:rPr>
              <a:t> </a:t>
            </a:r>
            <a:r>
              <a:rPr lang="sv-SE" sz="1600" dirty="0" err="1">
                <a:ea typeface="Tahoma" pitchFamily="34" charset="0"/>
                <a:cs typeface="Tahoma" pitchFamily="34" charset="0"/>
              </a:rPr>
              <a:t>phrases</a:t>
            </a:r>
            <a:r>
              <a:rPr lang="sv-SE" sz="1600" dirty="0">
                <a:ea typeface="Tahoma" pitchFamily="34" charset="0"/>
                <a:cs typeface="Tahoma" pitchFamily="34" charset="0"/>
              </a:rPr>
              <a:t> </a:t>
            </a:r>
            <a:r>
              <a:rPr lang="sv-SE" sz="1600" dirty="0" err="1">
                <a:ea typeface="Tahoma" pitchFamily="34" charset="0"/>
                <a:cs typeface="Tahoma" pitchFamily="34" charset="0"/>
              </a:rPr>
              <a:t>que</a:t>
            </a:r>
            <a:r>
              <a:rPr lang="sv-SE" sz="1600" dirty="0">
                <a:ea typeface="Tahoma" pitchFamily="34" charset="0"/>
                <a:cs typeface="Tahoma" pitchFamily="34" charset="0"/>
              </a:rPr>
              <a:t> </a:t>
            </a:r>
            <a:r>
              <a:rPr lang="sv-SE" sz="1600" dirty="0" err="1">
                <a:ea typeface="Tahoma" pitchFamily="34" charset="0"/>
                <a:cs typeface="Tahoma" pitchFamily="34" charset="0"/>
              </a:rPr>
              <a:t>vous</a:t>
            </a:r>
            <a:r>
              <a:rPr lang="sv-SE" sz="1600" dirty="0">
                <a:ea typeface="Tahoma" pitchFamily="34" charset="0"/>
                <a:cs typeface="Tahoma" pitchFamily="34" charset="0"/>
              </a:rPr>
              <a:t> </a:t>
            </a:r>
            <a:r>
              <a:rPr lang="sv-SE" sz="1600" dirty="0" err="1">
                <a:ea typeface="Tahoma" pitchFamily="34" charset="0"/>
                <a:cs typeface="Tahoma" pitchFamily="34" charset="0"/>
              </a:rPr>
              <a:t>avez</a:t>
            </a:r>
            <a:r>
              <a:rPr lang="sv-SE" sz="1600" dirty="0">
                <a:ea typeface="Tahoma" pitchFamily="34" charset="0"/>
                <a:cs typeface="Tahoma" pitchFamily="34" charset="0"/>
              </a:rPr>
              <a:t> </a:t>
            </a:r>
            <a:r>
              <a:rPr lang="sv-SE" sz="1600" dirty="0" err="1">
                <a:ea typeface="Tahoma" pitchFamily="34" charset="0"/>
                <a:cs typeface="Tahoma" pitchFamily="34" charset="0"/>
              </a:rPr>
              <a:t>inscrits</a:t>
            </a:r>
            <a:r>
              <a:rPr lang="sv-SE" sz="1600" dirty="0">
                <a:ea typeface="Tahoma" pitchFamily="34" charset="0"/>
                <a:cs typeface="Tahoma" pitchFamily="34" charset="0"/>
              </a:rPr>
              <a:t> dans le </a:t>
            </a:r>
            <a:r>
              <a:rPr lang="sv-SE" sz="1600" dirty="0" err="1">
                <a:ea typeface="Tahoma" pitchFamily="34" charset="0"/>
                <a:cs typeface="Tahoma" pitchFamily="34" charset="0"/>
              </a:rPr>
              <a:t>champ</a:t>
            </a:r>
            <a:r>
              <a:rPr lang="sv-SE" sz="1600" dirty="0">
                <a:ea typeface="Tahoma" pitchFamily="34" charset="0"/>
                <a:cs typeface="Tahoma" pitchFamily="34" charset="0"/>
              </a:rPr>
              <a:t> de </a:t>
            </a:r>
            <a:r>
              <a:rPr lang="sv-SE" sz="1600" dirty="0" err="1">
                <a:ea typeface="Tahoma" pitchFamily="34" charset="0"/>
                <a:cs typeface="Tahoma" pitchFamily="34" charset="0"/>
              </a:rPr>
              <a:t>recherche</a:t>
            </a:r>
            <a:r>
              <a:rPr lang="sv-SE" sz="1600" dirty="0">
                <a:ea typeface="Tahoma" pitchFamily="34" charset="0"/>
                <a:cs typeface="Tahoma" pitchFamily="34" charset="0"/>
              </a:rPr>
              <a:t>. Par </a:t>
            </a:r>
            <a:r>
              <a:rPr lang="sv-SE" sz="1600" dirty="0" err="1">
                <a:ea typeface="Tahoma" pitchFamily="34" charset="0"/>
                <a:cs typeface="Tahoma" pitchFamily="34" charset="0"/>
              </a:rPr>
              <a:t>exemple</a:t>
            </a:r>
            <a:r>
              <a:rPr lang="sv-SE" sz="1600" dirty="0">
                <a:ea typeface="Tahoma" pitchFamily="34" charset="0"/>
                <a:cs typeface="Tahoma" pitchFamily="34" charset="0"/>
              </a:rPr>
              <a:t>: </a:t>
            </a:r>
            <a:r>
              <a:rPr lang="sv-SE" sz="1600" i="1" dirty="0" err="1">
                <a:ea typeface="Tahoma" pitchFamily="34" charset="0"/>
                <a:cs typeface="Tahoma" pitchFamily="34" charset="0"/>
              </a:rPr>
              <a:t>Fleurs</a:t>
            </a:r>
            <a:r>
              <a:rPr lang="sv-SE" sz="1600" i="1" dirty="0">
                <a:ea typeface="Tahoma" pitchFamily="34" charset="0"/>
                <a:cs typeface="Tahoma" pitchFamily="34" charset="0"/>
              </a:rPr>
              <a:t>. </a:t>
            </a:r>
            <a:r>
              <a:rPr lang="sv-SE" sz="1600" dirty="0" err="1">
                <a:ea typeface="Tahoma" pitchFamily="34" charset="0"/>
                <a:cs typeface="Tahoma" pitchFamily="34" charset="0"/>
              </a:rPr>
              <a:t>Vous</a:t>
            </a:r>
            <a:r>
              <a:rPr lang="sv-SE" sz="1600" dirty="0">
                <a:ea typeface="Tahoma" pitchFamily="34" charset="0"/>
                <a:cs typeface="Tahoma" pitchFamily="34" charset="0"/>
              </a:rPr>
              <a:t> </a:t>
            </a:r>
            <a:r>
              <a:rPr lang="sv-SE" sz="1600" dirty="0" err="1">
                <a:ea typeface="Tahoma" pitchFamily="34" charset="0"/>
                <a:cs typeface="Tahoma" pitchFamily="34" charset="0"/>
              </a:rPr>
              <a:t>pouvez</a:t>
            </a:r>
            <a:r>
              <a:rPr lang="sv-SE" sz="1600" dirty="0">
                <a:ea typeface="Tahoma" pitchFamily="34" charset="0"/>
                <a:cs typeface="Tahoma" pitchFamily="34" charset="0"/>
              </a:rPr>
              <a:t> </a:t>
            </a:r>
            <a:r>
              <a:rPr lang="sv-SE" sz="1600" dirty="0" err="1">
                <a:ea typeface="Tahoma" pitchFamily="34" charset="0"/>
                <a:cs typeface="Tahoma" pitchFamily="34" charset="0"/>
              </a:rPr>
              <a:t>sauvegarder</a:t>
            </a:r>
            <a:r>
              <a:rPr lang="sv-SE" sz="1600" dirty="0">
                <a:ea typeface="Tahoma" pitchFamily="34" charset="0"/>
                <a:cs typeface="Tahoma" pitchFamily="34" charset="0"/>
              </a:rPr>
              <a:t> </a:t>
            </a:r>
            <a:r>
              <a:rPr lang="sv-SE" sz="1600" dirty="0" err="1">
                <a:ea typeface="Tahoma" pitchFamily="34" charset="0"/>
                <a:cs typeface="Tahoma" pitchFamily="34" charset="0"/>
              </a:rPr>
              <a:t>une</a:t>
            </a:r>
            <a:r>
              <a:rPr lang="sv-SE" sz="1600" dirty="0">
                <a:ea typeface="Tahoma" pitchFamily="34" charset="0"/>
                <a:cs typeface="Tahoma" pitchFamily="34" charset="0"/>
              </a:rPr>
              <a:t> image </a:t>
            </a:r>
            <a:r>
              <a:rPr lang="sv-SE" sz="1600" dirty="0" err="1">
                <a:ea typeface="Tahoma" pitchFamily="34" charset="0"/>
                <a:cs typeface="Tahoma" pitchFamily="34" charset="0"/>
              </a:rPr>
              <a:t>comme</a:t>
            </a:r>
            <a:r>
              <a:rPr lang="sv-SE" sz="1600" dirty="0">
                <a:ea typeface="Tahoma" pitchFamily="34" charset="0"/>
                <a:cs typeface="Tahoma" pitchFamily="34" charset="0"/>
              </a:rPr>
              <a:t> </a:t>
            </a:r>
            <a:r>
              <a:rPr lang="sv-SE" sz="1600" dirty="0" err="1">
                <a:ea typeface="Tahoma" pitchFamily="34" charset="0"/>
                <a:cs typeface="Tahoma" pitchFamily="34" charset="0"/>
              </a:rPr>
              <a:t>suit</a:t>
            </a:r>
            <a:r>
              <a:rPr lang="sv-SE" sz="1600" dirty="0">
                <a:ea typeface="Tahoma" pitchFamily="34" charset="0"/>
                <a:cs typeface="Tahoma" pitchFamily="34" charset="0"/>
              </a:rPr>
              <a:t>: </a:t>
            </a:r>
            <a:r>
              <a:rPr lang="sv-SE" sz="1600" b="1" dirty="0" err="1">
                <a:ea typeface="Tahoma" pitchFamily="34" charset="0"/>
                <a:cs typeface="Tahoma" pitchFamily="34" charset="0"/>
              </a:rPr>
              <a:t>Sélectionner</a:t>
            </a:r>
            <a:r>
              <a:rPr lang="sv-SE" sz="1600" b="1" dirty="0">
                <a:ea typeface="Tahoma" pitchFamily="34" charset="0"/>
                <a:cs typeface="Tahoma" pitchFamily="34" charset="0"/>
              </a:rPr>
              <a:t> </a:t>
            </a:r>
            <a:r>
              <a:rPr lang="sv-SE" sz="1600" b="1" dirty="0" err="1">
                <a:ea typeface="Tahoma" pitchFamily="34" charset="0"/>
                <a:cs typeface="Tahoma" pitchFamily="34" charset="0"/>
              </a:rPr>
              <a:t>l’image</a:t>
            </a:r>
            <a:r>
              <a:rPr lang="sv-SE" sz="1600" dirty="0">
                <a:ea typeface="Tahoma" pitchFamily="34" charset="0"/>
                <a:cs typeface="Tahoma" pitchFamily="34" charset="0"/>
              </a:rPr>
              <a:t>, </a:t>
            </a:r>
            <a:r>
              <a:rPr lang="sv-SE" sz="1600" b="1" dirty="0" err="1">
                <a:ea typeface="Tahoma" pitchFamily="34" charset="0"/>
                <a:cs typeface="Tahoma" pitchFamily="34" charset="0"/>
              </a:rPr>
              <a:t>clic</a:t>
            </a:r>
            <a:r>
              <a:rPr lang="sv-SE" sz="1600" b="1" dirty="0">
                <a:ea typeface="Tahoma" pitchFamily="34" charset="0"/>
                <a:cs typeface="Tahoma" pitchFamily="34" charset="0"/>
              </a:rPr>
              <a:t> </a:t>
            </a:r>
            <a:r>
              <a:rPr lang="sv-SE" sz="1600" b="1" dirty="0" err="1">
                <a:ea typeface="Tahoma" pitchFamily="34" charset="0"/>
                <a:cs typeface="Tahoma" pitchFamily="34" charset="0"/>
              </a:rPr>
              <a:t>droit</a:t>
            </a:r>
            <a:r>
              <a:rPr lang="sv-SE" sz="1600" b="1" dirty="0">
                <a:ea typeface="Tahoma" pitchFamily="34" charset="0"/>
                <a:cs typeface="Tahoma" pitchFamily="34" charset="0"/>
              </a:rPr>
              <a:t>, </a:t>
            </a:r>
            <a:r>
              <a:rPr lang="sv-SE" sz="1600" dirty="0" err="1">
                <a:ea typeface="Tahoma" pitchFamily="34" charset="0"/>
                <a:cs typeface="Tahoma" pitchFamily="34" charset="0"/>
              </a:rPr>
              <a:t>choisir</a:t>
            </a:r>
            <a:r>
              <a:rPr lang="sv-SE" sz="1600" dirty="0">
                <a:ea typeface="Tahoma" pitchFamily="34" charset="0"/>
                <a:cs typeface="Tahoma" pitchFamily="34" charset="0"/>
              </a:rPr>
              <a:t> ”</a:t>
            </a:r>
            <a:r>
              <a:rPr lang="sv-SE" sz="1600" b="1" dirty="0" err="1">
                <a:ea typeface="Tahoma" pitchFamily="34" charset="0"/>
                <a:cs typeface="Tahoma" pitchFamily="34" charset="0"/>
              </a:rPr>
              <a:t>Sauvegarder</a:t>
            </a:r>
            <a:r>
              <a:rPr lang="sv-SE" sz="1600" b="1" dirty="0">
                <a:ea typeface="Tahoma" pitchFamily="34" charset="0"/>
                <a:cs typeface="Tahoma" pitchFamily="34" charset="0"/>
              </a:rPr>
              <a:t> </a:t>
            </a:r>
            <a:r>
              <a:rPr lang="sv-SE" sz="1600" b="1" dirty="0" err="1">
                <a:ea typeface="Tahoma" pitchFamily="34" charset="0"/>
                <a:cs typeface="Tahoma" pitchFamily="34" charset="0"/>
              </a:rPr>
              <a:t>l’image</a:t>
            </a:r>
            <a:r>
              <a:rPr lang="sv-SE" sz="1600" b="1" dirty="0">
                <a:ea typeface="Tahoma" pitchFamily="34" charset="0"/>
                <a:cs typeface="Tahoma" pitchFamily="34" charset="0"/>
              </a:rPr>
              <a:t> </a:t>
            </a:r>
            <a:r>
              <a:rPr lang="sv-SE" sz="1600" b="1" dirty="0" err="1">
                <a:ea typeface="Tahoma" pitchFamily="34" charset="0"/>
                <a:cs typeface="Tahoma" pitchFamily="34" charset="0"/>
              </a:rPr>
              <a:t>sous</a:t>
            </a:r>
            <a:r>
              <a:rPr lang="sv-SE" sz="1600" dirty="0">
                <a:ea typeface="Tahoma" pitchFamily="34" charset="0"/>
                <a:cs typeface="Tahoma" pitchFamily="34" charset="0"/>
              </a:rPr>
              <a:t>...” </a:t>
            </a:r>
            <a:r>
              <a:rPr lang="sv-SE" sz="1600" dirty="0" err="1">
                <a:ea typeface="Tahoma" pitchFamily="34" charset="0"/>
                <a:cs typeface="Tahoma" pitchFamily="34" charset="0"/>
              </a:rPr>
              <a:t>puis</a:t>
            </a:r>
            <a:r>
              <a:rPr lang="sv-SE" sz="1600" dirty="0">
                <a:ea typeface="Tahoma" pitchFamily="34" charset="0"/>
                <a:cs typeface="Tahoma" pitchFamily="34" charset="0"/>
              </a:rPr>
              <a:t>  </a:t>
            </a:r>
            <a:r>
              <a:rPr lang="sv-SE" sz="1600" b="1" dirty="0" err="1">
                <a:ea typeface="Tahoma" pitchFamily="34" charset="0"/>
                <a:cs typeface="Tahoma" pitchFamily="34" charset="0"/>
              </a:rPr>
              <a:t>choisir</a:t>
            </a:r>
            <a:r>
              <a:rPr lang="sv-SE" sz="1600" b="1" dirty="0">
                <a:ea typeface="Tahoma" pitchFamily="34" charset="0"/>
                <a:cs typeface="Tahoma" pitchFamily="34" charset="0"/>
              </a:rPr>
              <a:t> </a:t>
            </a:r>
            <a:r>
              <a:rPr lang="sv-SE" sz="1600" b="1" dirty="0" err="1">
                <a:ea typeface="Tahoma" pitchFamily="34" charset="0"/>
                <a:cs typeface="Tahoma" pitchFamily="34" charset="0"/>
              </a:rPr>
              <a:t>l’emplacement</a:t>
            </a:r>
            <a:r>
              <a:rPr lang="sv-SE" sz="1600" b="1" dirty="0">
                <a:ea typeface="Tahoma" pitchFamily="34" charset="0"/>
                <a:cs typeface="Tahoma" pitchFamily="34" charset="0"/>
              </a:rPr>
              <a:t> </a:t>
            </a:r>
            <a:r>
              <a:rPr lang="sv-SE" sz="1600" dirty="0" err="1">
                <a:ea typeface="Tahoma" pitchFamily="34" charset="0"/>
                <a:cs typeface="Tahoma" pitchFamily="34" charset="0"/>
              </a:rPr>
              <a:t>pour</a:t>
            </a:r>
            <a:r>
              <a:rPr lang="sv-SE" sz="1600" dirty="0">
                <a:ea typeface="Tahoma" pitchFamily="34" charset="0"/>
                <a:cs typeface="Tahoma" pitchFamily="34" charset="0"/>
              </a:rPr>
              <a:t> </a:t>
            </a:r>
            <a:r>
              <a:rPr lang="sv-SE" sz="1600" b="1" dirty="0" err="1">
                <a:ea typeface="Tahoma" pitchFamily="34" charset="0"/>
                <a:cs typeface="Tahoma" pitchFamily="34" charset="0"/>
              </a:rPr>
              <a:t>sauvegarder</a:t>
            </a:r>
            <a:r>
              <a:rPr lang="sv-SE" sz="1600" b="1" dirty="0">
                <a:ea typeface="Tahoma" pitchFamily="34" charset="0"/>
                <a:cs typeface="Tahoma" pitchFamily="34" charset="0"/>
              </a:rPr>
              <a:t>   </a:t>
            </a:r>
            <a:r>
              <a:rPr lang="sv-SE" sz="1600" dirty="0" err="1">
                <a:ea typeface="Tahoma" pitchFamily="34" charset="0"/>
                <a:cs typeface="Tahoma" pitchFamily="34" charset="0"/>
              </a:rPr>
              <a:t>l’image</a:t>
            </a:r>
            <a:r>
              <a:rPr lang="sv-SE" sz="1600" dirty="0">
                <a:ea typeface="Tahoma" pitchFamily="34" charset="0"/>
                <a:cs typeface="Tahoma" pitchFamily="34" charset="0"/>
              </a:rPr>
              <a:t> dans </a:t>
            </a:r>
            <a:r>
              <a:rPr lang="sv-SE" sz="1600" dirty="0" err="1">
                <a:ea typeface="Tahoma" pitchFamily="34" charset="0"/>
                <a:cs typeface="Tahoma" pitchFamily="34" charset="0"/>
              </a:rPr>
              <a:t>l’ordinateur</a:t>
            </a:r>
            <a:r>
              <a:rPr lang="sv-SE" sz="1600" dirty="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5"/>
                                        </p:tgtEl>
                                        <p:attrNameLst>
                                          <p:attrName>style.visibility</p:attrName>
                                        </p:attrNameLst>
                                      </p:cBhvr>
                                      <p:to>
                                        <p:strVal val="visible"/>
                                      </p:to>
                                    </p:set>
                                    <p:animEffect transition="in" filter="barn(inVertical)">
                                      <p:cBhvr>
                                        <p:cTn id="17" dur="500"/>
                                        <p:tgtEl>
                                          <p:spTgt spid="286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404664"/>
            <a:ext cx="8229600" cy="1412875"/>
          </a:xfrm>
        </p:spPr>
        <p:txBody>
          <a:bodyPr>
            <a:normAutofit lnSpcReduction="10000"/>
          </a:bodyPr>
          <a:lstStyle/>
          <a:p>
            <a:pPr eaLnBrk="1" hangingPunct="1">
              <a:buNone/>
              <a:defRPr/>
            </a:pPr>
            <a:r>
              <a:rPr lang="sv-SE" sz="2600" dirty="0">
                <a:solidFill>
                  <a:schemeClr val="tx2"/>
                </a:solidFill>
                <a:latin typeface="Tahoma" pitchFamily="34" charset="0"/>
                <a:ea typeface="Tahoma" pitchFamily="34" charset="0"/>
                <a:cs typeface="Tahoma" pitchFamily="34" charset="0"/>
              </a:rPr>
              <a:t>C) 	</a:t>
            </a:r>
            <a:r>
              <a:rPr lang="sv-SE" sz="2600" dirty="0" err="1">
                <a:solidFill>
                  <a:schemeClr val="tx2"/>
                </a:solidFill>
                <a:latin typeface="Tahoma" pitchFamily="34" charset="0"/>
                <a:ea typeface="Tahoma" pitchFamily="34" charset="0"/>
                <a:cs typeface="Tahoma" pitchFamily="34" charset="0"/>
              </a:rPr>
              <a:t>Cartes</a:t>
            </a:r>
            <a:r>
              <a:rPr lang="sv-SE" sz="2600" dirty="0">
                <a:solidFill>
                  <a:schemeClr val="tx2"/>
                </a:solidFill>
                <a:latin typeface="Tahoma" pitchFamily="34" charset="0"/>
                <a:ea typeface="Tahoma" pitchFamily="34" charset="0"/>
                <a:cs typeface="Tahoma" pitchFamily="34" charset="0"/>
              </a:rPr>
              <a:t> de </a:t>
            </a:r>
            <a:r>
              <a:rPr lang="sv-SE" sz="2600" dirty="0" err="1">
                <a:solidFill>
                  <a:schemeClr val="tx2"/>
                </a:solidFill>
                <a:latin typeface="Tahoma" pitchFamily="34" charset="0"/>
                <a:ea typeface="Tahoma" pitchFamily="34" charset="0"/>
                <a:cs typeface="Tahoma" pitchFamily="34" charset="0"/>
              </a:rPr>
              <a:t>géographie</a:t>
            </a:r>
            <a:endParaRPr lang="sv-SE" sz="2600" dirty="0">
              <a:solidFill>
                <a:schemeClr val="tx2"/>
              </a:solidFill>
              <a:latin typeface="Tahoma" pitchFamily="34" charset="0"/>
              <a:ea typeface="Tahoma" pitchFamily="34" charset="0"/>
              <a:cs typeface="Tahoma" pitchFamily="34" charset="0"/>
            </a:endParaRPr>
          </a:p>
          <a:p>
            <a:pPr>
              <a:defRPr/>
            </a:pPr>
            <a:endParaRPr lang="sv-SE" sz="1800" dirty="0">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pouvez</a:t>
            </a:r>
            <a:r>
              <a:rPr lang="sv-SE" sz="1800" dirty="0">
                <a:latin typeface="Tahoma" pitchFamily="34" charset="0"/>
                <a:ea typeface="Tahoma" pitchFamily="34" charset="0"/>
                <a:cs typeface="Tahoma" pitchFamily="34" charset="0"/>
              </a:rPr>
              <a:t> rechercher des </a:t>
            </a:r>
            <a:r>
              <a:rPr lang="sv-SE" sz="1800" dirty="0" err="1">
                <a:latin typeface="Tahoma" pitchFamily="34" charset="0"/>
                <a:ea typeface="Tahoma" pitchFamily="34" charset="0"/>
                <a:cs typeface="Tahoma" pitchFamily="34" charset="0"/>
              </a:rPr>
              <a:t>lieux</a:t>
            </a:r>
            <a:r>
              <a:rPr lang="sv-SE" sz="1800" dirty="0">
                <a:latin typeface="Tahoma" pitchFamily="34" charset="0"/>
                <a:ea typeface="Tahoma" pitchFamily="34" charset="0"/>
                <a:cs typeface="Tahoma" pitchFamily="34" charset="0"/>
              </a:rPr>
              <a:t> et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obtenez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alors</a:t>
            </a:r>
            <a:r>
              <a:rPr lang="sv-SE" sz="1800" dirty="0">
                <a:latin typeface="Tahoma" pitchFamily="34" charset="0"/>
                <a:ea typeface="Tahoma" pitchFamily="34" charset="0"/>
                <a:cs typeface="Tahoma" pitchFamily="34" charset="0"/>
              </a:rPr>
              <a:t> des </a:t>
            </a:r>
            <a:r>
              <a:rPr lang="sv-SE" sz="1800" dirty="0" err="1">
                <a:latin typeface="Tahoma" pitchFamily="34" charset="0"/>
                <a:ea typeface="Tahoma" pitchFamily="34" charset="0"/>
                <a:cs typeface="Tahoma" pitchFamily="34" charset="0"/>
              </a:rPr>
              <a:t>cartes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géographiques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Vous</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pouvez</a:t>
            </a:r>
            <a:r>
              <a:rPr lang="sv-SE" sz="1800" dirty="0">
                <a:latin typeface="Tahoma" pitchFamily="34" charset="0"/>
                <a:ea typeface="Tahoma" pitchFamily="34" charset="0"/>
                <a:cs typeface="Tahoma" pitchFamily="34" charset="0"/>
              </a:rPr>
              <a:t> </a:t>
            </a:r>
            <a:r>
              <a:rPr lang="sv-SE" sz="1800" dirty="0" err="1">
                <a:latin typeface="Tahoma" pitchFamily="34" charset="0"/>
                <a:ea typeface="Tahoma" pitchFamily="34" charset="0"/>
                <a:cs typeface="Tahoma" pitchFamily="34" charset="0"/>
              </a:rPr>
              <a:t>naviguer</a:t>
            </a:r>
            <a:r>
              <a:rPr lang="sv-SE" sz="1800" dirty="0">
                <a:latin typeface="Tahoma" pitchFamily="34" charset="0"/>
                <a:ea typeface="Tahoma" pitchFamily="34" charset="0"/>
                <a:cs typeface="Tahoma" pitchFamily="34" charset="0"/>
              </a:rPr>
              <a:t> sur </a:t>
            </a:r>
            <a:r>
              <a:rPr lang="sv-SE" sz="1800" dirty="0" err="1">
                <a:latin typeface="Tahoma" pitchFamily="34" charset="0"/>
                <a:ea typeface="Tahoma" pitchFamily="34" charset="0"/>
                <a:cs typeface="Tahoma" pitchFamily="34" charset="0"/>
              </a:rPr>
              <a:t>un</a:t>
            </a:r>
            <a:r>
              <a:rPr lang="sv-SE" sz="1800" dirty="0">
                <a:latin typeface="Tahoma" pitchFamily="34" charset="0"/>
                <a:ea typeface="Tahoma" pitchFamily="34" charset="0"/>
                <a:cs typeface="Tahoma" pitchFamily="34" charset="0"/>
              </a:rPr>
              <a:t> bon </a:t>
            </a:r>
            <a:r>
              <a:rPr lang="sv-SE" sz="1800" dirty="0" err="1">
                <a:latin typeface="Tahoma" pitchFamily="34" charset="0"/>
                <a:ea typeface="Tahoma" pitchFamily="34" charset="0"/>
                <a:cs typeface="Tahoma" pitchFamily="34" charset="0"/>
              </a:rPr>
              <a:t>nombre</a:t>
            </a:r>
            <a:r>
              <a:rPr lang="sv-SE" sz="1800" dirty="0">
                <a:latin typeface="Tahoma" pitchFamily="34" charset="0"/>
                <a:ea typeface="Tahoma" pitchFamily="34" charset="0"/>
                <a:cs typeface="Tahoma" pitchFamily="34" charset="0"/>
              </a:rPr>
              <a:t> de </a:t>
            </a:r>
            <a:r>
              <a:rPr lang="sv-SE" sz="1800" dirty="0" err="1">
                <a:latin typeface="Tahoma" pitchFamily="34" charset="0"/>
                <a:ea typeface="Tahoma" pitchFamily="34" charset="0"/>
                <a:cs typeface="Tahoma" pitchFamily="34" charset="0"/>
              </a:rPr>
              <a:t>cartes</a:t>
            </a:r>
            <a:r>
              <a:rPr lang="sv-SE" sz="1800" dirty="0">
                <a:latin typeface="Tahoma" pitchFamily="34" charset="0"/>
                <a:ea typeface="Tahoma" pitchFamily="34" charset="0"/>
                <a:cs typeface="Tahoma" pitchFamily="34" charset="0"/>
              </a:rPr>
              <a:t>. </a:t>
            </a:r>
          </a:p>
        </p:txBody>
      </p:sp>
      <p:pic>
        <p:nvPicPr>
          <p:cNvPr id="3072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1988840"/>
            <a:ext cx="6480720" cy="4782525"/>
          </a:xfrm>
        </p:spPr>
      </p:pic>
      <p:sp>
        <p:nvSpPr>
          <p:cNvPr id="6" name="Ellips 5"/>
          <p:cNvSpPr/>
          <p:nvPr/>
        </p:nvSpPr>
        <p:spPr>
          <a:xfrm>
            <a:off x="7380312" y="6308998"/>
            <a:ext cx="431800" cy="3603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
        <p:nvSpPr>
          <p:cNvPr id="7" name="Upp 6"/>
          <p:cNvSpPr/>
          <p:nvPr/>
        </p:nvSpPr>
        <p:spPr>
          <a:xfrm>
            <a:off x="2483768" y="2780928"/>
            <a:ext cx="238274" cy="431800"/>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229600" cy="1628775"/>
          </a:xfrm>
        </p:spPr>
        <p:txBody>
          <a:bodyPr/>
          <a:lstStyle/>
          <a:p>
            <a:pPr eaLnBrk="1" hangingPunct="1">
              <a:buNone/>
              <a:defRPr/>
            </a:pPr>
            <a:r>
              <a:rPr lang="sv-SE" sz="2400" dirty="0">
                <a:solidFill>
                  <a:schemeClr val="tx2"/>
                </a:solidFill>
                <a:latin typeface="Tahoma" pitchFamily="34" charset="0"/>
                <a:ea typeface="Tahoma" pitchFamily="34" charset="0"/>
                <a:cs typeface="Tahoma" pitchFamily="34" charset="0"/>
              </a:rPr>
              <a:t>D)		</a:t>
            </a:r>
            <a:r>
              <a:rPr lang="sv-SE" sz="2400" dirty="0" err="1">
                <a:solidFill>
                  <a:schemeClr val="tx2"/>
                </a:solidFill>
                <a:latin typeface="Tahoma" pitchFamily="34" charset="0"/>
                <a:ea typeface="Tahoma" pitchFamily="34" charset="0"/>
                <a:cs typeface="Tahoma" pitchFamily="34" charset="0"/>
              </a:rPr>
              <a:t>Vidéos</a:t>
            </a:r>
            <a:endParaRPr lang="sv-SE" sz="2800" dirty="0">
              <a:latin typeface="Tahoma" pitchFamily="34" charset="0"/>
              <a:ea typeface="Tahoma" pitchFamily="34" charset="0"/>
              <a:cs typeface="Tahoma" pitchFamily="34" charset="0"/>
            </a:endParaRPr>
          </a:p>
          <a:p>
            <a:pPr>
              <a:buNone/>
              <a:defRPr/>
            </a:pPr>
            <a:r>
              <a:rPr lang="sv-SE" sz="18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Recherchez</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un</a:t>
            </a:r>
            <a:r>
              <a:rPr lang="sv-SE" sz="1600" dirty="0">
                <a:latin typeface="Tahoma" pitchFamily="34" charset="0"/>
                <a:ea typeface="Tahoma" pitchFamily="34" charset="0"/>
                <a:cs typeface="Tahoma" pitchFamily="34" charset="0"/>
              </a:rPr>
              <a:t> clip </a:t>
            </a:r>
            <a:r>
              <a:rPr lang="sv-SE" sz="1600" dirty="0" err="1">
                <a:latin typeface="Tahoma" pitchFamily="34" charset="0"/>
                <a:ea typeface="Tahoma" pitchFamily="34" charset="0"/>
                <a:cs typeface="Tahoma" pitchFamily="34" charset="0"/>
              </a:rPr>
              <a:t>vidéo</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lié</a:t>
            </a:r>
            <a:r>
              <a:rPr lang="sv-SE" sz="1600" dirty="0">
                <a:latin typeface="Tahoma" pitchFamily="34" charset="0"/>
                <a:ea typeface="Tahoma" pitchFamily="34" charset="0"/>
                <a:cs typeface="Tahoma" pitchFamily="34" charset="0"/>
              </a:rPr>
              <a:t> à </a:t>
            </a:r>
            <a:r>
              <a:rPr lang="sv-SE" sz="1600" dirty="0" err="1">
                <a:latin typeface="Tahoma" pitchFamily="34" charset="0"/>
                <a:ea typeface="Tahoma" pitchFamily="34" charset="0"/>
                <a:cs typeface="Tahoma" pitchFamily="34" charset="0"/>
              </a:rPr>
              <a:t>ce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que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rechercher, par </a:t>
            </a:r>
            <a:r>
              <a:rPr lang="sv-SE" sz="1600" dirty="0" err="1">
                <a:latin typeface="Tahoma" pitchFamily="34" charset="0"/>
                <a:ea typeface="Tahoma" pitchFamily="34" charset="0"/>
                <a:cs typeface="Tahoma" pitchFamily="34" charset="0"/>
              </a:rPr>
              <a:t>exemple</a:t>
            </a:r>
            <a:r>
              <a:rPr lang="sv-SE" sz="1600" dirty="0">
                <a:latin typeface="Tahoma" pitchFamily="34" charset="0"/>
                <a:ea typeface="Tahoma" pitchFamily="34" charset="0"/>
                <a:cs typeface="Tahoma" pitchFamily="34" charset="0"/>
              </a:rPr>
              <a:t>: </a:t>
            </a:r>
            <a:r>
              <a:rPr lang="sv-SE" sz="1600" i="1" dirty="0" err="1">
                <a:latin typeface="Tahoma" pitchFamily="34" charset="0"/>
                <a:ea typeface="Tahoma" pitchFamily="34" charset="0"/>
                <a:cs typeface="Tahoma" pitchFamily="34" charset="0"/>
              </a:rPr>
              <a:t>lion</a:t>
            </a:r>
            <a:endParaRPr lang="sv-SE" sz="2400" dirty="0">
              <a:latin typeface="Tahoma" pitchFamily="34" charset="0"/>
              <a:ea typeface="Tahoma" pitchFamily="34" charset="0"/>
              <a:cs typeface="Tahoma" pitchFamily="34" charset="0"/>
            </a:endParaRPr>
          </a:p>
        </p:txBody>
      </p:sp>
      <p:pic>
        <p:nvPicPr>
          <p:cNvPr id="29699"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3528" y="980727"/>
            <a:ext cx="7964195" cy="5877273"/>
          </a:xfrm>
        </p:spPr>
      </p:pic>
      <p:sp>
        <p:nvSpPr>
          <p:cNvPr id="7" name="Ellips 6"/>
          <p:cNvSpPr/>
          <p:nvPr/>
        </p:nvSpPr>
        <p:spPr>
          <a:xfrm>
            <a:off x="3491880" y="2349500"/>
            <a:ext cx="1008062" cy="431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arn(inVertic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697913" cy="1412775"/>
          </a:xfrm>
        </p:spPr>
        <p:txBody>
          <a:bodyPr>
            <a:normAutofit/>
          </a:bodyPr>
          <a:lstStyle/>
          <a:p>
            <a:pPr eaLnBrk="1" hangingPunct="1">
              <a:buNone/>
              <a:defRPr/>
            </a:pPr>
            <a:r>
              <a:rPr lang="sv-SE" sz="2400" dirty="0">
                <a:solidFill>
                  <a:schemeClr val="tx2"/>
                </a:solidFill>
                <a:latin typeface="Tahoma" pitchFamily="34" charset="0"/>
                <a:ea typeface="Tahoma" pitchFamily="34" charset="0"/>
                <a:cs typeface="Tahoma" pitchFamily="34" charset="0"/>
              </a:rPr>
              <a:t>E) 	Informations</a:t>
            </a:r>
          </a:p>
          <a:p>
            <a:pPr eaLnBrk="1" hangingPunct="1">
              <a:buNone/>
              <a:defRPr/>
            </a:pPr>
            <a:r>
              <a:rPr lang="sv-SE" sz="24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pouvez</a:t>
            </a:r>
            <a:r>
              <a:rPr lang="sv-SE" sz="1600" dirty="0">
                <a:latin typeface="Tahoma" pitchFamily="34" charset="0"/>
                <a:ea typeface="Tahoma" pitchFamily="34" charset="0"/>
                <a:cs typeface="Tahoma" pitchFamily="34" charset="0"/>
              </a:rPr>
              <a:t> par </a:t>
            </a:r>
            <a:r>
              <a:rPr lang="sv-SE" sz="1600" dirty="0" err="1">
                <a:latin typeface="Tahoma" pitchFamily="34" charset="0"/>
                <a:ea typeface="Tahoma" pitchFamily="34" charset="0"/>
                <a:cs typeface="Tahoma" pitchFamily="34" charset="0"/>
              </a:rPr>
              <a:t>exemple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en </a:t>
            </a:r>
            <a:r>
              <a:rPr lang="sv-SE" sz="1600" dirty="0" err="1">
                <a:latin typeface="Tahoma" pitchFamily="34" charset="0"/>
                <a:ea typeface="Tahoma" pitchFamily="34" charset="0"/>
                <a:cs typeface="Tahoma" pitchFamily="34" charset="0"/>
              </a:rPr>
              <a:t>servir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pour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trouver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une</a:t>
            </a:r>
            <a:r>
              <a:rPr lang="sv-SE" sz="1600" dirty="0">
                <a:latin typeface="Tahoma" pitchFamily="34" charset="0"/>
                <a:ea typeface="Tahoma" pitchFamily="34" charset="0"/>
                <a:cs typeface="Tahoma" pitchFamily="34" charset="0"/>
              </a:rPr>
              <a:t> nouvelle </a:t>
            </a:r>
            <a:r>
              <a:rPr lang="sv-SE" sz="1600" dirty="0" err="1">
                <a:latin typeface="Tahoma" pitchFamily="34" charset="0"/>
                <a:ea typeface="Tahoma" pitchFamily="34" charset="0"/>
                <a:cs typeface="Tahoma" pitchFamily="34" charset="0"/>
              </a:rPr>
              <a:t>spécifique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Vous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pouvez</a:t>
            </a:r>
            <a:r>
              <a:rPr lang="sv-SE" sz="1600" dirty="0">
                <a:latin typeface="Tahoma" pitchFamily="34" charset="0"/>
                <a:ea typeface="Tahoma" pitchFamily="34" charset="0"/>
                <a:cs typeface="Tahoma" pitchFamily="34" charset="0"/>
              </a:rPr>
              <a:t> lire des </a:t>
            </a:r>
            <a:r>
              <a:rPr lang="sv-SE" sz="1600" dirty="0" err="1">
                <a:latin typeface="Tahoma" pitchFamily="34" charset="0"/>
                <a:ea typeface="Tahoma" pitchFamily="34" charset="0"/>
                <a:cs typeface="Tahoma" pitchFamily="34" charset="0"/>
              </a:rPr>
              <a:t>articles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entiers</a:t>
            </a:r>
            <a:r>
              <a:rPr lang="sv-SE" sz="1600" dirty="0">
                <a:latin typeface="Tahoma" pitchFamily="34" charset="0"/>
                <a:ea typeface="Tahoma" pitchFamily="34" charset="0"/>
                <a:cs typeface="Tahoma" pitchFamily="34" charset="0"/>
              </a:rPr>
              <a:t> en </a:t>
            </a:r>
            <a:r>
              <a:rPr lang="sv-SE" sz="1600" dirty="0" err="1">
                <a:latin typeface="Tahoma" pitchFamily="34" charset="0"/>
                <a:ea typeface="Tahoma" pitchFamily="34" charset="0"/>
                <a:cs typeface="Tahoma" pitchFamily="34" charset="0"/>
              </a:rPr>
              <a:t>cliquant</a:t>
            </a:r>
            <a:r>
              <a:rPr lang="sv-SE" sz="1600" dirty="0">
                <a:latin typeface="Tahoma" pitchFamily="34" charset="0"/>
                <a:ea typeface="Tahoma" pitchFamily="34" charset="0"/>
                <a:cs typeface="Tahoma" pitchFamily="34" charset="0"/>
              </a:rPr>
              <a:t> avec la </a:t>
            </a:r>
            <a:r>
              <a:rPr lang="sv-SE" sz="1600" dirty="0" err="1">
                <a:latin typeface="Tahoma" pitchFamily="34" charset="0"/>
                <a:ea typeface="Tahoma" pitchFamily="34" charset="0"/>
                <a:cs typeface="Tahoma" pitchFamily="34" charset="0"/>
              </a:rPr>
              <a:t>souris</a:t>
            </a:r>
            <a:r>
              <a:rPr lang="sv-SE" sz="1600" dirty="0">
                <a:latin typeface="Tahoma" pitchFamily="34" charset="0"/>
                <a:ea typeface="Tahoma" pitchFamily="34" charset="0"/>
                <a:cs typeface="Tahoma" pitchFamily="34" charset="0"/>
              </a:rPr>
              <a:t> sur les </a:t>
            </a:r>
            <a:r>
              <a:rPr lang="sv-SE" sz="1600" dirty="0" err="1">
                <a:latin typeface="Tahoma" pitchFamily="34" charset="0"/>
                <a:ea typeface="Tahoma" pitchFamily="34" charset="0"/>
                <a:cs typeface="Tahoma" pitchFamily="34" charset="0"/>
              </a:rPr>
              <a:t>titres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bleus</a:t>
            </a:r>
            <a:r>
              <a:rPr lang="sv-SE" sz="1600" dirty="0">
                <a:latin typeface="Tahoma" pitchFamily="34" charset="0"/>
                <a:ea typeface="Tahoma" pitchFamily="34" charset="0"/>
                <a:cs typeface="Tahoma" pitchFamily="34" charset="0"/>
              </a:rPr>
              <a:t>.</a:t>
            </a:r>
          </a:p>
        </p:txBody>
      </p:sp>
      <p:pic>
        <p:nvPicPr>
          <p:cNvPr id="3174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665283" y="1728963"/>
            <a:ext cx="6570543" cy="5157840"/>
          </a:xfrm>
        </p:spPr>
      </p:pic>
      <p:sp>
        <p:nvSpPr>
          <p:cNvPr id="6" name="Upp 5"/>
          <p:cNvSpPr>
            <a:spLocks noChangeArrowheads="1"/>
          </p:cNvSpPr>
          <p:nvPr/>
        </p:nvSpPr>
        <p:spPr bwMode="auto">
          <a:xfrm>
            <a:off x="2744118" y="2564643"/>
            <a:ext cx="261518" cy="144463"/>
          </a:xfrm>
          <a:prstGeom prst="upArrow">
            <a:avLst>
              <a:gd name="adj1" fmla="val 50000"/>
              <a:gd name="adj2" fmla="val 24861"/>
            </a:avLst>
          </a:prstGeom>
          <a:solidFill>
            <a:schemeClr val="accent1"/>
          </a:solidFill>
          <a:ln w="25400" algn="ctr">
            <a:solidFill>
              <a:schemeClr val="accent1"/>
            </a:solidFill>
            <a:miter lim="800000"/>
            <a:headEnd/>
            <a:tailEnd/>
          </a:ln>
        </p:spPr>
        <p:txBody>
          <a:bodyPr anchor="ctr"/>
          <a:lstStyle/>
          <a:p>
            <a:pPr algn="ctr"/>
            <a:endParaRPr lang="sv-SE" sz="2400" b="1" dirty="0">
              <a:solidFill>
                <a:srgbClr val="FFFFFF"/>
              </a:solidFill>
              <a:ea typeface="Tahoma" pitchFamily="34" charset="0"/>
              <a:cs typeface="Tahoma" pitchFamily="34" charset="0"/>
            </a:endParaRPr>
          </a:p>
        </p:txBody>
      </p:sp>
      <p:grpSp>
        <p:nvGrpSpPr>
          <p:cNvPr id="46089" name="Group 9"/>
          <p:cNvGrpSpPr>
            <a:grpSpLocks/>
          </p:cNvGrpSpPr>
          <p:nvPr/>
        </p:nvGrpSpPr>
        <p:grpSpPr bwMode="auto">
          <a:xfrm>
            <a:off x="6516688" y="3573463"/>
            <a:ext cx="2447925" cy="2735262"/>
            <a:chOff x="4150" y="2251"/>
            <a:chExt cx="1542" cy="1723"/>
          </a:xfrm>
          <a:solidFill>
            <a:schemeClr val="accent1">
              <a:lumMod val="40000"/>
              <a:lumOff val="60000"/>
            </a:schemeClr>
          </a:solidFill>
        </p:grpSpPr>
        <p:sp>
          <p:nvSpPr>
            <p:cNvPr id="7" name="Höger klammerparentes 6"/>
            <p:cNvSpPr>
              <a:spLocks/>
            </p:cNvSpPr>
            <p:nvPr/>
          </p:nvSpPr>
          <p:spPr bwMode="auto">
            <a:xfrm>
              <a:off x="4150" y="2251"/>
              <a:ext cx="408" cy="1723"/>
            </a:xfrm>
            <a:prstGeom prst="rightBrace">
              <a:avLst>
                <a:gd name="adj1" fmla="val 8329"/>
                <a:gd name="adj2" fmla="val 50875"/>
              </a:avLst>
            </a:prstGeom>
            <a:grpFill/>
            <a:ln w="12700" algn="ctr">
              <a:solidFill>
                <a:schemeClr val="accent1"/>
              </a:solidFill>
              <a:round/>
              <a:headEnd/>
              <a:tailEnd/>
            </a:ln>
          </p:spPr>
          <p:txBody>
            <a:bodyPr anchor="ctr"/>
            <a:lstStyle/>
            <a:p>
              <a:pPr algn="ctr">
                <a:defRPr/>
              </a:pPr>
              <a:endParaRPr lang="sv-SE" sz="2400">
                <a:ea typeface="Tahoma" pitchFamily="34" charset="0"/>
                <a:cs typeface="Tahoma" pitchFamily="34" charset="0"/>
              </a:endParaRPr>
            </a:p>
          </p:txBody>
        </p:sp>
        <p:sp>
          <p:nvSpPr>
            <p:cNvPr id="46092" name="AutoShape 8"/>
            <p:cNvSpPr>
              <a:spLocks noChangeArrowheads="1"/>
            </p:cNvSpPr>
            <p:nvPr/>
          </p:nvSpPr>
          <p:spPr bwMode="auto">
            <a:xfrm>
              <a:off x="4603" y="2614"/>
              <a:ext cx="1089" cy="272"/>
            </a:xfrm>
            <a:prstGeom prst="wedgeRoundRectCallout">
              <a:avLst>
                <a:gd name="adj1" fmla="val -51887"/>
                <a:gd name="adj2" fmla="val 130704"/>
                <a:gd name="adj3" fmla="val 16667"/>
              </a:avLst>
            </a:prstGeom>
            <a:grpFill/>
            <a:ln w="9525">
              <a:solidFill>
                <a:schemeClr val="tx1"/>
              </a:solidFill>
              <a:miter lim="800000"/>
              <a:headEnd/>
              <a:tailEnd/>
            </a:ln>
          </p:spPr>
          <p:txBody>
            <a:bodyPr/>
            <a:lstStyle/>
            <a:p>
              <a:pPr algn="ctr"/>
              <a:r>
                <a:rPr lang="sv-SE" sz="1200" b="1" dirty="0" err="1">
                  <a:ea typeface="Tahoma" pitchFamily="34" charset="0"/>
                  <a:cs typeface="Tahoma" pitchFamily="34" charset="0"/>
                </a:rPr>
                <a:t>Résultats</a:t>
              </a:r>
              <a:r>
                <a:rPr lang="sv-SE" sz="1200" b="1" dirty="0">
                  <a:ea typeface="Tahoma" pitchFamily="34" charset="0"/>
                  <a:cs typeface="Tahoma" pitchFamily="34" charset="0"/>
                </a:rPr>
                <a:t> de </a:t>
              </a:r>
              <a:r>
                <a:rPr lang="sv-SE" sz="1200" b="1" dirty="0" err="1">
                  <a:ea typeface="Tahoma" pitchFamily="34" charset="0"/>
                  <a:cs typeface="Tahoma" pitchFamily="34" charset="0"/>
                </a:rPr>
                <a:t>recherche</a:t>
              </a:r>
              <a:endParaRPr lang="sv-SE" sz="1200" b="1" dirty="0">
                <a:ea typeface="Tahoma" pitchFamily="34" charset="0"/>
                <a:cs typeface="Tahoma" pitchFamily="34" charset="0"/>
              </a:endParaRPr>
            </a:p>
          </p:txBody>
        </p:sp>
      </p:grpSp>
      <p:sp>
        <p:nvSpPr>
          <p:cNvPr id="8" name="Ellips 7"/>
          <p:cNvSpPr>
            <a:spLocks noChangeArrowheads="1"/>
          </p:cNvSpPr>
          <p:nvPr/>
        </p:nvSpPr>
        <p:spPr bwMode="auto">
          <a:xfrm>
            <a:off x="1709652" y="1844824"/>
            <a:ext cx="1368425" cy="360363"/>
          </a:xfrm>
          <a:prstGeom prst="ellipse">
            <a:avLst/>
          </a:prstGeom>
          <a:noFill/>
          <a:ln w="25400" algn="ctr">
            <a:solidFill>
              <a:schemeClr val="accent1"/>
            </a:solidFill>
            <a:round/>
            <a:headEnd/>
            <a:tailEnd/>
          </a:ln>
        </p:spPr>
        <p:txBody>
          <a:bodyPr anchor="ctr"/>
          <a:lstStyle/>
          <a:p>
            <a:pPr algn="ctr">
              <a:defRPr/>
            </a:pPr>
            <a:endParaRPr lang="sv-SE" sz="2400">
              <a:solidFill>
                <a:schemeClr val="lt1"/>
              </a:solidFill>
              <a:ea typeface="Tahoma" pitchFamily="34" charset="0"/>
              <a:cs typeface="Tahoma" pitchFamily="34" charset="0"/>
            </a:endParaRPr>
          </a:p>
        </p:txBody>
      </p:sp>
      <p:sp>
        <p:nvSpPr>
          <p:cNvPr id="9" name="Ellips 8"/>
          <p:cNvSpPr>
            <a:spLocks noChangeArrowheads="1"/>
          </p:cNvSpPr>
          <p:nvPr/>
        </p:nvSpPr>
        <p:spPr bwMode="auto">
          <a:xfrm>
            <a:off x="2450568" y="3914774"/>
            <a:ext cx="2350567" cy="234951"/>
          </a:xfrm>
          <a:prstGeom prst="ellipse">
            <a:avLst/>
          </a:prstGeom>
          <a:noFill/>
          <a:ln w="25400" algn="ctr">
            <a:solidFill>
              <a:schemeClr val="accent1"/>
            </a:solidFill>
            <a:round/>
            <a:headEnd/>
            <a:tailEnd/>
          </a:ln>
        </p:spPr>
        <p:txBody>
          <a:bodyPr anchor="ctr"/>
          <a:lstStyle/>
          <a:p>
            <a:pPr algn="ctr">
              <a:defRPr/>
            </a:pPr>
            <a:endParaRPr lang="sv-SE" sz="2400">
              <a:solidFill>
                <a:schemeClr val="lt1"/>
              </a:solidFill>
              <a:ea typeface="Tahoma" pitchFamily="34" charset="0"/>
              <a:cs typeface="Tahoma" pitchFamily="34" charset="0"/>
            </a:endParaRPr>
          </a:p>
        </p:txBody>
      </p:sp>
      <p:sp>
        <p:nvSpPr>
          <p:cNvPr id="46088" name="AutoShape 12"/>
          <p:cNvSpPr>
            <a:spLocks noChangeArrowheads="1"/>
          </p:cNvSpPr>
          <p:nvPr/>
        </p:nvSpPr>
        <p:spPr bwMode="auto">
          <a:xfrm>
            <a:off x="5292180" y="3506217"/>
            <a:ext cx="1872208" cy="643508"/>
          </a:xfrm>
          <a:prstGeom prst="wedgeEllipseCallout">
            <a:avLst>
              <a:gd name="adj1" fmla="val -90876"/>
              <a:gd name="adj2" fmla="val 21329"/>
            </a:avLst>
          </a:prstGeom>
          <a:solidFill>
            <a:schemeClr val="accent1">
              <a:lumMod val="40000"/>
              <a:lumOff val="60000"/>
            </a:schemeClr>
          </a:solidFill>
          <a:ln w="9525">
            <a:solidFill>
              <a:schemeClr val="tx1"/>
            </a:solidFill>
            <a:miter lim="800000"/>
            <a:headEnd/>
            <a:tailEnd/>
          </a:ln>
        </p:spPr>
        <p:txBody>
          <a:bodyPr/>
          <a:lstStyle/>
          <a:p>
            <a:pPr algn="ctr"/>
            <a:r>
              <a:rPr lang="sv-SE" sz="1200" b="1" dirty="0" err="1">
                <a:ea typeface="Tahoma" pitchFamily="34" charset="0"/>
                <a:cs typeface="Tahoma" pitchFamily="34" charset="0"/>
              </a:rPr>
              <a:t>Adresse</a:t>
            </a:r>
            <a:r>
              <a:rPr lang="sv-SE" sz="1200" b="1" dirty="0">
                <a:ea typeface="Tahoma" pitchFamily="34" charset="0"/>
                <a:cs typeface="Tahoma" pitchFamily="34" charset="0"/>
              </a:rPr>
              <a:t>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in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6089"/>
                                        </p:tgtEl>
                                        <p:attrNameLst>
                                          <p:attrName>style.visibility</p:attrName>
                                        </p:attrNameLst>
                                      </p:cBhvr>
                                      <p:to>
                                        <p:strVal val="visible"/>
                                      </p:to>
                                    </p:set>
                                    <p:animEffect transition="in" filter="barn(inVertical)">
                                      <p:cBhvr>
                                        <p:cTn id="20" dur="500"/>
                                        <p:tgtEl>
                                          <p:spTgt spid="4608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088"/>
                                        </p:tgtEl>
                                        <p:attrNameLst>
                                          <p:attrName>style.visibility</p:attrName>
                                        </p:attrNameLst>
                                      </p:cBhvr>
                                      <p:to>
                                        <p:strVal val="visible"/>
                                      </p:to>
                                    </p:set>
                                    <p:animEffect transition="in" filter="barn(inVertical)">
                                      <p:cBhvr>
                                        <p:cTn id="25" dur="500"/>
                                        <p:tgtEl>
                                          <p:spTgt spid="4608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60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title"/>
          </p:nvPr>
        </p:nvSpPr>
        <p:spPr>
          <a:xfrm>
            <a:off x="467544" y="476672"/>
            <a:ext cx="8301608" cy="1224136"/>
          </a:xfrm>
        </p:spPr>
        <p:txBody>
          <a:bodyPr>
            <a:normAutofit/>
          </a:bodyPr>
          <a:lstStyle/>
          <a:p>
            <a:pPr algn="l"/>
            <a:r>
              <a:rPr lang="en-US" sz="2400" dirty="0">
                <a:solidFill>
                  <a:schemeClr val="tx2"/>
                </a:solidFill>
                <a:latin typeface="Tahoma" pitchFamily="34" charset="0"/>
                <a:ea typeface="Tahoma" pitchFamily="34" charset="0"/>
                <a:cs typeface="Tahoma" pitchFamily="34" charset="0"/>
              </a:rPr>
              <a:t>F</a:t>
            </a:r>
            <a:r>
              <a:rPr lang="en-US" sz="2400" dirty="0">
                <a:solidFill>
                  <a:schemeClr val="tx2"/>
                </a:solidFill>
                <a:effectLst/>
                <a:latin typeface="Tahoma" pitchFamily="34" charset="0"/>
                <a:ea typeface="Tahoma" pitchFamily="34" charset="0"/>
                <a:cs typeface="Tahoma" pitchFamily="34" charset="0"/>
              </a:rPr>
              <a:t>) Plus</a:t>
            </a:r>
            <a:br>
              <a:rPr lang="en-US" sz="2400" dirty="0">
                <a:solidFill>
                  <a:schemeClr val="tx2"/>
                </a:solidFill>
                <a:effectLst/>
                <a:latin typeface="Tahoma" pitchFamily="34" charset="0"/>
                <a:ea typeface="Tahoma" pitchFamily="34" charset="0"/>
                <a:cs typeface="Tahoma" pitchFamily="34" charset="0"/>
              </a:rPr>
            </a:br>
            <a:br>
              <a:rPr lang="en-US" sz="2400" dirty="0">
                <a:solidFill>
                  <a:schemeClr val="tx2"/>
                </a:solidFill>
                <a:effectLst/>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Sous </a:t>
            </a:r>
            <a:r>
              <a:rPr lang="en-US" sz="1600" b="1" dirty="0">
                <a:latin typeface="Tahoma" pitchFamily="34" charset="0"/>
                <a:ea typeface="Tahoma" pitchFamily="34" charset="0"/>
                <a:cs typeface="Tahoma" pitchFamily="34" charset="0"/>
              </a:rPr>
              <a:t>Plus</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vous</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trouverez</a:t>
            </a:r>
            <a:r>
              <a:rPr lang="en-US" sz="1600" dirty="0">
                <a:latin typeface="Tahoma" pitchFamily="34" charset="0"/>
                <a:ea typeface="Tahoma" pitchFamily="34" charset="0"/>
                <a:cs typeface="Tahoma" pitchFamily="34" charset="0"/>
              </a:rPr>
              <a:t> plus de </a:t>
            </a:r>
            <a:r>
              <a:rPr lang="en-US" sz="1600" dirty="0" err="1">
                <a:latin typeface="Tahoma" pitchFamily="34" charset="0"/>
                <a:ea typeface="Tahoma" pitchFamily="34" charset="0"/>
                <a:cs typeface="Tahoma" pitchFamily="34" charset="0"/>
              </a:rPr>
              <a:t>fonctions</a:t>
            </a:r>
            <a:r>
              <a:rPr lang="en-US" sz="1600" dirty="0">
                <a:latin typeface="Tahoma" pitchFamily="34" charset="0"/>
                <a:ea typeface="Tahoma" pitchFamily="34" charset="0"/>
                <a:cs typeface="Tahoma" pitchFamily="34" charset="0"/>
              </a:rPr>
              <a:t>, </a:t>
            </a:r>
            <a:r>
              <a:rPr lang="en-US" sz="1600" dirty="0" err="1">
                <a:latin typeface="Tahoma" pitchFamily="34" charset="0"/>
                <a:ea typeface="Tahoma" pitchFamily="34" charset="0"/>
                <a:cs typeface="Tahoma" pitchFamily="34" charset="0"/>
              </a:rPr>
              <a:t>voir</a:t>
            </a:r>
            <a:r>
              <a:rPr lang="en-US" sz="1600" dirty="0">
                <a:latin typeface="Tahoma" pitchFamily="34" charset="0"/>
                <a:ea typeface="Tahoma" pitchFamily="34" charset="0"/>
                <a:cs typeface="Tahoma" pitchFamily="34" charset="0"/>
              </a:rPr>
              <a:t> ci-dessous.</a:t>
            </a:r>
            <a:endParaRPr lang="sv-SE" sz="1600" dirty="0">
              <a:effectLst/>
              <a:latin typeface="Tahoma" pitchFamily="34" charset="0"/>
              <a:ea typeface="Tahoma" pitchFamily="34" charset="0"/>
              <a:cs typeface="Tahoma" pitchFamily="34" charset="0"/>
            </a:endParaRP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44395"/>
            <a:ext cx="9144000" cy="51409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arn(inVertical)">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144000" cy="1484313"/>
          </a:xfrm>
        </p:spPr>
        <p:txBody>
          <a:bodyPr>
            <a:normAutofit/>
          </a:bodyPr>
          <a:lstStyle/>
          <a:p>
            <a:pPr eaLnBrk="1" hangingPunct="1">
              <a:buNone/>
              <a:defRPr/>
            </a:pPr>
            <a:r>
              <a:rPr lang="sv-SE" sz="2600" dirty="0">
                <a:solidFill>
                  <a:schemeClr val="tx2"/>
                </a:solidFill>
                <a:latin typeface="Tahoma" pitchFamily="34" charset="0"/>
                <a:ea typeface="Tahoma" pitchFamily="34" charset="0"/>
                <a:cs typeface="Tahoma" pitchFamily="34" charset="0"/>
              </a:rPr>
              <a:t>H)		</a:t>
            </a:r>
            <a:r>
              <a:rPr lang="sv-SE" sz="2600" dirty="0" err="1">
                <a:solidFill>
                  <a:schemeClr val="tx2"/>
                </a:solidFill>
                <a:latin typeface="Tahoma" pitchFamily="34" charset="0"/>
                <a:ea typeface="Tahoma" pitchFamily="34" charset="0"/>
                <a:cs typeface="Tahoma" pitchFamily="34" charset="0"/>
              </a:rPr>
              <a:t>Traduire</a:t>
            </a:r>
            <a:r>
              <a:rPr lang="sv-SE" sz="2600" dirty="0">
                <a:solidFill>
                  <a:schemeClr val="tx2"/>
                </a:solidFill>
                <a:latin typeface="Tahoma" pitchFamily="34" charset="0"/>
                <a:ea typeface="Tahoma" pitchFamily="34" charset="0"/>
                <a:cs typeface="Tahoma" pitchFamily="34" charset="0"/>
              </a:rPr>
              <a:t> </a:t>
            </a:r>
          </a:p>
          <a:p>
            <a:pPr eaLnBrk="1" hangingPunct="1">
              <a:buNone/>
              <a:defRPr/>
            </a:pPr>
            <a:endParaRPr lang="sv-SE" sz="1800" dirty="0">
              <a:latin typeface="Tahoma" pitchFamily="34" charset="0"/>
              <a:ea typeface="Tahoma" pitchFamily="34" charset="0"/>
              <a:cs typeface="Tahoma" pitchFamily="34" charset="0"/>
            </a:endParaRPr>
          </a:p>
          <a:p>
            <a:pPr eaLnBrk="1" hangingPunct="1">
              <a:buNone/>
              <a:defRPr/>
            </a:pPr>
            <a:r>
              <a:rPr lang="sv-SE" sz="18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Pour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traduire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un</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texte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d’une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langue</a:t>
            </a:r>
            <a:r>
              <a:rPr lang="sv-SE" sz="1600" dirty="0">
                <a:latin typeface="Tahoma" pitchFamily="34" charset="0"/>
                <a:ea typeface="Tahoma" pitchFamily="34" charset="0"/>
                <a:cs typeface="Tahoma" pitchFamily="34" charset="0"/>
              </a:rPr>
              <a:t> dans </a:t>
            </a:r>
            <a:r>
              <a:rPr lang="sv-SE" sz="1600" dirty="0" err="1">
                <a:latin typeface="Tahoma" pitchFamily="34" charset="0"/>
                <a:ea typeface="Tahoma" pitchFamily="34" charset="0"/>
                <a:cs typeface="Tahoma" pitchFamily="34" charset="0"/>
              </a:rPr>
              <a:t>une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autre</a:t>
            </a:r>
            <a:r>
              <a:rPr lang="sv-SE" sz="1600" dirty="0">
                <a:latin typeface="Tahoma" pitchFamily="34" charset="0"/>
                <a:ea typeface="Tahoma" pitchFamily="34" charset="0"/>
                <a:cs typeface="Tahoma" pitchFamily="34" charset="0"/>
              </a:rPr>
              <a:t>.</a:t>
            </a:r>
            <a:endParaRPr lang="sv-SE" sz="1600" b="1" dirty="0">
              <a:latin typeface="Tahoma" pitchFamily="34" charset="0"/>
              <a:ea typeface="Tahoma" pitchFamily="34" charset="0"/>
              <a:cs typeface="Tahoma" pitchFamily="34" charset="0"/>
            </a:endParaRPr>
          </a:p>
        </p:txBody>
      </p:sp>
      <p:pic>
        <p:nvPicPr>
          <p:cNvPr id="32771"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43" y="1738238"/>
            <a:ext cx="9096313" cy="5114179"/>
          </a:xfrm>
        </p:spPr>
      </p:pic>
      <p:sp>
        <p:nvSpPr>
          <p:cNvPr id="6" name="Upp 5"/>
          <p:cNvSpPr/>
          <p:nvPr/>
        </p:nvSpPr>
        <p:spPr>
          <a:xfrm>
            <a:off x="8316416" y="5589240"/>
            <a:ext cx="144462" cy="2873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latin typeface="Tahoma" pitchFamily="34" charset="0"/>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022" y="1700808"/>
            <a:ext cx="7104488" cy="5576983"/>
          </a:xfrm>
          <a:prstGeom prst="rect">
            <a:avLst/>
          </a:prstGeom>
        </p:spPr>
      </p:pic>
      <p:sp>
        <p:nvSpPr>
          <p:cNvPr id="2" name="Oval Callout 1"/>
          <p:cNvSpPr/>
          <p:nvPr/>
        </p:nvSpPr>
        <p:spPr>
          <a:xfrm>
            <a:off x="1979712" y="4960280"/>
            <a:ext cx="2664296" cy="720080"/>
          </a:xfrm>
          <a:prstGeom prst="wedgeEllipseCallout">
            <a:avLst>
              <a:gd name="adj1" fmla="val 9772"/>
              <a:gd name="adj2" fmla="val -1021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err="1">
                <a:solidFill>
                  <a:schemeClr val="tx1"/>
                </a:solidFill>
                <a:latin typeface="Tahoma" pitchFamily="34" charset="0"/>
                <a:ea typeface="Tahoma" pitchFamily="34" charset="0"/>
                <a:cs typeface="Tahoma" pitchFamily="34" charset="0"/>
              </a:rPr>
              <a:t>Inscrivez</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ici</a:t>
            </a:r>
            <a:r>
              <a:rPr lang="sv-SE" sz="1200" b="1" dirty="0">
                <a:solidFill>
                  <a:schemeClr val="tx1"/>
                </a:solidFill>
                <a:latin typeface="Tahoma" pitchFamily="34" charset="0"/>
                <a:ea typeface="Tahoma" pitchFamily="34" charset="0"/>
                <a:cs typeface="Tahoma" pitchFamily="34" charset="0"/>
              </a:rPr>
              <a:t> le </a:t>
            </a:r>
            <a:r>
              <a:rPr lang="sv-SE" sz="1200" b="1" dirty="0" err="1">
                <a:solidFill>
                  <a:schemeClr val="tx1"/>
                </a:solidFill>
                <a:latin typeface="Tahoma" pitchFamily="34" charset="0"/>
                <a:ea typeface="Tahoma" pitchFamily="34" charset="0"/>
                <a:cs typeface="Tahoma" pitchFamily="34" charset="0"/>
              </a:rPr>
              <a:t>texte</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que</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vous</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désirez</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traduire</a:t>
            </a:r>
            <a:endParaRPr lang="sv-SE" sz="1200" b="1" dirty="0">
              <a:solidFill>
                <a:schemeClr val="tx1"/>
              </a:solidFill>
              <a:latin typeface="Tahoma" pitchFamily="34" charset="0"/>
              <a:ea typeface="Tahoma" pitchFamily="34" charset="0"/>
              <a:cs typeface="Tahoma" pitchFamily="34" charset="0"/>
            </a:endParaRPr>
          </a:p>
        </p:txBody>
      </p:sp>
      <p:sp>
        <p:nvSpPr>
          <p:cNvPr id="7" name="Oval Callout 6"/>
          <p:cNvSpPr/>
          <p:nvPr/>
        </p:nvSpPr>
        <p:spPr>
          <a:xfrm>
            <a:off x="1807223" y="2564904"/>
            <a:ext cx="2448644" cy="537220"/>
          </a:xfrm>
          <a:prstGeom prst="wedgeEllipseCallout">
            <a:avLst>
              <a:gd name="adj1" fmla="val -31530"/>
              <a:gd name="adj2" fmla="val 1050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err="1">
                <a:solidFill>
                  <a:schemeClr val="tx1"/>
                </a:solidFill>
                <a:latin typeface="Tahoma" pitchFamily="34" charset="0"/>
                <a:ea typeface="Tahoma" pitchFamily="34" charset="0"/>
                <a:cs typeface="Tahoma" pitchFamily="34" charset="0"/>
              </a:rPr>
              <a:t>Choisissez</a:t>
            </a:r>
            <a:r>
              <a:rPr lang="sv-SE" sz="1200" b="1" dirty="0">
                <a:solidFill>
                  <a:schemeClr val="tx1"/>
                </a:solidFill>
                <a:latin typeface="Tahoma" pitchFamily="34" charset="0"/>
                <a:ea typeface="Tahoma" pitchFamily="34" charset="0"/>
                <a:cs typeface="Tahoma" pitchFamily="34" charset="0"/>
              </a:rPr>
              <a:t> la </a:t>
            </a:r>
            <a:r>
              <a:rPr lang="sv-SE" sz="1200" b="1" dirty="0" err="1">
                <a:solidFill>
                  <a:schemeClr val="tx1"/>
                </a:solidFill>
                <a:latin typeface="Tahoma" pitchFamily="34" charset="0"/>
                <a:ea typeface="Tahoma" pitchFamily="34" charset="0"/>
                <a:cs typeface="Tahoma" pitchFamily="34" charset="0"/>
              </a:rPr>
              <a:t>langue</a:t>
            </a:r>
            <a:r>
              <a:rPr lang="sv-SE" sz="1200" b="1" dirty="0">
                <a:solidFill>
                  <a:schemeClr val="tx1"/>
                </a:solidFill>
                <a:latin typeface="Tahoma" pitchFamily="34" charset="0"/>
                <a:ea typeface="Tahoma" pitchFamily="34" charset="0"/>
                <a:cs typeface="Tahoma" pitchFamily="34" charset="0"/>
              </a:rPr>
              <a:t> source</a:t>
            </a:r>
          </a:p>
        </p:txBody>
      </p:sp>
      <p:sp>
        <p:nvSpPr>
          <p:cNvPr id="8" name="Oval Callout 7"/>
          <p:cNvSpPr/>
          <p:nvPr/>
        </p:nvSpPr>
        <p:spPr>
          <a:xfrm>
            <a:off x="4255867" y="5428567"/>
            <a:ext cx="2664296" cy="611460"/>
          </a:xfrm>
          <a:prstGeom prst="wedgeEllipseCallout">
            <a:avLst>
              <a:gd name="adj1" fmla="val 9720"/>
              <a:gd name="adj2" fmla="val -16965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err="1">
                <a:solidFill>
                  <a:schemeClr val="tx1"/>
                </a:solidFill>
                <a:latin typeface="Tahoma" pitchFamily="34" charset="0"/>
                <a:ea typeface="Tahoma" pitchFamily="34" charset="0"/>
                <a:cs typeface="Tahoma" pitchFamily="34" charset="0"/>
              </a:rPr>
              <a:t>Cliquez</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ici</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pour</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écouter</a:t>
            </a:r>
            <a:r>
              <a:rPr lang="sv-SE" sz="1200" b="1" dirty="0">
                <a:solidFill>
                  <a:schemeClr val="tx1"/>
                </a:solidFill>
                <a:latin typeface="Tahoma" pitchFamily="34" charset="0"/>
                <a:ea typeface="Tahoma" pitchFamily="34" charset="0"/>
                <a:cs typeface="Tahoma" pitchFamily="34" charset="0"/>
              </a:rPr>
              <a:t> la </a:t>
            </a:r>
            <a:r>
              <a:rPr lang="sv-SE" sz="1200" b="1" dirty="0" err="1">
                <a:solidFill>
                  <a:schemeClr val="tx1"/>
                </a:solidFill>
                <a:latin typeface="Tahoma" pitchFamily="34" charset="0"/>
                <a:ea typeface="Tahoma" pitchFamily="34" charset="0"/>
                <a:cs typeface="Tahoma" pitchFamily="34" charset="0"/>
              </a:rPr>
              <a:t>traduction</a:t>
            </a:r>
            <a:r>
              <a:rPr lang="sv-SE" sz="1200" b="1" dirty="0">
                <a:solidFill>
                  <a:schemeClr val="tx1"/>
                </a:solidFill>
                <a:latin typeface="Tahoma" pitchFamily="34" charset="0"/>
                <a:ea typeface="Tahoma" pitchFamily="34" charset="0"/>
                <a:cs typeface="Tahoma" pitchFamily="34" charset="0"/>
              </a:rPr>
              <a:t> du </a:t>
            </a:r>
            <a:r>
              <a:rPr lang="sv-SE" sz="1200" b="1" dirty="0" err="1">
                <a:solidFill>
                  <a:schemeClr val="tx1"/>
                </a:solidFill>
                <a:latin typeface="Tahoma" pitchFamily="34" charset="0"/>
                <a:ea typeface="Tahoma" pitchFamily="34" charset="0"/>
                <a:cs typeface="Tahoma" pitchFamily="34" charset="0"/>
              </a:rPr>
              <a:t>texte</a:t>
            </a:r>
            <a:endParaRPr lang="sv-SE" sz="1200" b="1" dirty="0">
              <a:solidFill>
                <a:schemeClr val="tx1"/>
              </a:solidFill>
              <a:latin typeface="Tahoma" pitchFamily="34" charset="0"/>
              <a:ea typeface="Tahoma" pitchFamily="34" charset="0"/>
              <a:cs typeface="Tahoma" pitchFamily="34" charset="0"/>
            </a:endParaRPr>
          </a:p>
        </p:txBody>
      </p:sp>
      <p:sp>
        <p:nvSpPr>
          <p:cNvPr id="9" name="Oval Callout 8"/>
          <p:cNvSpPr/>
          <p:nvPr/>
        </p:nvSpPr>
        <p:spPr>
          <a:xfrm>
            <a:off x="5867772" y="2708920"/>
            <a:ext cx="2448644" cy="537220"/>
          </a:xfrm>
          <a:prstGeom prst="wedgeEllipseCallout">
            <a:avLst>
              <a:gd name="adj1" fmla="val -44207"/>
              <a:gd name="adj2" fmla="val 7046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dirty="0" err="1">
                <a:solidFill>
                  <a:schemeClr val="tx1"/>
                </a:solidFill>
                <a:latin typeface="Tahoma" pitchFamily="34" charset="0"/>
                <a:ea typeface="Tahoma" pitchFamily="34" charset="0"/>
                <a:cs typeface="Tahoma" pitchFamily="34" charset="0"/>
              </a:rPr>
              <a:t>Choisissez</a:t>
            </a:r>
            <a:r>
              <a:rPr lang="sv-SE" sz="1200" b="1" dirty="0">
                <a:solidFill>
                  <a:schemeClr val="tx1"/>
                </a:solidFill>
                <a:latin typeface="Tahoma" pitchFamily="34" charset="0"/>
                <a:ea typeface="Tahoma" pitchFamily="34" charset="0"/>
                <a:cs typeface="Tahoma" pitchFamily="34" charset="0"/>
              </a:rPr>
              <a:t> la </a:t>
            </a:r>
            <a:r>
              <a:rPr lang="sv-SE" sz="1200" b="1" dirty="0" err="1">
                <a:solidFill>
                  <a:schemeClr val="tx1"/>
                </a:solidFill>
                <a:latin typeface="Tahoma" pitchFamily="34" charset="0"/>
                <a:ea typeface="Tahoma" pitchFamily="34" charset="0"/>
                <a:cs typeface="Tahoma" pitchFamily="34" charset="0"/>
              </a:rPr>
              <a:t>langue</a:t>
            </a:r>
            <a:r>
              <a:rPr lang="sv-SE" sz="1200" b="1" dirty="0">
                <a:solidFill>
                  <a:schemeClr val="tx1"/>
                </a:solidFill>
                <a:latin typeface="Tahoma" pitchFamily="34" charset="0"/>
                <a:ea typeface="Tahoma" pitchFamily="34" charset="0"/>
                <a:cs typeface="Tahoma" pitchFamily="34" charset="0"/>
              </a:rPr>
              <a:t> </a:t>
            </a:r>
            <a:r>
              <a:rPr lang="sv-SE" sz="1200" b="1" dirty="0" err="1">
                <a:solidFill>
                  <a:schemeClr val="tx1"/>
                </a:solidFill>
                <a:latin typeface="Tahoma" pitchFamily="34" charset="0"/>
                <a:ea typeface="Tahoma" pitchFamily="34" charset="0"/>
                <a:cs typeface="Tahoma" pitchFamily="34" charset="0"/>
              </a:rPr>
              <a:t>cible</a:t>
            </a:r>
            <a:endParaRPr lang="sv-SE" sz="12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6632"/>
            <a:ext cx="8229600" cy="720080"/>
          </a:xfrm>
        </p:spPr>
        <p:txBody>
          <a:bodyPr>
            <a:normAutofit/>
          </a:bodyPr>
          <a:lstStyle/>
          <a:p>
            <a:pPr eaLnBrk="1" hangingPunct="1">
              <a:defRPr/>
            </a:pPr>
            <a:r>
              <a:rPr lang="sv-SE" sz="2400" dirty="0">
                <a:latin typeface="Tahoma" pitchFamily="34" charset="0"/>
                <a:ea typeface="Tahoma" pitchFamily="34" charset="0"/>
                <a:cs typeface="Tahoma" pitchFamily="34" charset="0"/>
              </a:rPr>
              <a:t>Internet :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réseau</a:t>
            </a:r>
            <a:r>
              <a:rPr lang="sv-SE" sz="2400" dirty="0">
                <a:latin typeface="Tahoma" pitchFamily="34" charset="0"/>
                <a:ea typeface="Tahoma" pitchFamily="34" charset="0"/>
                <a:cs typeface="Tahoma" pitchFamily="34" charset="0"/>
              </a:rPr>
              <a:t> mondial</a:t>
            </a:r>
          </a:p>
        </p:txBody>
      </p:sp>
      <p:sp>
        <p:nvSpPr>
          <p:cNvPr id="7171" name="Rectangle 3"/>
          <p:cNvSpPr>
            <a:spLocks noGrp="1" noChangeArrowheads="1"/>
          </p:cNvSpPr>
          <p:nvPr>
            <p:ph idx="1"/>
          </p:nvPr>
        </p:nvSpPr>
        <p:spPr>
          <a:xfrm>
            <a:off x="179512" y="761377"/>
            <a:ext cx="8856984" cy="6048672"/>
          </a:xfrm>
        </p:spPr>
        <p:txBody>
          <a:bodyPr>
            <a:normAutofit fontScale="77500" lnSpcReduction="20000"/>
          </a:bodyPr>
          <a:lstStyle/>
          <a:p>
            <a:pPr eaLnBrk="1" hangingPunct="1">
              <a:lnSpc>
                <a:spcPct val="120000"/>
              </a:lnSpc>
              <a:defRPr/>
            </a:pPr>
            <a:endParaRPr lang="fr-FR" sz="2000" dirty="0">
              <a:latin typeface="Tahoma" pitchFamily="34" charset="0"/>
              <a:ea typeface="Tahoma" pitchFamily="34" charset="0"/>
              <a:cs typeface="Tahoma" pitchFamily="34" charset="0"/>
            </a:endParaRPr>
          </a:p>
          <a:p>
            <a:pPr marL="0" indent="0">
              <a:lnSpc>
                <a:spcPct val="120000"/>
              </a:lnSpc>
              <a:buNone/>
              <a:defRPr/>
            </a:pPr>
            <a:r>
              <a:rPr lang="fr-FR" sz="2000" dirty="0">
                <a:latin typeface="Tahoma" pitchFamily="34" charset="0"/>
                <a:ea typeface="Tahoma" pitchFamily="34" charset="0"/>
                <a:cs typeface="Tahoma" pitchFamily="34" charset="0"/>
              </a:rPr>
              <a:t>Internet offre de merveilleuses possibilités pour trouver des information ou communiquer par écrit ou par images vidéo et par sons dans le monde entier. Les ordinateurs de différents continents sont connectés par ce réseau qui nous permet d’obtenir très rapidement des informations, quelle que soit l’éloignement de la source d’informations.</a:t>
            </a:r>
          </a:p>
          <a:p>
            <a:pPr marL="0" indent="0">
              <a:lnSpc>
                <a:spcPct val="120000"/>
              </a:lnSpc>
              <a:buNone/>
              <a:defRPr/>
            </a:pPr>
            <a:endParaRPr lang="fr-FR" sz="2000" dirty="0">
              <a:latin typeface="Tahoma" pitchFamily="34" charset="0"/>
              <a:ea typeface="Tahoma" pitchFamily="34" charset="0"/>
              <a:cs typeface="Tahoma" pitchFamily="34" charset="0"/>
            </a:endParaRPr>
          </a:p>
          <a:p>
            <a:pPr marL="0" indent="0">
              <a:lnSpc>
                <a:spcPct val="120000"/>
              </a:lnSpc>
              <a:buNone/>
              <a:defRPr/>
            </a:pPr>
            <a:r>
              <a:rPr lang="fr-FR" sz="2000" dirty="0">
                <a:latin typeface="Tahoma" pitchFamily="34" charset="0"/>
                <a:ea typeface="Tahoma" pitchFamily="34" charset="0"/>
                <a:cs typeface="Tahoma" pitchFamily="34" charset="0"/>
              </a:rPr>
              <a:t>Le domaine d’application qui connaît la plus forte expansion actuellement est la possibilité de contribuer au contenu d’Internet. Le fait de publier ses propres contenus et de communiquer par ce que l’on nomme les</a:t>
            </a:r>
            <a:r>
              <a:rPr lang="fr-FR" sz="2000" b="1" dirty="0">
                <a:latin typeface="Tahoma" pitchFamily="34" charset="0"/>
                <a:ea typeface="Tahoma" pitchFamily="34" charset="0"/>
                <a:cs typeface="Tahoma" pitchFamily="34" charset="0"/>
              </a:rPr>
              <a:t> </a:t>
            </a:r>
            <a:r>
              <a:rPr lang="fr-FR" sz="2000" b="1" i="1" dirty="0">
                <a:latin typeface="Tahoma" pitchFamily="34" charset="0"/>
                <a:ea typeface="Tahoma" pitchFamily="34" charset="0"/>
                <a:cs typeface="Tahoma" pitchFamily="34" charset="0"/>
              </a:rPr>
              <a:t>médias sociaux</a:t>
            </a:r>
            <a:r>
              <a:rPr lang="fr-FR" sz="2000" dirty="0">
                <a:latin typeface="Tahoma" pitchFamily="34" charset="0"/>
                <a:ea typeface="Tahoma" pitchFamily="34" charset="0"/>
                <a:cs typeface="Tahoma" pitchFamily="34" charset="0"/>
              </a:rPr>
              <a:t>, par exemple les blogs, les forums </a:t>
            </a:r>
            <a:r>
              <a:rPr lang="fr-FR" sz="2000" dirty="0" err="1">
                <a:latin typeface="Tahoma" pitchFamily="34" charset="0"/>
                <a:ea typeface="Tahoma" pitchFamily="34" charset="0"/>
                <a:cs typeface="Tahoma" pitchFamily="34" charset="0"/>
              </a:rPr>
              <a:t>sociaus</a:t>
            </a:r>
            <a:r>
              <a:rPr lang="fr-FR" sz="2000" dirty="0">
                <a:latin typeface="Tahoma" pitchFamily="34" charset="0"/>
                <a:ea typeface="Tahoma" pitchFamily="34" charset="0"/>
                <a:cs typeface="Tahoma" pitchFamily="34" charset="0"/>
              </a:rPr>
              <a:t> tels que </a:t>
            </a:r>
            <a:r>
              <a:rPr lang="fr-FR" sz="2000" i="1" dirty="0">
                <a:latin typeface="Tahoma" pitchFamily="34" charset="0"/>
                <a:ea typeface="Tahoma" pitchFamily="34" charset="0"/>
                <a:cs typeface="Tahoma" pitchFamily="34" charset="0"/>
              </a:rPr>
              <a:t>Facebook </a:t>
            </a:r>
            <a:r>
              <a:rPr lang="fr-FR" sz="2000" dirty="0">
                <a:latin typeface="Tahoma" pitchFamily="34" charset="0"/>
                <a:ea typeface="Tahoma" pitchFamily="34" charset="0"/>
                <a:cs typeface="Tahoma" pitchFamily="34" charset="0"/>
              </a:rPr>
              <a:t>ou de partager des images et des films, par exemple </a:t>
            </a:r>
            <a:r>
              <a:rPr lang="fr-FR" sz="2000" dirty="0" err="1">
                <a:latin typeface="Tahoma" pitchFamily="34" charset="0"/>
                <a:ea typeface="Tahoma" pitchFamily="34" charset="0"/>
                <a:cs typeface="Tahoma" pitchFamily="34" charset="0"/>
              </a:rPr>
              <a:t>sur</a:t>
            </a:r>
            <a:r>
              <a:rPr lang="fr-FR" sz="2000" i="1" dirty="0" err="1">
                <a:latin typeface="Tahoma" pitchFamily="34" charset="0"/>
                <a:ea typeface="Tahoma" pitchFamily="34" charset="0"/>
                <a:cs typeface="Tahoma" pitchFamily="34" charset="0"/>
              </a:rPr>
              <a:t>Youtube</a:t>
            </a:r>
            <a:r>
              <a:rPr lang="fr-FR" sz="2000" dirty="0">
                <a:latin typeface="Tahoma" pitchFamily="34" charset="0"/>
                <a:ea typeface="Tahoma" pitchFamily="34" charset="0"/>
                <a:cs typeface="Tahoma" pitchFamily="34" charset="0"/>
              </a:rPr>
              <a:t> ou </a:t>
            </a:r>
            <a:r>
              <a:rPr lang="fr-FR" sz="2000" i="1" dirty="0">
                <a:latin typeface="Tahoma" pitchFamily="34" charset="0"/>
                <a:ea typeface="Tahoma" pitchFamily="34" charset="0"/>
                <a:cs typeface="Tahoma" pitchFamily="34" charset="0"/>
              </a:rPr>
              <a:t>Flickr</a:t>
            </a:r>
            <a:r>
              <a:rPr lang="fr-FR" sz="2000" dirty="0">
                <a:latin typeface="Tahoma" pitchFamily="34" charset="0"/>
                <a:ea typeface="Tahoma" pitchFamily="34" charset="0"/>
                <a:cs typeface="Tahoma" pitchFamily="34" charset="0"/>
              </a:rPr>
              <a:t>. De nombreuses entreprises et organisations utilisent les médias sociaux sur Internet pour communiquer avec leurs groupes-cibles, puisque c’est une manière rapide et simple de se joindre et de créer un dialogue.</a:t>
            </a:r>
          </a:p>
          <a:p>
            <a:pPr marL="0" indent="0">
              <a:lnSpc>
                <a:spcPct val="120000"/>
              </a:lnSpc>
              <a:buNone/>
              <a:defRPr/>
            </a:pPr>
            <a:endParaRPr lang="fr-FR" sz="2000" dirty="0">
              <a:latin typeface="Tahoma" pitchFamily="34" charset="0"/>
              <a:ea typeface="Tahoma" pitchFamily="34" charset="0"/>
              <a:cs typeface="Tahoma" pitchFamily="34" charset="0"/>
            </a:endParaRPr>
          </a:p>
          <a:p>
            <a:pPr marL="0" indent="0">
              <a:lnSpc>
                <a:spcPct val="120000"/>
              </a:lnSpc>
              <a:buNone/>
              <a:defRPr/>
            </a:pPr>
            <a:r>
              <a:rPr lang="fr-FR" sz="2000" dirty="0" err="1">
                <a:latin typeface="Tahoma" pitchFamily="34" charset="0"/>
                <a:ea typeface="Tahoma" pitchFamily="34" charset="0"/>
                <a:cs typeface="Tahoma" pitchFamily="34" charset="0"/>
              </a:rPr>
              <a:t>Idag</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använder</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många</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företag</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och</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organisationer</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sociala</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medier</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på</a:t>
            </a:r>
            <a:r>
              <a:rPr lang="fr-FR" sz="2000" dirty="0">
                <a:latin typeface="Tahoma" pitchFamily="34" charset="0"/>
                <a:ea typeface="Tahoma" pitchFamily="34" charset="0"/>
                <a:cs typeface="Tahoma" pitchFamily="34" charset="0"/>
              </a:rPr>
              <a:t> internet för att </a:t>
            </a:r>
            <a:r>
              <a:rPr lang="fr-FR" sz="2000" dirty="0" err="1">
                <a:latin typeface="Tahoma" pitchFamily="34" charset="0"/>
                <a:ea typeface="Tahoma" pitchFamily="34" charset="0"/>
                <a:cs typeface="Tahoma" pitchFamily="34" charset="0"/>
              </a:rPr>
              <a:t>kommunicera</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med</a:t>
            </a:r>
            <a:r>
              <a:rPr lang="fr-FR" sz="2000" dirty="0">
                <a:latin typeface="Tahoma" pitchFamily="34" charset="0"/>
                <a:ea typeface="Tahoma" pitchFamily="34" charset="0"/>
                <a:cs typeface="Tahoma" pitchFamily="34" charset="0"/>
              </a:rPr>
              <a:t> </a:t>
            </a:r>
            <a:r>
              <a:rPr lang="fr-FR" sz="2000" dirty="0" err="1">
                <a:latin typeface="Tahoma" pitchFamily="34" charset="0"/>
                <a:ea typeface="Tahoma" pitchFamily="34" charset="0"/>
                <a:cs typeface="Tahoma" pitchFamily="34" charset="0"/>
              </a:rPr>
              <a:t>sina</a:t>
            </a:r>
            <a:r>
              <a:rPr lang="fr-FR" sz="2000" dirty="0">
                <a:latin typeface="Tahoma" pitchFamily="34" charset="0"/>
                <a:ea typeface="Tahoma" pitchFamily="34" charset="0"/>
                <a:cs typeface="Tahoma" pitchFamily="34" charset="0"/>
              </a:rPr>
              <a:t> l’avantage d’Internet est aussi son côté sombre: n’importe qui peut publier n’importe quoi. Personne ne vérifie les informations. Internet n’est soumis à aucun contrôle d’aucune autorité. Les informations sont ouvertes et accessibles pour tous et peuvent donc être utilisées dans différents buts : informations des autorités, textes scientifiques, publicité ou propagande. </a:t>
            </a:r>
          </a:p>
          <a:p>
            <a:pPr marL="0" indent="0">
              <a:lnSpc>
                <a:spcPct val="120000"/>
              </a:lnSpc>
              <a:buNone/>
              <a:defRPr/>
            </a:pPr>
            <a:endParaRPr lang="fr-FR" sz="2000" dirty="0">
              <a:latin typeface="Tahoma" pitchFamily="34" charset="0"/>
              <a:ea typeface="Tahoma" pitchFamily="34" charset="0"/>
              <a:cs typeface="Tahoma" pitchFamily="34" charset="0"/>
            </a:endParaRPr>
          </a:p>
          <a:p>
            <a:pPr marL="0" indent="0">
              <a:lnSpc>
                <a:spcPct val="120000"/>
              </a:lnSpc>
              <a:buNone/>
              <a:defRPr/>
            </a:pPr>
            <a:r>
              <a:rPr lang="fr-FR" sz="2000" dirty="0">
                <a:latin typeface="Tahoma" pitchFamily="34" charset="0"/>
                <a:ea typeface="Tahoma" pitchFamily="34" charset="0"/>
                <a:cs typeface="Tahoma" pitchFamily="34" charset="0"/>
              </a:rPr>
              <a:t>Pour ces raisons, il est important de prêter attention aux sources derrière toute information trouvée sur &lt;internet. L’utilisation d’Internet est gratuite mais une connexion est nécessaire. Si vous désirez l’utiliser depuis chez vous, il vous faut un abonnement.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ox(in)">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box(in)">
                                      <p:cBhvr>
                                        <p:cTn id="12" dur="500"/>
                                        <p:tgtEl>
                                          <p:spTgt spid="71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Effect transition="in" filter="box(in)">
                                      <p:cBhvr>
                                        <p:cTn id="17" dur="500"/>
                                        <p:tgtEl>
                                          <p:spTgt spid="717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7" end="7"/>
                                            </p:txEl>
                                          </p:spTgt>
                                        </p:tgtEl>
                                        <p:attrNameLst>
                                          <p:attrName>style.visibility</p:attrName>
                                        </p:attrNameLst>
                                      </p:cBhvr>
                                      <p:to>
                                        <p:strVal val="visible"/>
                                      </p:to>
                                    </p:set>
                                    <p:animEffect transition="in" filter="box(in)">
                                      <p:cBhvr>
                                        <p:cTn id="22"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0" y="0"/>
            <a:ext cx="8229600" cy="1844675"/>
          </a:xfrm>
        </p:spPr>
        <p:txBody>
          <a:bodyPr>
            <a:normAutofit/>
          </a:bodyPr>
          <a:lstStyle/>
          <a:p>
            <a:pPr eaLnBrk="1" hangingPunct="1">
              <a:buNone/>
              <a:defRPr/>
            </a:pPr>
            <a:r>
              <a:rPr lang="sv-SE" sz="2400" dirty="0">
                <a:solidFill>
                  <a:schemeClr val="tx2"/>
                </a:solidFill>
                <a:latin typeface="Tahoma" pitchFamily="34" charset="0"/>
                <a:ea typeface="Tahoma" pitchFamily="34" charset="0"/>
                <a:cs typeface="Tahoma" pitchFamily="34" charset="0"/>
              </a:rPr>
              <a:t>G)		</a:t>
            </a:r>
            <a:r>
              <a:rPr lang="sv-SE" sz="2400" dirty="0" err="1">
                <a:solidFill>
                  <a:schemeClr val="tx2"/>
                </a:solidFill>
                <a:latin typeface="Tahoma" pitchFamily="34" charset="0"/>
                <a:ea typeface="Tahoma" pitchFamily="34" charset="0"/>
                <a:cs typeface="Tahoma" pitchFamily="34" charset="0"/>
              </a:rPr>
              <a:t>G-mail</a:t>
            </a:r>
            <a:endParaRPr lang="sv-SE" sz="2400" dirty="0">
              <a:solidFill>
                <a:schemeClr val="tx2"/>
              </a:solidFill>
              <a:latin typeface="Tahoma" pitchFamily="34" charset="0"/>
              <a:ea typeface="Tahoma" pitchFamily="34" charset="0"/>
              <a:cs typeface="Tahoma" pitchFamily="34" charset="0"/>
            </a:endParaRPr>
          </a:p>
          <a:p>
            <a:pPr eaLnBrk="1" hangingPunct="1">
              <a:buNone/>
              <a:defRPr/>
            </a:pPr>
            <a:r>
              <a:rPr lang="sv-SE" sz="28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Créez</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un</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compte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courriel</a:t>
            </a:r>
            <a:r>
              <a:rPr lang="sv-SE" sz="1600" dirty="0">
                <a:latin typeface="Tahoma" pitchFamily="34" charset="0"/>
                <a:ea typeface="Tahoma" pitchFamily="34" charset="0"/>
                <a:cs typeface="Tahoma" pitchFamily="34" charset="0"/>
              </a:rPr>
              <a:t> en </a:t>
            </a:r>
            <a:r>
              <a:rPr lang="sv-SE" sz="1600" b="1" dirty="0" err="1">
                <a:latin typeface="Tahoma" pitchFamily="34" charset="0"/>
                <a:ea typeface="Tahoma" pitchFamily="34" charset="0"/>
                <a:cs typeface="Tahoma" pitchFamily="34" charset="0"/>
              </a:rPr>
              <a:t>CRÉANT</a:t>
            </a:r>
            <a:r>
              <a:rPr lang="sv-SE" sz="1600" b="1" dirty="0">
                <a:latin typeface="Tahoma" pitchFamily="34" charset="0"/>
                <a:ea typeface="Tahoma" pitchFamily="34" charset="0"/>
                <a:cs typeface="Tahoma" pitchFamily="34" charset="0"/>
              </a:rPr>
              <a:t> UN </a:t>
            </a:r>
            <a:r>
              <a:rPr lang="sv-SE" sz="1600" b="1" dirty="0" err="1">
                <a:latin typeface="Tahoma" pitchFamily="34" charset="0"/>
                <a:ea typeface="Tahoma" pitchFamily="34" charset="0"/>
                <a:cs typeface="Tahoma" pitchFamily="34" charset="0"/>
              </a:rPr>
              <a:t>COMPTE</a:t>
            </a:r>
            <a:r>
              <a:rPr lang="sv-SE" sz="1600" b="1"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sous</a:t>
            </a:r>
            <a:r>
              <a:rPr lang="sv-SE" sz="1600" dirty="0">
                <a:latin typeface="Tahoma" pitchFamily="34" charset="0"/>
                <a:ea typeface="Tahoma" pitchFamily="34" charset="0"/>
                <a:cs typeface="Tahoma" pitchFamily="34" charset="0"/>
              </a:rPr>
              <a:t> Google.</a:t>
            </a:r>
            <a:endParaRPr lang="sv-SE" sz="2400" dirty="0">
              <a:latin typeface="Tahoma" pitchFamily="34" charset="0"/>
              <a:ea typeface="Tahoma" pitchFamily="34" charset="0"/>
              <a:cs typeface="Tahoma" pitchFamily="34" charset="0"/>
            </a:endParaRPr>
          </a:p>
        </p:txBody>
      </p:sp>
      <p:pic>
        <p:nvPicPr>
          <p:cNvPr id="34818" name="Picture 2"/>
          <p:cNvPicPr>
            <a:picLocks noGrp="1" noChangeAspect="1" noChangeArrowheads="1"/>
          </p:cNvPicPr>
          <p:nvPr>
            <p:ph sz="half" idx="2"/>
          </p:nvPr>
        </p:nvPicPr>
        <p:blipFill>
          <a:blip r:embed="rId2" cstate="print"/>
          <a:srcRect/>
          <a:stretch>
            <a:fillRect/>
          </a:stretch>
        </p:blipFill>
        <p:spPr>
          <a:xfrm>
            <a:off x="0" y="1989138"/>
            <a:ext cx="9144000" cy="4868862"/>
          </a:xfrm>
        </p:spPr>
      </p:pic>
      <p:sp>
        <p:nvSpPr>
          <p:cNvPr id="6" name="Rundad rektangulär 5"/>
          <p:cNvSpPr>
            <a:spLocks noChangeArrowheads="1"/>
          </p:cNvSpPr>
          <p:nvPr/>
        </p:nvSpPr>
        <p:spPr bwMode="auto">
          <a:xfrm>
            <a:off x="3851920" y="3357563"/>
            <a:ext cx="2232968" cy="431477"/>
          </a:xfrm>
          <a:prstGeom prst="wedgeRoundRectCallout">
            <a:avLst>
              <a:gd name="adj1" fmla="val 107465"/>
              <a:gd name="adj2" fmla="val -5171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1"/>
            <a:r>
              <a:rPr lang="sv-SE" sz="1200" b="1" dirty="0" err="1">
                <a:ea typeface="Tahoma" pitchFamily="34" charset="0"/>
                <a:cs typeface="Tahoma" pitchFamily="34" charset="0"/>
              </a:rPr>
              <a:t>Créer</a:t>
            </a:r>
            <a:r>
              <a:rPr lang="sv-SE" sz="1200" b="1" dirty="0">
                <a:ea typeface="Tahoma" pitchFamily="34" charset="0"/>
                <a:cs typeface="Tahoma" pitchFamily="34" charset="0"/>
              </a:rPr>
              <a:t> </a:t>
            </a:r>
            <a:r>
              <a:rPr lang="sv-SE" sz="1200" b="1" dirty="0" err="1">
                <a:ea typeface="Tahoma" pitchFamily="34" charset="0"/>
                <a:cs typeface="Tahoma" pitchFamily="34" charset="0"/>
              </a:rPr>
              <a:t>un</a:t>
            </a:r>
            <a:r>
              <a:rPr lang="sv-SE" sz="1200" b="1" dirty="0">
                <a:ea typeface="Tahoma" pitchFamily="34" charset="0"/>
                <a:cs typeface="Tahoma" pitchFamily="34" charset="0"/>
              </a:rPr>
              <a:t> nouveau </a:t>
            </a:r>
            <a:r>
              <a:rPr lang="sv-SE" sz="1200" b="1" dirty="0" err="1">
                <a:ea typeface="Tahoma" pitchFamily="34" charset="0"/>
                <a:cs typeface="Tahoma" pitchFamily="34" charset="0"/>
              </a:rPr>
              <a:t>compte</a:t>
            </a:r>
            <a:r>
              <a:rPr lang="sv-SE" sz="1200" b="1" dirty="0">
                <a:ea typeface="Tahoma" pitchFamily="34" charset="0"/>
                <a:cs typeface="Tahoma" pitchFamily="34" charset="0"/>
              </a:rPr>
              <a:t> G-mail</a:t>
            </a:r>
          </a:p>
        </p:txBody>
      </p:sp>
      <p:sp>
        <p:nvSpPr>
          <p:cNvPr id="5" name="Rundad rektangulär 5"/>
          <p:cNvSpPr>
            <a:spLocks noChangeArrowheads="1"/>
          </p:cNvSpPr>
          <p:nvPr/>
        </p:nvSpPr>
        <p:spPr bwMode="auto">
          <a:xfrm>
            <a:off x="3563888" y="4077072"/>
            <a:ext cx="1872208" cy="576064"/>
          </a:xfrm>
          <a:prstGeom prst="wedgeRoundRectCallout">
            <a:avLst>
              <a:gd name="adj1" fmla="val 70521"/>
              <a:gd name="adj2" fmla="val -4394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1"/>
            <a:r>
              <a:rPr lang="sv-SE" sz="1200" b="1" dirty="0">
                <a:ea typeface="Tahoma" pitchFamily="34" charset="0"/>
                <a:cs typeface="Tahoma" pitchFamily="34" charset="0"/>
              </a:rPr>
              <a:t>Si </a:t>
            </a:r>
            <a:r>
              <a:rPr lang="sv-SE" sz="1200" b="1" dirty="0" err="1">
                <a:ea typeface="Tahoma" pitchFamily="34" charset="0"/>
                <a:cs typeface="Tahoma" pitchFamily="34" charset="0"/>
              </a:rPr>
              <a:t>vous</a:t>
            </a:r>
            <a:r>
              <a:rPr lang="sv-SE" sz="1200" b="1" dirty="0">
                <a:ea typeface="Tahoma" pitchFamily="34" charset="0"/>
                <a:cs typeface="Tahoma" pitchFamily="34" charset="0"/>
              </a:rPr>
              <a:t> </a:t>
            </a:r>
            <a:r>
              <a:rPr lang="sv-SE" sz="1200" b="1" dirty="0" err="1">
                <a:ea typeface="Tahoma" pitchFamily="34" charset="0"/>
                <a:cs typeface="Tahoma" pitchFamily="34" charset="0"/>
              </a:rPr>
              <a:t>avez</a:t>
            </a:r>
            <a:r>
              <a:rPr lang="sv-SE" sz="1200" b="1" dirty="0">
                <a:ea typeface="Tahoma" pitchFamily="34" charset="0"/>
                <a:cs typeface="Tahoma" pitchFamily="34" charset="0"/>
              </a:rPr>
              <a:t> déjà </a:t>
            </a:r>
            <a:r>
              <a:rPr lang="sv-SE" sz="1200" b="1" dirty="0" err="1">
                <a:ea typeface="Tahoma" pitchFamily="34" charset="0"/>
                <a:cs typeface="Tahoma" pitchFamily="34" charset="0"/>
              </a:rPr>
              <a:t>un</a:t>
            </a:r>
            <a:r>
              <a:rPr lang="sv-SE" sz="1200" b="1" dirty="0">
                <a:ea typeface="Tahoma" pitchFamily="34" charset="0"/>
                <a:cs typeface="Tahoma" pitchFamily="34" charset="0"/>
              </a:rPr>
              <a:t> </a:t>
            </a:r>
            <a:r>
              <a:rPr lang="sv-SE" sz="1200" b="1" dirty="0" err="1">
                <a:ea typeface="Tahoma" pitchFamily="34" charset="0"/>
                <a:cs typeface="Tahoma" pitchFamily="34" charset="0"/>
              </a:rPr>
              <a:t>compte</a:t>
            </a:r>
            <a:r>
              <a:rPr lang="sv-SE" sz="1200" b="1" dirty="0">
                <a:ea typeface="Tahoma" pitchFamily="34" charset="0"/>
                <a:cs typeface="Tahoma" pitchFamily="34" charset="0"/>
              </a:rPr>
              <a:t> G-mail</a:t>
            </a:r>
          </a:p>
        </p:txBody>
      </p:sp>
      <p:sp>
        <p:nvSpPr>
          <p:cNvPr id="7" name="Rundad rektangulär 5"/>
          <p:cNvSpPr>
            <a:spLocks noChangeArrowheads="1"/>
          </p:cNvSpPr>
          <p:nvPr/>
        </p:nvSpPr>
        <p:spPr bwMode="auto">
          <a:xfrm>
            <a:off x="2987824" y="5373217"/>
            <a:ext cx="2371576" cy="792088"/>
          </a:xfrm>
          <a:prstGeom prst="wedgeRoundRectCallout">
            <a:avLst>
              <a:gd name="adj1" fmla="val 67654"/>
              <a:gd name="adj2" fmla="val -19437"/>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a:r>
              <a:rPr lang="sv-SE" sz="1200" b="1" dirty="0" err="1">
                <a:ea typeface="Tahoma" pitchFamily="34" charset="0"/>
                <a:cs typeface="Tahoma" pitchFamily="34" charset="0"/>
              </a:rPr>
              <a:t>Inscrivez</a:t>
            </a:r>
            <a:r>
              <a:rPr lang="sv-SE" sz="1200" b="1" dirty="0">
                <a:ea typeface="Tahoma" pitchFamily="34" charset="0"/>
                <a:cs typeface="Tahoma" pitchFamily="34" charset="0"/>
              </a:rPr>
              <a:t> </a:t>
            </a:r>
            <a:r>
              <a:rPr lang="sv-SE" sz="1200" b="1" dirty="0" err="1">
                <a:ea typeface="Tahoma" pitchFamily="34" charset="0"/>
                <a:cs typeface="Tahoma" pitchFamily="34" charset="0"/>
              </a:rPr>
              <a:t>votre</a:t>
            </a:r>
            <a:r>
              <a:rPr lang="sv-SE" sz="1200" b="1" dirty="0">
                <a:ea typeface="Tahoma" pitchFamily="34" charset="0"/>
                <a:cs typeface="Tahoma" pitchFamily="34" charset="0"/>
              </a:rPr>
              <a:t> nom </a:t>
            </a:r>
            <a:r>
              <a:rPr lang="sv-SE" sz="1200" b="1" dirty="0" err="1">
                <a:ea typeface="Tahoma" pitchFamily="34" charset="0"/>
                <a:cs typeface="Tahoma" pitchFamily="34" charset="0"/>
              </a:rPr>
              <a:t>d’utilisateur</a:t>
            </a:r>
            <a:r>
              <a:rPr lang="sv-SE" sz="1200" b="1" dirty="0">
                <a:ea typeface="Tahoma" pitchFamily="34" charset="0"/>
                <a:cs typeface="Tahoma" pitchFamily="34" charset="0"/>
              </a:rPr>
              <a:t>, </a:t>
            </a:r>
            <a:r>
              <a:rPr lang="sv-SE" sz="1200" b="1" dirty="0" err="1">
                <a:ea typeface="Tahoma" pitchFamily="34" charset="0"/>
                <a:cs typeface="Tahoma" pitchFamily="34" charset="0"/>
              </a:rPr>
              <a:t>votre</a:t>
            </a:r>
            <a:r>
              <a:rPr lang="sv-SE" sz="1200" b="1" dirty="0">
                <a:ea typeface="Tahoma" pitchFamily="34" charset="0"/>
                <a:cs typeface="Tahoma" pitchFamily="34" charset="0"/>
              </a:rPr>
              <a:t> mot de </a:t>
            </a:r>
            <a:r>
              <a:rPr lang="sv-SE" sz="1200" b="1" dirty="0" err="1">
                <a:ea typeface="Tahoma" pitchFamily="34" charset="0"/>
                <a:cs typeface="Tahoma" pitchFamily="34" charset="0"/>
              </a:rPr>
              <a:t>passe</a:t>
            </a:r>
            <a:r>
              <a:rPr lang="sv-SE" sz="1200" b="1" dirty="0">
                <a:ea typeface="Tahoma" pitchFamily="34" charset="0"/>
                <a:cs typeface="Tahoma" pitchFamily="34" charset="0"/>
              </a:rPr>
              <a:t> </a:t>
            </a:r>
            <a:r>
              <a:rPr lang="sv-SE" sz="1200" b="1" dirty="0" err="1">
                <a:ea typeface="Tahoma" pitchFamily="34" charset="0"/>
                <a:cs typeface="Tahoma" pitchFamily="34" charset="0"/>
              </a:rPr>
              <a:t>puis</a:t>
            </a:r>
            <a:r>
              <a:rPr lang="sv-SE" sz="1200" b="1" dirty="0">
                <a:ea typeface="Tahoma" pitchFamily="34" charset="0"/>
                <a:cs typeface="Tahoma" pitchFamily="34" charset="0"/>
              </a:rPr>
              <a:t> </a:t>
            </a:r>
            <a:r>
              <a:rPr lang="sv-SE" sz="1200" b="1" dirty="0" err="1">
                <a:ea typeface="Tahoma" pitchFamily="34" charset="0"/>
                <a:cs typeface="Tahoma" pitchFamily="34" charset="0"/>
              </a:rPr>
              <a:t>cliquez</a:t>
            </a:r>
            <a:r>
              <a:rPr lang="sv-SE" sz="1200" b="1" dirty="0">
                <a:ea typeface="Tahoma" pitchFamily="34" charset="0"/>
                <a:cs typeface="Tahoma" pitchFamily="34" charset="0"/>
              </a:rPr>
              <a:t> </a:t>
            </a:r>
            <a:r>
              <a:rPr lang="sv-SE" sz="1200" b="1" dirty="0" err="1">
                <a:ea typeface="Tahoma" pitchFamily="34" charset="0"/>
                <a:cs typeface="Tahoma" pitchFamily="34" charset="0"/>
              </a:rPr>
              <a:t>ensuite</a:t>
            </a:r>
            <a:r>
              <a:rPr lang="sv-SE" sz="1200" b="1" dirty="0">
                <a:ea typeface="Tahoma" pitchFamily="34" charset="0"/>
                <a:cs typeface="Tahoma" pitchFamily="34" charset="0"/>
              </a:rPr>
              <a:t> sur Se </a:t>
            </a:r>
            <a:r>
              <a:rPr lang="sv-SE" sz="1200" b="1" dirty="0" err="1">
                <a:ea typeface="Tahoma" pitchFamily="34" charset="0"/>
                <a:cs typeface="Tahoma" pitchFamily="34" charset="0"/>
              </a:rPr>
              <a:t>connecter</a:t>
            </a:r>
            <a:r>
              <a:rPr lang="sv-SE" sz="1200" b="1" dirty="0">
                <a:ea typeface="Tahoma" pitchFamily="34" charset="0"/>
                <a:cs typeface="Tahoma"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arn(inVertic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barn(inVertical)">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barn(inVertical)">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arn(inVertical)">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P spid="5" grpId="0" build="allAtOnce" animBg="1"/>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defRPr/>
            </a:pPr>
            <a:r>
              <a:rPr lang="sv-SE" dirty="0">
                <a:solidFill>
                  <a:schemeClr val="tx2"/>
                </a:solidFill>
                <a:latin typeface="Tahoma" pitchFamily="34" charset="0"/>
                <a:ea typeface="Tahoma" pitchFamily="34" charset="0"/>
                <a:cs typeface="Tahoma" pitchFamily="34" charset="0"/>
              </a:rPr>
              <a:t>Le </a:t>
            </a:r>
            <a:r>
              <a:rPr lang="sv-SE" dirty="0" err="1">
                <a:solidFill>
                  <a:schemeClr val="tx2"/>
                </a:solidFill>
                <a:latin typeface="Tahoma" pitchFamily="34" charset="0"/>
                <a:ea typeface="Tahoma" pitchFamily="34" charset="0"/>
                <a:cs typeface="Tahoma" pitchFamily="34" charset="0"/>
              </a:rPr>
              <a:t>navigateur</a:t>
            </a:r>
            <a:endParaRPr lang="sv-SE" dirty="0">
              <a:solidFill>
                <a:schemeClr val="tx2"/>
              </a:solidFill>
              <a:latin typeface="Tahoma" pitchFamily="34" charset="0"/>
              <a:ea typeface="Tahoma" pitchFamily="34" charset="0"/>
              <a:cs typeface="Tahoma" pitchFamily="34" charset="0"/>
            </a:endParaRPr>
          </a:p>
        </p:txBody>
      </p:sp>
      <p:sp>
        <p:nvSpPr>
          <p:cNvPr id="8195" name="Rectangle 3"/>
          <p:cNvSpPr>
            <a:spLocks noGrp="1" noChangeArrowheads="1"/>
          </p:cNvSpPr>
          <p:nvPr>
            <p:ph idx="1"/>
          </p:nvPr>
        </p:nvSpPr>
        <p:spPr>
          <a:xfrm>
            <a:off x="457200" y="1700808"/>
            <a:ext cx="8435280" cy="4395192"/>
          </a:xfrm>
        </p:spPr>
        <p:txBody>
          <a:bodyPr>
            <a:normAutofit/>
          </a:bodyPr>
          <a:lstStyle/>
          <a:p>
            <a:pPr marL="0" indent="0">
              <a:buNone/>
            </a:pPr>
            <a:r>
              <a:rPr lang="sv-SE" sz="2400" dirty="0" err="1">
                <a:effectLst/>
                <a:latin typeface="Tahoma" pitchFamily="34" charset="0"/>
                <a:ea typeface="Tahoma" pitchFamily="34" charset="0"/>
                <a:cs typeface="Tahoma" pitchFamily="34" charset="0"/>
              </a:rPr>
              <a:t>Un</a:t>
            </a:r>
            <a:r>
              <a:rPr lang="sv-SE" sz="2400" dirty="0">
                <a:effectLst/>
                <a:latin typeface="Tahoma" pitchFamily="34" charset="0"/>
                <a:ea typeface="Tahoma" pitchFamily="34" charset="0"/>
                <a:cs typeface="Tahoma" pitchFamily="34" charset="0"/>
              </a:rPr>
              <a:t> </a:t>
            </a:r>
            <a:r>
              <a:rPr lang="sv-SE" sz="2400" dirty="0" err="1">
                <a:effectLst/>
                <a:latin typeface="Tahoma" pitchFamily="34" charset="0"/>
                <a:ea typeface="Tahoma" pitchFamily="34" charset="0"/>
                <a:cs typeface="Tahoma" pitchFamily="34" charset="0"/>
              </a:rPr>
              <a:t>navigateur</a:t>
            </a:r>
            <a:r>
              <a:rPr lang="sv-SE" sz="2400" dirty="0">
                <a:effectLst/>
                <a:latin typeface="Tahoma" pitchFamily="34" charset="0"/>
                <a:ea typeface="Tahoma" pitchFamily="34" charset="0"/>
                <a:cs typeface="Tahoma" pitchFamily="34" charset="0"/>
              </a:rPr>
              <a:t> est </a:t>
            </a:r>
            <a:r>
              <a:rPr lang="sv-SE" sz="2400" dirty="0" err="1">
                <a:effectLst/>
                <a:latin typeface="Tahoma" pitchFamily="34" charset="0"/>
                <a:ea typeface="Tahoma" pitchFamily="34" charset="0"/>
                <a:cs typeface="Tahoma" pitchFamily="34" charset="0"/>
              </a:rPr>
              <a:t>un</a:t>
            </a:r>
            <a:r>
              <a:rPr lang="sv-SE" sz="2400" dirty="0">
                <a:effectLst/>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logiciel</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utilisé</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pour</a:t>
            </a:r>
            <a:r>
              <a:rPr lang="sv-SE" sz="2400" dirty="0">
                <a:latin typeface="Tahoma" pitchFamily="34" charset="0"/>
                <a:ea typeface="Tahoma" pitchFamily="34" charset="0"/>
                <a:cs typeface="Tahoma" pitchFamily="34" charset="0"/>
              </a:rPr>
              <a:t> lire les pages Internet: </a:t>
            </a:r>
            <a:r>
              <a:rPr lang="sv-SE" sz="2400" dirty="0" err="1">
                <a:latin typeface="Tahoma" pitchFamily="34" charset="0"/>
                <a:ea typeface="Tahoma" pitchFamily="34" charset="0"/>
                <a:cs typeface="Tahoma" pitchFamily="34" charset="0"/>
              </a:rPr>
              <a:t>surfer</a:t>
            </a:r>
            <a:r>
              <a:rPr lang="sv-SE" sz="2400" dirty="0">
                <a:latin typeface="Tahoma" pitchFamily="34" charset="0"/>
                <a:ea typeface="Tahoma" pitchFamily="34" charset="0"/>
                <a:cs typeface="Tahoma" pitchFamily="34" charset="0"/>
              </a:rPr>
              <a:t> sur la </a:t>
            </a:r>
            <a:r>
              <a:rPr lang="sv-SE" sz="2400" dirty="0" err="1">
                <a:latin typeface="Tahoma" pitchFamily="34" charset="0"/>
                <a:ea typeface="Tahoma" pitchFamily="34" charset="0"/>
                <a:cs typeface="Tahoma" pitchFamily="34" charset="0"/>
              </a:rPr>
              <a:t>Toile</a:t>
            </a:r>
            <a:r>
              <a:rPr lang="sv-SE" sz="2400" dirty="0">
                <a:latin typeface="Tahoma" pitchFamily="34" charset="0"/>
                <a:ea typeface="Tahoma" pitchFamily="34" charset="0"/>
                <a:cs typeface="Tahoma" pitchFamily="34" charset="0"/>
              </a:rPr>
              <a:t>. Il </a:t>
            </a:r>
            <a:r>
              <a:rPr lang="sv-SE" sz="2400" dirty="0" err="1">
                <a:latin typeface="Tahoma" pitchFamily="34" charset="0"/>
                <a:ea typeface="Tahoma" pitchFamily="34" charset="0"/>
                <a:cs typeface="Tahoma" pitchFamily="34" charset="0"/>
              </a:rPr>
              <a:t>existe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un</a:t>
            </a:r>
            <a:r>
              <a:rPr lang="sv-SE" sz="2400" dirty="0">
                <a:latin typeface="Tahoma" pitchFamily="34" charset="0"/>
                <a:ea typeface="Tahoma" pitchFamily="34" charset="0"/>
                <a:cs typeface="Tahoma" pitchFamily="34" charset="0"/>
              </a:rPr>
              <a:t> grand </a:t>
            </a:r>
            <a:r>
              <a:rPr lang="sv-SE" sz="2400" dirty="0" err="1">
                <a:latin typeface="Tahoma" pitchFamily="34" charset="0"/>
                <a:ea typeface="Tahoma" pitchFamily="34" charset="0"/>
                <a:cs typeface="Tahoma" pitchFamily="34" charset="0"/>
              </a:rPr>
              <a:t>nombre</a:t>
            </a:r>
            <a:r>
              <a:rPr lang="sv-SE" sz="2400" dirty="0">
                <a:latin typeface="Tahoma" pitchFamily="34" charset="0"/>
                <a:ea typeface="Tahoma" pitchFamily="34" charset="0"/>
                <a:cs typeface="Tahoma" pitchFamily="34" charset="0"/>
              </a:rPr>
              <a:t> de </a:t>
            </a:r>
            <a:r>
              <a:rPr lang="sv-SE" sz="2400" dirty="0" err="1">
                <a:latin typeface="Tahoma" pitchFamily="34" charset="0"/>
                <a:ea typeface="Tahoma" pitchFamily="34" charset="0"/>
                <a:cs typeface="Tahoma" pitchFamily="34" charset="0"/>
              </a:rPr>
              <a:t>navigateurs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différents</a:t>
            </a:r>
            <a:r>
              <a:rPr lang="sv-SE" sz="2400" dirty="0">
                <a:latin typeface="Tahoma" pitchFamily="34" charset="0"/>
                <a:ea typeface="Tahoma" pitchFamily="34" charset="0"/>
                <a:cs typeface="Tahoma" pitchFamily="34" charset="0"/>
              </a:rPr>
              <a:t>, le plus </a:t>
            </a:r>
            <a:r>
              <a:rPr lang="sv-SE" sz="2400" dirty="0" err="1">
                <a:latin typeface="Tahoma" pitchFamily="34" charset="0"/>
                <a:ea typeface="Tahoma" pitchFamily="34" charset="0"/>
                <a:cs typeface="Tahoma" pitchFamily="34" charset="0"/>
              </a:rPr>
              <a:t>utilisé</a:t>
            </a:r>
            <a:r>
              <a:rPr lang="sv-SE" sz="2400" dirty="0">
                <a:latin typeface="Tahoma" pitchFamily="34" charset="0"/>
                <a:ea typeface="Tahoma" pitchFamily="34" charset="0"/>
                <a:cs typeface="Tahoma" pitchFamily="34" charset="0"/>
              </a:rPr>
              <a:t> est Internet Explorer </a:t>
            </a:r>
            <a:r>
              <a:rPr lang="sv-SE" sz="2400" dirty="0" err="1">
                <a:latin typeface="Tahoma" pitchFamily="34" charset="0"/>
                <a:ea typeface="Tahoma" pitchFamily="34" charset="0"/>
                <a:cs typeface="Tahoma" pitchFamily="34" charset="0"/>
              </a:rPr>
              <a:t>qui</a:t>
            </a:r>
            <a:r>
              <a:rPr lang="sv-SE" sz="2400" dirty="0">
                <a:latin typeface="Tahoma" pitchFamily="34" charset="0"/>
                <a:ea typeface="Tahoma" pitchFamily="34" charset="0"/>
                <a:cs typeface="Tahoma" pitchFamily="34" charset="0"/>
              </a:rPr>
              <a:t> est </a:t>
            </a:r>
            <a:r>
              <a:rPr lang="sv-SE" sz="2400" dirty="0" err="1">
                <a:latin typeface="Tahoma" pitchFamily="34" charset="0"/>
                <a:ea typeface="Tahoma" pitchFamily="34" charset="0"/>
                <a:cs typeface="Tahoma" pitchFamily="34" charset="0"/>
              </a:rPr>
              <a:t>compris</a:t>
            </a:r>
            <a:r>
              <a:rPr lang="sv-SE" sz="2400" dirty="0">
                <a:latin typeface="Tahoma" pitchFamily="34" charset="0"/>
                <a:ea typeface="Tahoma" pitchFamily="34" charset="0"/>
                <a:cs typeface="Tahoma" pitchFamily="34" charset="0"/>
              </a:rPr>
              <a:t> dans le </a:t>
            </a:r>
            <a:r>
              <a:rPr lang="sv-SE" sz="2400" dirty="0" err="1">
                <a:latin typeface="Tahoma" pitchFamily="34" charset="0"/>
                <a:ea typeface="Tahoma" pitchFamily="34" charset="0"/>
                <a:cs typeface="Tahoma" pitchFamily="34" charset="0"/>
              </a:rPr>
              <a:t>système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d’exploitation</a:t>
            </a:r>
            <a:r>
              <a:rPr lang="sv-SE" sz="2400" dirty="0">
                <a:latin typeface="Tahoma" pitchFamily="34" charset="0"/>
                <a:ea typeface="Tahoma" pitchFamily="34" charset="0"/>
                <a:cs typeface="Tahoma" pitchFamily="34" charset="0"/>
              </a:rPr>
              <a:t> de Windows. </a:t>
            </a:r>
            <a:r>
              <a:rPr lang="sv-SE" sz="2400" dirty="0" err="1">
                <a:latin typeface="Tahoma" pitchFamily="34" charset="0"/>
                <a:ea typeface="Tahoma" pitchFamily="34" charset="0"/>
                <a:cs typeface="Tahoma" pitchFamily="34" charset="0"/>
              </a:rPr>
              <a:t>D’autres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exemples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sont</a:t>
            </a:r>
            <a:r>
              <a:rPr lang="sv-SE" sz="2400" dirty="0">
                <a:latin typeface="Tahoma" pitchFamily="34" charset="0"/>
                <a:ea typeface="Tahoma" pitchFamily="34" charset="0"/>
                <a:cs typeface="Tahoma" pitchFamily="34" charset="0"/>
              </a:rPr>
              <a:t> Mozilla </a:t>
            </a:r>
            <a:r>
              <a:rPr lang="sv-SE" sz="2400" dirty="0" err="1">
                <a:latin typeface="Tahoma" pitchFamily="34" charset="0"/>
                <a:ea typeface="Tahoma" pitchFamily="34" charset="0"/>
                <a:cs typeface="Tahoma" pitchFamily="34" charset="0"/>
              </a:rPr>
              <a:t>Firefox</a:t>
            </a:r>
            <a:r>
              <a:rPr lang="sv-SE" sz="2400" dirty="0">
                <a:latin typeface="Tahoma" pitchFamily="34" charset="0"/>
                <a:ea typeface="Tahoma" pitchFamily="34" charset="0"/>
                <a:cs typeface="Tahoma" pitchFamily="34" charset="0"/>
              </a:rPr>
              <a:t>, Safari, Opera et Google </a:t>
            </a:r>
            <a:r>
              <a:rPr lang="sv-SE" sz="2400" dirty="0" err="1">
                <a:latin typeface="Tahoma" pitchFamily="34" charset="0"/>
                <a:ea typeface="Tahoma" pitchFamily="34" charset="0"/>
                <a:cs typeface="Tahoma" pitchFamily="34" charset="0"/>
              </a:rPr>
              <a:t>Chrome</a:t>
            </a:r>
            <a:r>
              <a:rPr lang="sv-SE" sz="2400" dirty="0">
                <a:latin typeface="Tahoma" pitchFamily="34" charset="0"/>
                <a:ea typeface="Tahoma" pitchFamily="34" charset="0"/>
                <a:cs typeface="Tahoma" pitchFamily="34" charset="0"/>
              </a:rPr>
              <a:t>.</a:t>
            </a:r>
          </a:p>
          <a:p>
            <a:endParaRPr lang="sv-SE" sz="2400" dirty="0">
              <a:latin typeface="Tahoma" pitchFamily="34" charset="0"/>
              <a:ea typeface="Tahoma" pitchFamily="34" charset="0"/>
              <a:cs typeface="Tahoma" pitchFamily="34" charset="0"/>
            </a:endParaRPr>
          </a:p>
          <a:p>
            <a:pPr marL="0" indent="0">
              <a:buNone/>
            </a:pPr>
            <a:r>
              <a:rPr lang="sv-SE" sz="2400" dirty="0">
                <a:latin typeface="Tahoma" pitchFamily="34" charset="0"/>
                <a:ea typeface="Tahoma" pitchFamily="34" charset="0"/>
                <a:cs typeface="Tahoma" pitchFamily="34" charset="0"/>
              </a:rPr>
              <a:t>Dans les </a:t>
            </a:r>
            <a:r>
              <a:rPr lang="sv-SE" sz="2400" dirty="0" err="1">
                <a:latin typeface="Tahoma" pitchFamily="34" charset="0"/>
                <a:ea typeface="Tahoma" pitchFamily="34" charset="0"/>
                <a:cs typeface="Tahoma" pitchFamily="34" charset="0"/>
              </a:rPr>
              <a:t>ordinateurs</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dont</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système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d’exploitation</a:t>
            </a:r>
            <a:r>
              <a:rPr lang="sv-SE" sz="2400" dirty="0">
                <a:latin typeface="Tahoma" pitchFamily="34" charset="0"/>
                <a:ea typeface="Tahoma" pitchFamily="34" charset="0"/>
                <a:cs typeface="Tahoma" pitchFamily="34" charset="0"/>
              </a:rPr>
              <a:t> est </a:t>
            </a:r>
          </a:p>
          <a:p>
            <a:pPr marL="0" indent="0">
              <a:buNone/>
            </a:pPr>
            <a:r>
              <a:rPr lang="sv-SE" sz="2400" dirty="0">
                <a:latin typeface="Tahoma" pitchFamily="34" charset="0"/>
                <a:ea typeface="Tahoma" pitchFamily="34" charset="0"/>
                <a:cs typeface="Tahoma" pitchFamily="34" charset="0"/>
              </a:rPr>
              <a:t>Windows, Internet Explorer est déjà </a:t>
            </a:r>
            <a:r>
              <a:rPr lang="sv-SE" sz="2400" dirty="0" err="1">
                <a:latin typeface="Tahoma" pitchFamily="34" charset="0"/>
                <a:ea typeface="Tahoma" pitchFamily="34" charset="0"/>
                <a:cs typeface="Tahoma" pitchFamily="34" charset="0"/>
              </a:rPr>
              <a:t>installé</a:t>
            </a:r>
            <a:r>
              <a:rPr lang="sv-SE" sz="2400" dirty="0">
                <a:latin typeface="Tahoma" pitchFamily="34" charset="0"/>
                <a:ea typeface="Tahoma" pitchFamily="34" charset="0"/>
                <a:cs typeface="Tahoma" pitchFamily="34" charset="0"/>
              </a:rPr>
              <a:t> et il a </a:t>
            </a:r>
            <a:r>
              <a:rPr lang="sv-SE" sz="2400" dirty="0" err="1">
                <a:latin typeface="Tahoma" pitchFamily="34" charset="0"/>
                <a:ea typeface="Tahoma" pitchFamily="34" charset="0"/>
                <a:cs typeface="Tahoma" pitchFamily="34" charset="0"/>
              </a:rPr>
              <a:t>une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icône</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Sinon</a:t>
            </a:r>
            <a:r>
              <a:rPr lang="sv-SE" sz="2400" dirty="0">
                <a:latin typeface="Tahoma" pitchFamily="34" charset="0"/>
                <a:ea typeface="Tahoma" pitchFamily="34" charset="0"/>
                <a:cs typeface="Tahoma" pitchFamily="34" charset="0"/>
              </a:rPr>
              <a:t>, on </a:t>
            </a:r>
            <a:r>
              <a:rPr lang="sv-SE" sz="2400" dirty="0" err="1">
                <a:latin typeface="Tahoma" pitchFamily="34" charset="0"/>
                <a:ea typeface="Tahoma" pitchFamily="34" charset="0"/>
                <a:cs typeface="Tahoma" pitchFamily="34" charset="0"/>
              </a:rPr>
              <a:t>peut</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télécharger</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logiciel</a:t>
            </a:r>
            <a:r>
              <a:rPr lang="sv-SE" sz="2400" dirty="0">
                <a:latin typeface="Tahoma" pitchFamily="34" charset="0"/>
                <a:ea typeface="Tahoma" pitchFamily="34" charset="0"/>
                <a:cs typeface="Tahoma" pitchFamily="34" charset="0"/>
              </a:rPr>
              <a:t> </a:t>
            </a:r>
            <a:r>
              <a:rPr lang="sv-SE" sz="2400" dirty="0" err="1">
                <a:latin typeface="Tahoma" pitchFamily="34" charset="0"/>
                <a:ea typeface="Tahoma" pitchFamily="34" charset="0"/>
                <a:cs typeface="Tahoma" pitchFamily="34" charset="0"/>
              </a:rPr>
              <a:t>depuis</a:t>
            </a:r>
            <a:r>
              <a:rPr lang="sv-SE" sz="2400" dirty="0">
                <a:latin typeface="Tahoma" pitchFamily="34" charset="0"/>
                <a:ea typeface="Tahoma" pitchFamily="34" charset="0"/>
                <a:cs typeface="Tahoma" pitchFamily="34" charset="0"/>
              </a:rPr>
              <a:t> le </a:t>
            </a:r>
            <a:r>
              <a:rPr lang="sv-SE" sz="2400" dirty="0" err="1">
                <a:latin typeface="Tahoma" pitchFamily="34" charset="0"/>
                <a:ea typeface="Tahoma" pitchFamily="34" charset="0"/>
                <a:cs typeface="Tahoma" pitchFamily="34" charset="0"/>
              </a:rPr>
              <a:t>menu</a:t>
            </a:r>
            <a:r>
              <a:rPr lang="sv-SE" sz="2400" dirty="0">
                <a:latin typeface="Tahoma" pitchFamily="34" charset="0"/>
                <a:ea typeface="Tahoma" pitchFamily="34" charset="0"/>
                <a:cs typeface="Tahoma" pitchFamily="34" charset="0"/>
              </a:rPr>
              <a:t> de </a:t>
            </a:r>
            <a:r>
              <a:rPr lang="sv-SE" sz="2400" dirty="0" err="1">
                <a:latin typeface="Tahoma" pitchFamily="34" charset="0"/>
                <a:ea typeface="Tahoma" pitchFamily="34" charset="0"/>
                <a:cs typeface="Tahoma" pitchFamily="34" charset="0"/>
              </a:rPr>
              <a:t>démarrage</a:t>
            </a:r>
            <a:r>
              <a:rPr lang="sv-SE" sz="2400" dirty="0">
                <a:latin typeface="Tahoma" pitchFamily="34" charset="0"/>
                <a:ea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box(in)">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box(in)">
                                      <p:cBhvr>
                                        <p:cTn id="17"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36" y="0"/>
            <a:ext cx="8229600" cy="1008062"/>
          </a:xfrm>
        </p:spPr>
        <p:txBody>
          <a:bodyPr>
            <a:normAutofit/>
          </a:bodyPr>
          <a:lstStyle/>
          <a:p>
            <a:pPr algn="l" eaLnBrk="1" hangingPunct="1">
              <a:defRPr/>
            </a:pPr>
            <a:r>
              <a:rPr lang="sv-SE" dirty="0">
                <a:solidFill>
                  <a:schemeClr val="tx2"/>
                </a:solidFill>
                <a:latin typeface="Tahoma" pitchFamily="34" charset="0"/>
                <a:ea typeface="Tahoma" pitchFamily="34" charset="0"/>
                <a:cs typeface="Tahoma" pitchFamily="34" charset="0"/>
              </a:rPr>
              <a:t>Les </a:t>
            </a:r>
            <a:r>
              <a:rPr lang="sv-SE" dirty="0" err="1">
                <a:solidFill>
                  <a:schemeClr val="tx2"/>
                </a:solidFill>
                <a:latin typeface="Tahoma" pitchFamily="34" charset="0"/>
                <a:ea typeface="Tahoma" pitchFamily="34" charset="0"/>
                <a:cs typeface="Tahoma" pitchFamily="34" charset="0"/>
              </a:rPr>
              <a:t>adresses</a:t>
            </a:r>
            <a:r>
              <a:rPr lang="sv-SE" dirty="0">
                <a:solidFill>
                  <a:schemeClr val="tx2"/>
                </a:solidFill>
                <a:latin typeface="Tahoma" pitchFamily="34" charset="0"/>
                <a:ea typeface="Tahoma" pitchFamily="34" charset="0"/>
                <a:cs typeface="Tahoma" pitchFamily="34" charset="0"/>
              </a:rPr>
              <a:t> Internet</a:t>
            </a:r>
          </a:p>
        </p:txBody>
      </p:sp>
      <p:sp>
        <p:nvSpPr>
          <p:cNvPr id="9219" name="Rectangle 3"/>
          <p:cNvSpPr>
            <a:spLocks noGrp="1" noChangeArrowheads="1"/>
          </p:cNvSpPr>
          <p:nvPr>
            <p:ph idx="1"/>
          </p:nvPr>
        </p:nvSpPr>
        <p:spPr>
          <a:xfrm>
            <a:off x="251520" y="908720"/>
            <a:ext cx="8712968" cy="5949280"/>
          </a:xfrm>
        </p:spPr>
        <p:txBody>
          <a:bodyPr>
            <a:noAutofit/>
          </a:bodyPr>
          <a:lstStyle/>
          <a:p>
            <a:pPr marL="0" indent="0">
              <a:lnSpc>
                <a:spcPct val="120000"/>
              </a:lnSpc>
              <a:buNone/>
              <a:defRPr/>
            </a:pP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adresse</a:t>
            </a:r>
            <a:r>
              <a:rPr lang="sv-SE" sz="1400" dirty="0">
                <a:latin typeface="Tahoma" pitchFamily="34" charset="0"/>
                <a:ea typeface="Tahoma" pitchFamily="34" charset="0"/>
                <a:cs typeface="Tahoma" pitchFamily="34" charset="0"/>
              </a:rPr>
              <a:t> Internet est </a:t>
            </a:r>
            <a:r>
              <a:rPr lang="sv-SE" sz="1400" dirty="0" err="1">
                <a:latin typeface="Tahoma" pitchFamily="34" charset="0"/>
                <a:ea typeface="Tahoma" pitchFamily="34" charset="0"/>
                <a:cs typeface="Tahoma" pitchFamily="34" charset="0"/>
              </a:rPr>
              <a:t>l’adresse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d’un</a:t>
            </a:r>
            <a:r>
              <a:rPr lang="sv-SE" sz="1400" dirty="0">
                <a:latin typeface="Tahoma" pitchFamily="34" charset="0"/>
                <a:ea typeface="Tahoma" pitchFamily="34" charset="0"/>
                <a:cs typeface="Tahoma" pitchFamily="34" charset="0"/>
              </a:rPr>
              <a:t> site Internet.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autre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dénomination</a:t>
            </a:r>
            <a:r>
              <a:rPr lang="sv-SE" sz="1400" dirty="0">
                <a:latin typeface="Tahoma" pitchFamily="34" charset="0"/>
                <a:ea typeface="Tahoma" pitchFamily="34" charset="0"/>
                <a:cs typeface="Tahoma" pitchFamily="34" charset="0"/>
              </a:rPr>
              <a:t> est </a:t>
            </a:r>
            <a:r>
              <a:rPr lang="sv-SE" sz="1400" i="1" dirty="0">
                <a:latin typeface="Tahoma" pitchFamily="34" charset="0"/>
                <a:ea typeface="Tahoma" pitchFamily="34" charset="0"/>
                <a:cs typeface="Tahoma" pitchFamily="34" charset="0"/>
              </a:rPr>
              <a:t>URL </a:t>
            </a:r>
            <a:r>
              <a:rPr lang="sv-SE" sz="1400" dirty="0">
                <a:latin typeface="Tahoma" pitchFamily="34" charset="0"/>
                <a:ea typeface="Tahoma" pitchFamily="34" charset="0"/>
                <a:cs typeface="Tahoma" pitchFamily="34" charset="0"/>
              </a:rPr>
              <a:t>(Universal </a:t>
            </a:r>
            <a:r>
              <a:rPr lang="sv-SE" sz="1400" dirty="0" err="1">
                <a:latin typeface="Tahoma" pitchFamily="34" charset="0"/>
                <a:ea typeface="Tahoma" pitchFamily="34" charset="0"/>
                <a:cs typeface="Tahoma" pitchFamily="34" charset="0"/>
              </a:rPr>
              <a:t>Resource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Local</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Vous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pouvez</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aller</a:t>
            </a:r>
            <a:r>
              <a:rPr lang="sv-SE" sz="1400" dirty="0">
                <a:latin typeface="Tahoma" pitchFamily="34" charset="0"/>
                <a:ea typeface="Tahoma" pitchFamily="34" charset="0"/>
                <a:cs typeface="Tahoma" pitchFamily="34" charset="0"/>
              </a:rPr>
              <a:t> sur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page Internet en </a:t>
            </a:r>
            <a:r>
              <a:rPr lang="sv-SE" sz="1400" dirty="0" err="1">
                <a:latin typeface="Tahoma" pitchFamily="34" charset="0"/>
                <a:ea typeface="Tahoma" pitchFamily="34" charset="0"/>
                <a:cs typeface="Tahoma" pitchFamily="34" charset="0"/>
              </a:rPr>
              <a:t>inscrivant</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l’adresse</a:t>
            </a:r>
            <a:r>
              <a:rPr lang="sv-SE" sz="1400" dirty="0">
                <a:latin typeface="Tahoma" pitchFamily="34" charset="0"/>
                <a:ea typeface="Tahoma" pitchFamily="34" charset="0"/>
                <a:cs typeface="Tahoma" pitchFamily="34" charset="0"/>
              </a:rPr>
              <a:t> dans </a:t>
            </a:r>
            <a:r>
              <a:rPr lang="sv-SE" sz="1400" dirty="0" err="1">
                <a:latin typeface="Tahoma" pitchFamily="34" charset="0"/>
                <a:ea typeface="Tahoma" pitchFamily="34" charset="0"/>
                <a:cs typeface="Tahoma" pitchFamily="34" charset="0"/>
              </a:rPr>
              <a:t>l’espace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d’adresse</a:t>
            </a:r>
            <a:r>
              <a:rPr lang="sv-SE" sz="1400" dirty="0">
                <a:latin typeface="Tahoma" pitchFamily="34" charset="0"/>
                <a:ea typeface="Tahoma" pitchFamily="34" charset="0"/>
                <a:cs typeface="Tahoma" pitchFamily="34" charset="0"/>
              </a:rPr>
              <a:t> du </a:t>
            </a:r>
            <a:r>
              <a:rPr lang="sv-SE" sz="1400" dirty="0" err="1">
                <a:latin typeface="Tahoma" pitchFamily="34" charset="0"/>
                <a:ea typeface="Tahoma" pitchFamily="34" charset="0"/>
                <a:cs typeface="Tahoma" pitchFamily="34" charset="0"/>
              </a:rPr>
              <a:t>navigateur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L’adresse</a:t>
            </a:r>
            <a:r>
              <a:rPr lang="sv-SE" sz="1400" dirty="0">
                <a:latin typeface="Tahoma" pitchFamily="34" charset="0"/>
                <a:ea typeface="Tahoma" pitchFamily="34" charset="0"/>
                <a:cs typeface="Tahoma" pitchFamily="34" charset="0"/>
              </a:rPr>
              <a:t> Internet se </a:t>
            </a:r>
            <a:r>
              <a:rPr lang="sv-SE" sz="1400" dirty="0" err="1">
                <a:latin typeface="Tahoma" pitchFamily="34" charset="0"/>
                <a:ea typeface="Tahoma" pitchFamily="34" charset="0"/>
                <a:cs typeface="Tahoma" pitchFamily="34" charset="0"/>
              </a:rPr>
              <a:t>compose</a:t>
            </a:r>
            <a:r>
              <a:rPr lang="sv-SE" sz="1400" dirty="0">
                <a:latin typeface="Tahoma" pitchFamily="34" charset="0"/>
                <a:ea typeface="Tahoma" pitchFamily="34" charset="0"/>
                <a:cs typeface="Tahoma" pitchFamily="34" charset="0"/>
              </a:rPr>
              <a:t> de </a:t>
            </a:r>
            <a:r>
              <a:rPr lang="sv-SE" sz="1400" dirty="0" err="1">
                <a:latin typeface="Tahoma" pitchFamily="34" charset="0"/>
                <a:ea typeface="Tahoma" pitchFamily="34" charset="0"/>
                <a:cs typeface="Tahoma" pitchFamily="34" charset="0"/>
              </a:rPr>
              <a:t>plusieurs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parties</a:t>
            </a:r>
            <a:r>
              <a:rPr lang="sv-SE" sz="1400" dirty="0">
                <a:latin typeface="Tahoma" pitchFamily="34" charset="0"/>
                <a:ea typeface="Tahoma" pitchFamily="34" charset="0"/>
                <a:cs typeface="Tahoma" pitchFamily="34" charset="0"/>
              </a:rPr>
              <a:t>. </a:t>
            </a:r>
          </a:p>
          <a:p>
            <a:pPr marL="0" indent="0" eaLnBrk="1" hangingPunct="1">
              <a:lnSpc>
                <a:spcPct val="80000"/>
              </a:lnSpc>
              <a:buNone/>
              <a:defRPr/>
            </a:pPr>
            <a:endParaRPr lang="sv-SE" sz="1400" dirty="0">
              <a:latin typeface="Tahoma" pitchFamily="34" charset="0"/>
              <a:ea typeface="Tahoma" pitchFamily="34" charset="0"/>
              <a:cs typeface="Tahoma" pitchFamily="34" charset="0"/>
            </a:endParaRPr>
          </a:p>
          <a:p>
            <a:pPr marL="0" indent="0" algn="l" eaLnBrk="1" hangingPunct="1">
              <a:lnSpc>
                <a:spcPct val="80000"/>
              </a:lnSpc>
              <a:buNone/>
              <a:defRPr/>
            </a:pPr>
            <a:r>
              <a:rPr lang="sv-SE" sz="1600" dirty="0">
                <a:latin typeface="Tahoma" pitchFamily="34" charset="0"/>
                <a:ea typeface="Tahoma" pitchFamily="34" charset="0"/>
                <a:cs typeface="Tahoma" pitchFamily="34" charset="0"/>
                <a:hlinkClick r:id="rId2"/>
              </a:rPr>
              <a:t>http://www.google.com</a:t>
            </a:r>
            <a:r>
              <a:rPr lang="sv-SE" sz="1600" dirty="0">
                <a:latin typeface="Tahoma" pitchFamily="34" charset="0"/>
                <a:ea typeface="Tahoma" pitchFamily="34" charset="0"/>
                <a:cs typeface="Tahoma" pitchFamily="34" charset="0"/>
              </a:rPr>
              <a:t> </a:t>
            </a:r>
            <a:endParaRPr lang="sv-SE" sz="1400" dirty="0">
              <a:latin typeface="Tahoma" pitchFamily="34" charset="0"/>
              <a:ea typeface="Tahoma" pitchFamily="34" charset="0"/>
              <a:cs typeface="Tahoma" pitchFamily="34" charset="0"/>
            </a:endParaRPr>
          </a:p>
          <a:p>
            <a:pPr marL="0" indent="0" algn="l" eaLnBrk="1" hangingPunct="1">
              <a:lnSpc>
                <a:spcPct val="80000"/>
              </a:lnSpc>
              <a:buNone/>
              <a:defRPr/>
            </a:pPr>
            <a:endParaRPr lang="sv-SE" sz="1400" dirty="0">
              <a:latin typeface="Tahoma" pitchFamily="34" charset="0"/>
              <a:ea typeface="Tahoma" pitchFamily="34" charset="0"/>
              <a:cs typeface="Tahoma" pitchFamily="34" charset="0"/>
            </a:endParaRPr>
          </a:p>
          <a:p>
            <a:pPr eaLnBrk="1" hangingPunct="1">
              <a:lnSpc>
                <a:spcPct val="120000"/>
              </a:lnSpc>
              <a:defRPr/>
            </a:pPr>
            <a:r>
              <a:rPr lang="sv-SE" sz="1400" b="1" dirty="0">
                <a:latin typeface="Tahoma" pitchFamily="34" charset="0"/>
                <a:ea typeface="Tahoma" pitchFamily="34" charset="0"/>
                <a:cs typeface="Tahoma" pitchFamily="34" charset="0"/>
              </a:rPr>
              <a:t>http:// - </a:t>
            </a:r>
            <a:r>
              <a:rPr lang="sv-SE" sz="1400" dirty="0" err="1">
                <a:latin typeface="Tahoma" pitchFamily="34" charset="0"/>
                <a:ea typeface="Tahoma" pitchFamily="34" charset="0"/>
                <a:cs typeface="Tahoma" pitchFamily="34" charset="0"/>
              </a:rPr>
              <a:t>abréviation</a:t>
            </a:r>
            <a:r>
              <a:rPr lang="sv-SE" sz="1400" dirty="0">
                <a:latin typeface="Tahoma" pitchFamily="34" charset="0"/>
                <a:ea typeface="Tahoma" pitchFamily="34" charset="0"/>
                <a:cs typeface="Tahoma" pitchFamily="34" charset="0"/>
              </a:rPr>
              <a:t> de </a:t>
            </a:r>
            <a:r>
              <a:rPr lang="sv-SE" sz="1400" b="1" u="sng" dirty="0">
                <a:latin typeface="Tahoma" pitchFamily="34" charset="0"/>
                <a:ea typeface="Tahoma" pitchFamily="34" charset="0"/>
                <a:cs typeface="Tahoma" pitchFamily="34" charset="0"/>
              </a:rPr>
              <a:t>h</a:t>
            </a:r>
            <a:r>
              <a:rPr lang="sv-SE" sz="1400" dirty="0">
                <a:latin typeface="Tahoma" pitchFamily="34" charset="0"/>
                <a:ea typeface="Tahoma" pitchFamily="34" charset="0"/>
                <a:cs typeface="Tahoma" pitchFamily="34" charset="0"/>
              </a:rPr>
              <a:t>yper </a:t>
            </a:r>
            <a:r>
              <a:rPr lang="sv-SE" sz="1400" b="1" u="sng" dirty="0">
                <a:latin typeface="Tahoma" pitchFamily="34" charset="0"/>
                <a:ea typeface="Tahoma" pitchFamily="34" charset="0"/>
                <a:cs typeface="Tahoma" pitchFamily="34" charset="0"/>
              </a:rPr>
              <a:t>t</a:t>
            </a:r>
            <a:r>
              <a:rPr lang="sv-SE" sz="1400" dirty="0">
                <a:latin typeface="Tahoma" pitchFamily="34" charset="0"/>
                <a:ea typeface="Tahoma" pitchFamily="34" charset="0"/>
                <a:cs typeface="Tahoma" pitchFamily="34" charset="0"/>
              </a:rPr>
              <a:t>ext </a:t>
            </a:r>
            <a:r>
              <a:rPr lang="sv-SE" sz="1400" b="1" u="sng" dirty="0">
                <a:latin typeface="Tahoma" pitchFamily="34" charset="0"/>
                <a:ea typeface="Tahoma" pitchFamily="34" charset="0"/>
                <a:cs typeface="Tahoma" pitchFamily="34" charset="0"/>
              </a:rPr>
              <a:t>t</a:t>
            </a:r>
            <a:r>
              <a:rPr lang="sv-SE" sz="1400" dirty="0">
                <a:latin typeface="Tahoma" pitchFamily="34" charset="0"/>
                <a:ea typeface="Tahoma" pitchFamily="34" charset="0"/>
                <a:cs typeface="Tahoma" pitchFamily="34" charset="0"/>
              </a:rPr>
              <a:t>ransfer </a:t>
            </a:r>
            <a:r>
              <a:rPr lang="sv-SE" sz="1400" b="1" u="sng" dirty="0" err="1">
                <a:latin typeface="Tahoma" pitchFamily="34" charset="0"/>
                <a:ea typeface="Tahoma" pitchFamily="34" charset="0"/>
                <a:cs typeface="Tahoma" pitchFamily="34" charset="0"/>
              </a:rPr>
              <a:t>p</a:t>
            </a:r>
            <a:r>
              <a:rPr lang="sv-SE" sz="1400" dirty="0" err="1">
                <a:latin typeface="Tahoma" pitchFamily="34" charset="0"/>
                <a:ea typeface="Tahoma" pitchFamily="34" charset="0"/>
                <a:cs typeface="Tahoma" pitchFamily="34" charset="0"/>
              </a:rPr>
              <a:t>rotocol</a:t>
            </a:r>
            <a:r>
              <a:rPr lang="sv-SE" sz="1400" dirty="0">
                <a:latin typeface="Tahoma" pitchFamily="34" charset="0"/>
                <a:ea typeface="Tahoma" pitchFamily="34" charset="0"/>
                <a:cs typeface="Tahoma" pitchFamily="34" charset="0"/>
              </a:rPr>
              <a:t>.</a:t>
            </a:r>
          </a:p>
          <a:p>
            <a:pPr eaLnBrk="1" hangingPunct="1">
              <a:lnSpc>
                <a:spcPct val="120000"/>
              </a:lnSpc>
              <a:defRPr/>
            </a:pPr>
            <a:r>
              <a:rPr lang="en-US" sz="1400" b="1" dirty="0">
                <a:latin typeface="Tahoma" pitchFamily="34" charset="0"/>
                <a:ea typeface="Tahoma" pitchFamily="34" charset="0"/>
                <a:cs typeface="Tahoma" pitchFamily="34" charset="0"/>
              </a:rPr>
              <a:t>www – </a:t>
            </a:r>
            <a:r>
              <a:rPr lang="en-US" sz="1400" dirty="0">
                <a:latin typeface="Tahoma" pitchFamily="34" charset="0"/>
                <a:ea typeface="Tahoma" pitchFamily="34" charset="0"/>
                <a:cs typeface="Tahoma" pitchFamily="34" charset="0"/>
              </a:rPr>
              <a:t>abbreviation de </a:t>
            </a:r>
            <a:r>
              <a:rPr lang="sv-SE" sz="1400" b="1" u="sng" dirty="0" err="1">
                <a:latin typeface="Tahoma" pitchFamily="34" charset="0"/>
                <a:ea typeface="Tahoma" pitchFamily="34" charset="0"/>
                <a:cs typeface="Tahoma" pitchFamily="34" charset="0"/>
              </a:rPr>
              <a:t>w</a:t>
            </a:r>
            <a:r>
              <a:rPr lang="sv-SE" sz="1400" dirty="0" err="1">
                <a:latin typeface="Tahoma" pitchFamily="34" charset="0"/>
                <a:ea typeface="Tahoma" pitchFamily="34" charset="0"/>
                <a:cs typeface="Tahoma" pitchFamily="34" charset="0"/>
              </a:rPr>
              <a:t>orld</a:t>
            </a:r>
            <a:r>
              <a:rPr lang="sv-SE" sz="1400" dirty="0">
                <a:latin typeface="Tahoma" pitchFamily="34" charset="0"/>
                <a:ea typeface="Tahoma" pitchFamily="34" charset="0"/>
                <a:cs typeface="Tahoma" pitchFamily="34" charset="0"/>
              </a:rPr>
              <a:t> </a:t>
            </a:r>
            <a:r>
              <a:rPr lang="sv-SE" sz="1400" b="1" u="sng" dirty="0">
                <a:latin typeface="Tahoma" pitchFamily="34" charset="0"/>
                <a:ea typeface="Tahoma" pitchFamily="34" charset="0"/>
                <a:cs typeface="Tahoma" pitchFamily="34" charset="0"/>
              </a:rPr>
              <a:t>w</a:t>
            </a:r>
            <a:r>
              <a:rPr lang="sv-SE" sz="1400" dirty="0">
                <a:latin typeface="Tahoma" pitchFamily="34" charset="0"/>
                <a:ea typeface="Tahoma" pitchFamily="34" charset="0"/>
                <a:cs typeface="Tahoma" pitchFamily="34" charset="0"/>
              </a:rPr>
              <a:t>ide </a:t>
            </a:r>
            <a:r>
              <a:rPr lang="sv-SE" sz="1400" b="1" u="sng" dirty="0">
                <a:latin typeface="Tahoma" pitchFamily="34" charset="0"/>
                <a:ea typeface="Tahoma" pitchFamily="34" charset="0"/>
                <a:cs typeface="Tahoma" pitchFamily="34" charset="0"/>
              </a:rPr>
              <a:t>w</a:t>
            </a:r>
            <a:r>
              <a:rPr lang="sv-SE" sz="1400" dirty="0">
                <a:latin typeface="Tahoma" pitchFamily="34" charset="0"/>
                <a:ea typeface="Tahoma" pitchFamily="34" charset="0"/>
                <a:cs typeface="Tahoma" pitchFamily="34" charset="0"/>
              </a:rPr>
              <a:t>eb. </a:t>
            </a:r>
          </a:p>
          <a:p>
            <a:pPr eaLnBrk="1" hangingPunct="1">
              <a:lnSpc>
                <a:spcPct val="120000"/>
              </a:lnSpc>
              <a:defRPr/>
            </a:pPr>
            <a:r>
              <a:rPr lang="sv-SE" sz="1400" b="1" dirty="0">
                <a:latin typeface="Tahoma" pitchFamily="34" charset="0"/>
                <a:ea typeface="Tahoma" pitchFamily="34" charset="0"/>
                <a:cs typeface="Tahoma" pitchFamily="34" charset="0"/>
              </a:rPr>
              <a:t>Google  - </a:t>
            </a:r>
            <a:r>
              <a:rPr lang="sv-SE" sz="1400" dirty="0" err="1">
                <a:latin typeface="Tahoma" pitchFamily="34" charset="0"/>
                <a:ea typeface="Tahoma" pitchFamily="34" charset="0"/>
                <a:cs typeface="Tahoma" pitchFamily="34" charset="0"/>
              </a:rPr>
              <a:t>domaine</a:t>
            </a: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serveur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souvent</a:t>
            </a:r>
            <a:r>
              <a:rPr lang="sv-SE" sz="1400" dirty="0">
                <a:latin typeface="Tahoma" pitchFamily="34" charset="0"/>
                <a:ea typeface="Tahoma" pitchFamily="34" charset="0"/>
                <a:cs typeface="Tahoma" pitchFamily="34" charset="0"/>
              </a:rPr>
              <a:t> le </a:t>
            </a:r>
            <a:r>
              <a:rPr lang="sv-SE" sz="1400" dirty="0" err="1">
                <a:latin typeface="Tahoma" pitchFamily="34" charset="0"/>
                <a:ea typeface="Tahoma" pitchFamily="34" charset="0"/>
                <a:cs typeface="Tahoma" pitchFamily="34" charset="0"/>
              </a:rPr>
              <a:t>même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que</a:t>
            </a:r>
            <a:r>
              <a:rPr lang="sv-SE" sz="1400" dirty="0">
                <a:latin typeface="Tahoma" pitchFamily="34" charset="0"/>
                <a:ea typeface="Tahoma" pitchFamily="34" charset="0"/>
                <a:cs typeface="Tahoma" pitchFamily="34" charset="0"/>
              </a:rPr>
              <a:t> le nom de la page Internet. </a:t>
            </a:r>
            <a:r>
              <a:rPr lang="sv-SE" sz="1400" dirty="0" err="1">
                <a:latin typeface="Tahoma" pitchFamily="34" charset="0"/>
                <a:ea typeface="Tahoma" pitchFamily="34" charset="0"/>
                <a:cs typeface="Tahoma" pitchFamily="34" charset="0"/>
              </a:rPr>
              <a:t>Cette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partie</a:t>
            </a:r>
            <a:r>
              <a:rPr lang="sv-SE" sz="1400" dirty="0">
                <a:latin typeface="Tahoma" pitchFamily="34" charset="0"/>
                <a:ea typeface="Tahoma" pitchFamily="34" charset="0"/>
                <a:cs typeface="Tahoma" pitchFamily="34" charset="0"/>
              </a:rPr>
              <a:t> de </a:t>
            </a:r>
            <a:r>
              <a:rPr lang="sv-SE" sz="1400" dirty="0" err="1">
                <a:latin typeface="Tahoma" pitchFamily="34" charset="0"/>
                <a:ea typeface="Tahoma" pitchFamily="34" charset="0"/>
                <a:cs typeface="Tahoma" pitchFamily="34" charset="0"/>
              </a:rPr>
              <a:t>l’adresse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peut</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donner</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idée</a:t>
            </a:r>
            <a:r>
              <a:rPr lang="sv-SE" sz="1400" dirty="0">
                <a:latin typeface="Tahoma" pitchFamily="34" charset="0"/>
                <a:ea typeface="Tahoma" pitchFamily="34" charset="0"/>
                <a:cs typeface="Tahoma" pitchFamily="34" charset="0"/>
              </a:rPr>
              <a:t> du </a:t>
            </a:r>
            <a:r>
              <a:rPr lang="sv-SE" sz="1400" dirty="0" err="1">
                <a:latin typeface="Tahoma" pitchFamily="34" charset="0"/>
                <a:ea typeface="Tahoma" pitchFamily="34" charset="0"/>
                <a:cs typeface="Tahoma" pitchFamily="34" charset="0"/>
              </a:rPr>
              <a:t>contenu</a:t>
            </a:r>
            <a:r>
              <a:rPr lang="sv-SE" sz="1400" dirty="0">
                <a:latin typeface="Tahoma" pitchFamily="34" charset="0"/>
                <a:ea typeface="Tahoma" pitchFamily="34" charset="0"/>
                <a:cs typeface="Tahoma" pitchFamily="34" charset="0"/>
              </a:rPr>
              <a:t> de la page </a:t>
            </a:r>
            <a:r>
              <a:rPr lang="sv-SE" sz="1400" dirty="0" err="1">
                <a:latin typeface="Tahoma" pitchFamily="34" charset="0"/>
                <a:ea typeface="Tahoma" pitchFamily="34" charset="0"/>
                <a:cs typeface="Tahoma" pitchFamily="34" charset="0"/>
              </a:rPr>
              <a:t>ou</a:t>
            </a:r>
            <a:r>
              <a:rPr lang="sv-SE" sz="1400" dirty="0">
                <a:latin typeface="Tahoma" pitchFamily="34" charset="0"/>
                <a:ea typeface="Tahoma" pitchFamily="34" charset="0"/>
                <a:cs typeface="Tahoma" pitchFamily="34" charset="0"/>
              </a:rPr>
              <a:t> de son </a:t>
            </a:r>
            <a:r>
              <a:rPr lang="sv-SE" sz="1400" dirty="0" err="1">
                <a:latin typeface="Tahoma" pitchFamily="34" charset="0"/>
                <a:ea typeface="Tahoma" pitchFamily="34" charset="0"/>
                <a:cs typeface="Tahoma" pitchFamily="34" charset="0"/>
              </a:rPr>
              <a:t>propriétaire</a:t>
            </a:r>
            <a:r>
              <a:rPr lang="sv-SE" sz="1400" dirty="0">
                <a:latin typeface="Tahoma" pitchFamily="34" charset="0"/>
                <a:ea typeface="Tahoma" pitchFamily="34" charset="0"/>
                <a:cs typeface="Tahoma" pitchFamily="34" charset="0"/>
              </a:rPr>
              <a:t>. </a:t>
            </a:r>
            <a:endParaRPr lang="sv-SE" sz="1400" b="1" dirty="0">
              <a:latin typeface="Tahoma" pitchFamily="34" charset="0"/>
              <a:ea typeface="Tahoma" pitchFamily="34" charset="0"/>
              <a:cs typeface="Tahoma" pitchFamily="34" charset="0"/>
            </a:endParaRPr>
          </a:p>
          <a:p>
            <a:pPr marL="0" indent="0">
              <a:lnSpc>
                <a:spcPct val="120000"/>
              </a:lnSpc>
              <a:buNone/>
              <a:defRPr/>
            </a:pPr>
            <a:r>
              <a:rPr lang="en-US" sz="1400" b="1" dirty="0">
                <a:latin typeface="Tahoma" pitchFamily="34" charset="0"/>
                <a:ea typeface="Tahoma" pitchFamily="34" charset="0"/>
                <a:cs typeface="Tahoma" pitchFamily="34" charset="0"/>
              </a:rPr>
              <a:t>Com</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est</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l’abréviation</a:t>
            </a:r>
            <a:r>
              <a:rPr lang="en-US" sz="1400" dirty="0">
                <a:latin typeface="Tahoma" pitchFamily="34" charset="0"/>
                <a:ea typeface="Tahoma" pitchFamily="34" charset="0"/>
                <a:cs typeface="Tahoma" pitchFamily="34" charset="0"/>
              </a:rPr>
              <a:t> de </a:t>
            </a:r>
            <a:r>
              <a:rPr lang="en-US" sz="1400" b="1" u="sng" dirty="0">
                <a:latin typeface="Tahoma" pitchFamily="34" charset="0"/>
                <a:ea typeface="Tahoma" pitchFamily="34" charset="0"/>
                <a:cs typeface="Tahoma" pitchFamily="34" charset="0"/>
              </a:rPr>
              <a:t>Com</a:t>
            </a:r>
            <a:r>
              <a:rPr lang="en-US" sz="1400" dirty="0">
                <a:latin typeface="Tahoma" pitchFamily="34" charset="0"/>
                <a:ea typeface="Tahoma" pitchFamily="34" charset="0"/>
                <a:cs typeface="Tahoma" pitchFamily="34" charset="0"/>
              </a:rPr>
              <a:t>pany. </a:t>
            </a:r>
            <a:r>
              <a:rPr lang="en-US" sz="1400" dirty="0" err="1">
                <a:latin typeface="Tahoma" pitchFamily="34" charset="0"/>
                <a:ea typeface="Tahoma" pitchFamily="34" charset="0"/>
                <a:cs typeface="Tahoma" pitchFamily="34" charset="0"/>
              </a:rPr>
              <a:t>Cette</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partie</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s’appelle</a:t>
            </a:r>
            <a:r>
              <a:rPr lang="en-US" sz="1400" dirty="0">
                <a:latin typeface="Tahoma" pitchFamily="34" charset="0"/>
                <a:ea typeface="Tahoma" pitchFamily="34" charset="0"/>
                <a:cs typeface="Tahoma" pitchFamily="34" charset="0"/>
              </a:rPr>
              <a:t> le </a:t>
            </a:r>
            <a:r>
              <a:rPr lang="en-US" sz="1400" dirty="0" err="1">
                <a:latin typeface="Tahoma" pitchFamily="34" charset="0"/>
                <a:ea typeface="Tahoma" pitchFamily="34" charset="0"/>
                <a:cs typeface="Tahoma" pitchFamily="34" charset="0"/>
              </a:rPr>
              <a:t>domaine</a:t>
            </a:r>
            <a:r>
              <a:rPr lang="en-US" sz="1400" dirty="0">
                <a:latin typeface="Tahoma" pitchFamily="34" charset="0"/>
                <a:ea typeface="Tahoma" pitchFamily="34" charset="0"/>
                <a:cs typeface="Tahoma" pitchFamily="34" charset="0"/>
              </a:rPr>
              <a:t> de premier </a:t>
            </a:r>
            <a:r>
              <a:rPr lang="en-US" sz="1400" dirty="0" err="1">
                <a:latin typeface="Tahoma" pitchFamily="34" charset="0"/>
                <a:ea typeface="Tahoma" pitchFamily="34" charset="0"/>
                <a:cs typeface="Tahoma" pitchFamily="34" charset="0"/>
              </a:rPr>
              <a:t>niveau</a:t>
            </a:r>
            <a:r>
              <a:rPr lang="en-US" sz="1400" dirty="0">
                <a:latin typeface="Tahoma" pitchFamily="34" charset="0"/>
                <a:ea typeface="Tahoma" pitchFamily="34" charset="0"/>
                <a:cs typeface="Tahoma" pitchFamily="34" charset="0"/>
              </a:rPr>
              <a:t> et </a:t>
            </a:r>
            <a:r>
              <a:rPr lang="en-US" sz="1400" dirty="0" err="1">
                <a:latin typeface="Tahoma" pitchFamily="34" charset="0"/>
                <a:ea typeface="Tahoma" pitchFamily="34" charset="0"/>
                <a:cs typeface="Tahoma" pitchFamily="34" charset="0"/>
              </a:rPr>
              <a:t>varie</a:t>
            </a:r>
            <a:r>
              <a:rPr lang="en-US" sz="1400" dirty="0">
                <a:latin typeface="Tahoma" pitchFamily="34" charset="0"/>
                <a:ea typeface="Tahoma" pitchFamily="34" charset="0"/>
                <a:cs typeface="Tahoma" pitchFamily="34" charset="0"/>
              </a:rPr>
              <a:t> d’un site Internet à un </a:t>
            </a:r>
            <a:r>
              <a:rPr lang="en-US" sz="1400" dirty="0" err="1">
                <a:latin typeface="Tahoma" pitchFamily="34" charset="0"/>
                <a:ea typeface="Tahoma" pitchFamily="34" charset="0"/>
                <a:cs typeface="Tahoma" pitchFamily="34" charset="0"/>
              </a:rPr>
              <a:t>autre</a:t>
            </a:r>
            <a:r>
              <a:rPr lang="en-US" sz="1400" dirty="0">
                <a:latin typeface="Tahoma" pitchFamily="34" charset="0"/>
                <a:ea typeface="Tahoma" pitchFamily="34" charset="0"/>
                <a:cs typeface="Tahoma" pitchFamily="34" charset="0"/>
              </a:rPr>
              <a:t>. Un certain </a:t>
            </a:r>
            <a:r>
              <a:rPr lang="en-US" sz="1400" dirty="0" err="1">
                <a:latin typeface="Tahoma" pitchFamily="34" charset="0"/>
                <a:ea typeface="Tahoma" pitchFamily="34" charset="0"/>
                <a:cs typeface="Tahoma" pitchFamily="34" charset="0"/>
              </a:rPr>
              <a:t>nombre</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d’abréviations</a:t>
            </a:r>
            <a:r>
              <a:rPr lang="en-US" sz="1400" dirty="0">
                <a:latin typeface="Tahoma" pitchFamily="34" charset="0"/>
                <a:ea typeface="Tahoma" pitchFamily="34" charset="0"/>
                <a:cs typeface="Tahoma" pitchFamily="34" charset="0"/>
              </a:rPr>
              <a:t> </a:t>
            </a:r>
            <a:r>
              <a:rPr lang="en-US" sz="1400" dirty="0" err="1">
                <a:latin typeface="Tahoma" pitchFamily="34" charset="0"/>
                <a:ea typeface="Tahoma" pitchFamily="34" charset="0"/>
                <a:cs typeface="Tahoma" pitchFamily="34" charset="0"/>
              </a:rPr>
              <a:t>indiquent</a:t>
            </a:r>
            <a:r>
              <a:rPr lang="en-US" sz="1400" dirty="0">
                <a:latin typeface="Tahoma" pitchFamily="34" charset="0"/>
                <a:ea typeface="Tahoma" pitchFamily="34" charset="0"/>
                <a:cs typeface="Tahoma" pitchFamily="34" charset="0"/>
              </a:rPr>
              <a:t> un lieu, par </a:t>
            </a:r>
            <a:r>
              <a:rPr lang="en-US" sz="1400" dirty="0" err="1">
                <a:latin typeface="Tahoma" pitchFamily="34" charset="0"/>
                <a:ea typeface="Tahoma" pitchFamily="34" charset="0"/>
                <a:cs typeface="Tahoma" pitchFamily="34" charset="0"/>
              </a:rPr>
              <a:t>exemple</a:t>
            </a:r>
            <a:r>
              <a:rPr lang="en-US" sz="1400"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rPr>
              <a:t>se </a:t>
            </a:r>
            <a:r>
              <a:rPr lang="sv-SE" sz="1400" dirty="0" err="1">
                <a:latin typeface="Tahoma" pitchFamily="34" charset="0"/>
                <a:ea typeface="Tahoma" pitchFamily="34" charset="0"/>
                <a:cs typeface="Tahoma" pitchFamily="34" charset="0"/>
              </a:rPr>
              <a:t>pour</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Suède</a:t>
            </a:r>
            <a:r>
              <a:rPr lang="sv-SE" sz="1400" dirty="0">
                <a:latin typeface="Tahoma" pitchFamily="34" charset="0"/>
                <a:ea typeface="Tahoma" pitchFamily="34" charset="0"/>
                <a:cs typeface="Tahoma" pitchFamily="34" charset="0"/>
              </a:rPr>
              <a:t>, .no </a:t>
            </a:r>
            <a:r>
              <a:rPr lang="sv-SE" sz="1400" dirty="0" err="1">
                <a:latin typeface="Tahoma" pitchFamily="34" charset="0"/>
                <a:ea typeface="Tahoma" pitchFamily="34" charset="0"/>
                <a:cs typeface="Tahoma" pitchFamily="34" charset="0"/>
              </a:rPr>
              <a:t>pour</a:t>
            </a:r>
            <a:r>
              <a:rPr lang="sv-SE" sz="1400" dirty="0">
                <a:latin typeface="Tahoma" pitchFamily="34" charset="0"/>
                <a:ea typeface="Tahoma" pitchFamily="34" charset="0"/>
                <a:cs typeface="Tahoma" pitchFamily="34" charset="0"/>
              </a:rPr>
              <a:t> la </a:t>
            </a:r>
            <a:r>
              <a:rPr lang="sv-SE" sz="1400" dirty="0" err="1">
                <a:latin typeface="Tahoma" pitchFamily="34" charset="0"/>
                <a:ea typeface="Tahoma" pitchFamily="34" charset="0"/>
                <a:cs typeface="Tahoma" pitchFamily="34" charset="0"/>
              </a:rPr>
              <a:t>Norvège</a:t>
            </a:r>
            <a:r>
              <a:rPr lang="sv-SE" sz="1400" dirty="0">
                <a:latin typeface="Tahoma" pitchFamily="34" charset="0"/>
                <a:ea typeface="Tahoma" pitchFamily="34" charset="0"/>
                <a:cs typeface="Tahoma" pitchFamily="34" charset="0"/>
              </a:rPr>
              <a:t>, etc. Les </a:t>
            </a:r>
            <a:r>
              <a:rPr lang="sv-SE" sz="1400" dirty="0" err="1">
                <a:latin typeface="Tahoma" pitchFamily="34" charset="0"/>
                <a:ea typeface="Tahoma" pitchFamily="34" charset="0"/>
                <a:cs typeface="Tahoma" pitchFamily="34" charset="0"/>
              </a:rPr>
              <a:t>adresses</a:t>
            </a:r>
            <a:r>
              <a:rPr lang="sv-SE" sz="1400" dirty="0">
                <a:latin typeface="Tahoma" pitchFamily="34" charset="0"/>
                <a:ea typeface="Tahoma" pitchFamily="34" charset="0"/>
                <a:cs typeface="Tahoma" pitchFamily="34" charset="0"/>
              </a:rPr>
              <a:t> Internet des </a:t>
            </a:r>
            <a:r>
              <a:rPr lang="sv-SE" sz="1400" dirty="0" err="1">
                <a:latin typeface="Tahoma" pitchFamily="34" charset="0"/>
                <a:ea typeface="Tahoma" pitchFamily="34" charset="0"/>
                <a:cs typeface="Tahoma" pitchFamily="34" charset="0"/>
              </a:rPr>
              <a:t>communes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suédoises</a:t>
            </a:r>
            <a:r>
              <a:rPr lang="sv-SE" sz="1400" dirty="0">
                <a:latin typeface="Tahoma" pitchFamily="34" charset="0"/>
                <a:ea typeface="Tahoma" pitchFamily="34" charset="0"/>
                <a:cs typeface="Tahoma" pitchFamily="34" charset="0"/>
              </a:rPr>
              <a:t> ont toujours .se </a:t>
            </a:r>
            <a:r>
              <a:rPr lang="sv-SE" sz="1400" dirty="0" err="1">
                <a:latin typeface="Tahoma" pitchFamily="34" charset="0"/>
                <a:ea typeface="Tahoma" pitchFamily="34" charset="0"/>
                <a:cs typeface="Tahoma" pitchFamily="34" charset="0"/>
              </a:rPr>
              <a:t>comme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domaine</a:t>
            </a:r>
            <a:r>
              <a:rPr lang="sv-SE" sz="1400" dirty="0">
                <a:latin typeface="Tahoma" pitchFamily="34" charset="0"/>
                <a:ea typeface="Tahoma" pitchFamily="34" charset="0"/>
                <a:cs typeface="Tahoma" pitchFamily="34" charset="0"/>
              </a:rPr>
              <a:t> de premier </a:t>
            </a:r>
            <a:r>
              <a:rPr lang="sv-SE" sz="1400" dirty="0" err="1">
                <a:latin typeface="Tahoma" pitchFamily="34" charset="0"/>
                <a:ea typeface="Tahoma" pitchFamily="34" charset="0"/>
                <a:cs typeface="Tahoma" pitchFamily="34" charset="0"/>
              </a:rPr>
              <a:t>niveau</a:t>
            </a:r>
            <a:r>
              <a:rPr lang="sv-SE" sz="1400"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hlinkClick r:id="rId3"/>
              </a:rPr>
              <a:t>http://www.linkoping.se</a:t>
            </a:r>
            <a:r>
              <a:rPr lang="sv-SE" sz="1400"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hlinkClick r:id="rId4"/>
              </a:rPr>
              <a:t>http://www.mjolby.se</a:t>
            </a:r>
            <a:endParaRPr lang="sv-SE" sz="1400" dirty="0">
              <a:latin typeface="Tahoma" pitchFamily="34" charset="0"/>
              <a:ea typeface="Tahoma" pitchFamily="34" charset="0"/>
              <a:cs typeface="Tahoma" pitchFamily="34" charset="0"/>
            </a:endParaRPr>
          </a:p>
          <a:p>
            <a:pPr eaLnBrk="1" hangingPunct="1">
              <a:lnSpc>
                <a:spcPct val="120000"/>
              </a:lnSpc>
              <a:defRPr/>
            </a:pPr>
            <a:r>
              <a:rPr lang="sv-SE" sz="1400" dirty="0">
                <a:latin typeface="Tahoma" pitchFamily="34" charset="0"/>
                <a:ea typeface="Tahoma" pitchFamily="34" charset="0"/>
                <a:cs typeface="Tahoma" pitchFamily="34" charset="0"/>
              </a:rPr>
              <a:t>Il </a:t>
            </a:r>
            <a:r>
              <a:rPr lang="sv-SE" sz="1400" dirty="0" err="1">
                <a:latin typeface="Tahoma" pitchFamily="34" charset="0"/>
                <a:ea typeface="Tahoma" pitchFamily="34" charset="0"/>
                <a:cs typeface="Tahoma" pitchFamily="34" charset="0"/>
              </a:rPr>
              <a:t>existe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aussi</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d’autres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abréviations</a:t>
            </a:r>
            <a:r>
              <a:rPr lang="sv-SE" sz="1400" dirty="0">
                <a:latin typeface="Tahoma" pitchFamily="34" charset="0"/>
                <a:ea typeface="Tahoma" pitchFamily="34" charset="0"/>
                <a:cs typeface="Tahoma" pitchFamily="34" charset="0"/>
              </a:rPr>
              <a:t>, en </a:t>
            </a:r>
            <a:r>
              <a:rPr lang="sv-SE" sz="1400" dirty="0" err="1">
                <a:latin typeface="Tahoma" pitchFamily="34" charset="0"/>
                <a:ea typeface="Tahoma" pitchFamily="34" charset="0"/>
                <a:cs typeface="Tahoma" pitchFamily="34" charset="0"/>
              </a:rPr>
              <a:t>voici</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quelques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exemples</a:t>
            </a:r>
            <a:r>
              <a:rPr lang="sv-SE" sz="1400" dirty="0">
                <a:latin typeface="Tahoma" pitchFamily="34" charset="0"/>
                <a:ea typeface="Tahoma" pitchFamily="34" charset="0"/>
                <a:cs typeface="Tahoma" pitchFamily="34" charset="0"/>
              </a:rPr>
              <a:t>:</a:t>
            </a:r>
          </a:p>
          <a:p>
            <a:pPr eaLnBrk="1" hangingPunct="1">
              <a:lnSpc>
                <a:spcPct val="80000"/>
              </a:lnSpc>
              <a:defRPr/>
            </a:pPr>
            <a:endParaRPr lang="sv-SE" sz="1400" dirty="0">
              <a:latin typeface="Tahoma" pitchFamily="34" charset="0"/>
              <a:ea typeface="Tahoma" pitchFamily="34" charset="0"/>
              <a:cs typeface="Tahoma" pitchFamily="34" charset="0"/>
            </a:endParaRPr>
          </a:p>
          <a:p>
            <a:pPr lvl="2" eaLnBrk="1" hangingPunct="1">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net</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qui</a:t>
            </a:r>
            <a:r>
              <a:rPr lang="sv-SE" sz="1400" dirty="0">
                <a:latin typeface="Tahoma" pitchFamily="34" charset="0"/>
                <a:ea typeface="Tahoma" pitchFamily="34" charset="0"/>
                <a:cs typeface="Tahoma" pitchFamily="34" charset="0"/>
              </a:rPr>
              <a:t> est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abréviation</a:t>
            </a:r>
            <a:r>
              <a:rPr lang="sv-SE" sz="1400" dirty="0">
                <a:latin typeface="Tahoma" pitchFamily="34" charset="0"/>
                <a:ea typeface="Tahoma" pitchFamily="34" charset="0"/>
                <a:cs typeface="Tahoma" pitchFamily="34" charset="0"/>
              </a:rPr>
              <a:t> de </a:t>
            </a:r>
            <a:r>
              <a:rPr lang="sv-SE" sz="1400" dirty="0" err="1">
                <a:latin typeface="Tahoma" pitchFamily="34" charset="0"/>
                <a:ea typeface="Tahoma" pitchFamily="34" charset="0"/>
                <a:cs typeface="Tahoma" pitchFamily="34" charset="0"/>
              </a:rPr>
              <a:t>network</a:t>
            </a:r>
            <a:r>
              <a:rPr lang="en-US" sz="1400" dirty="0">
                <a:latin typeface="Tahoma" pitchFamily="34" charset="0"/>
                <a:ea typeface="Tahoma" pitchFamily="34" charset="0"/>
                <a:cs typeface="Tahoma" pitchFamily="34" charset="0"/>
              </a:rPr>
              <a:t>.</a:t>
            </a: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edu</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qui</a:t>
            </a:r>
            <a:r>
              <a:rPr lang="sv-SE" sz="1400" dirty="0">
                <a:latin typeface="Tahoma" pitchFamily="34" charset="0"/>
                <a:ea typeface="Tahoma" pitchFamily="34" charset="0"/>
                <a:cs typeface="Tahoma" pitchFamily="34" charset="0"/>
              </a:rPr>
              <a:t> est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abréviation</a:t>
            </a:r>
            <a:r>
              <a:rPr lang="sv-SE" sz="1400" dirty="0">
                <a:latin typeface="Tahoma" pitchFamily="34" charset="0"/>
                <a:ea typeface="Tahoma" pitchFamily="34" charset="0"/>
                <a:cs typeface="Tahoma" pitchFamily="34" charset="0"/>
              </a:rPr>
              <a:t> de </a:t>
            </a:r>
            <a:r>
              <a:rPr lang="sv-SE" sz="1400" dirty="0" err="1">
                <a:latin typeface="Tahoma" pitchFamily="34" charset="0"/>
                <a:ea typeface="Tahoma" pitchFamily="34" charset="0"/>
                <a:cs typeface="Tahoma" pitchFamily="34" charset="0"/>
              </a:rPr>
              <a:t>education</a:t>
            </a:r>
            <a:endParaRPr lang="en-US" sz="1400" dirty="0">
              <a:latin typeface="Tahoma" pitchFamily="34" charset="0"/>
              <a:ea typeface="Tahoma" pitchFamily="34" charset="0"/>
              <a:cs typeface="Tahoma" pitchFamily="34" charset="0"/>
            </a:endParaRPr>
          </a:p>
          <a:p>
            <a:pPr lvl="2">
              <a:lnSpc>
                <a:spcPct val="80000"/>
              </a:lnSpc>
              <a:defRPr/>
            </a:pPr>
            <a:r>
              <a:rPr lang="en-US" sz="1400" dirty="0">
                <a:latin typeface="Tahoma" pitchFamily="34" charset="0"/>
                <a:ea typeface="Tahoma" pitchFamily="34" charset="0"/>
                <a:cs typeface="Tahoma" pitchFamily="34" charset="0"/>
              </a:rPr>
              <a:t>.gov</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qui</a:t>
            </a:r>
            <a:r>
              <a:rPr lang="sv-SE" sz="1400" dirty="0">
                <a:latin typeface="Tahoma" pitchFamily="34" charset="0"/>
                <a:ea typeface="Tahoma" pitchFamily="34" charset="0"/>
                <a:cs typeface="Tahoma" pitchFamily="34" charset="0"/>
              </a:rPr>
              <a:t> est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abréviation</a:t>
            </a:r>
            <a:r>
              <a:rPr lang="sv-SE" sz="1400" dirty="0">
                <a:latin typeface="Tahoma" pitchFamily="34" charset="0"/>
                <a:ea typeface="Tahoma" pitchFamily="34" charset="0"/>
                <a:cs typeface="Tahoma" pitchFamily="34" charset="0"/>
              </a:rPr>
              <a:t> de </a:t>
            </a:r>
            <a:r>
              <a:rPr lang="sv-SE" sz="1400" dirty="0" err="1">
                <a:latin typeface="Tahoma" pitchFamily="34" charset="0"/>
                <a:ea typeface="Tahoma" pitchFamily="34" charset="0"/>
                <a:cs typeface="Tahoma" pitchFamily="34" charset="0"/>
              </a:rPr>
              <a:t>government</a:t>
            </a:r>
            <a:r>
              <a:rPr lang="ar-SA"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.info </a:t>
            </a:r>
            <a:r>
              <a:rPr lang="sv-SE" sz="1400" dirty="0" err="1">
                <a:latin typeface="Tahoma" pitchFamily="34" charset="0"/>
                <a:ea typeface="Tahoma" pitchFamily="34" charset="0"/>
                <a:cs typeface="Tahoma" pitchFamily="34" charset="0"/>
              </a:rPr>
              <a:t>qui</a:t>
            </a:r>
            <a:r>
              <a:rPr lang="sv-SE" sz="1400" dirty="0">
                <a:latin typeface="Tahoma" pitchFamily="34" charset="0"/>
                <a:ea typeface="Tahoma" pitchFamily="34" charset="0"/>
                <a:cs typeface="Tahoma" pitchFamily="34" charset="0"/>
              </a:rPr>
              <a:t> est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abréviation</a:t>
            </a:r>
            <a:r>
              <a:rPr lang="sv-SE" sz="1400" dirty="0">
                <a:latin typeface="Tahoma" pitchFamily="34" charset="0"/>
                <a:ea typeface="Tahoma" pitchFamily="34" charset="0"/>
                <a:cs typeface="Tahoma" pitchFamily="34" charset="0"/>
              </a:rPr>
              <a:t> de Information</a:t>
            </a:r>
            <a:r>
              <a:rPr lang="ar-IQ" sz="1400" dirty="0">
                <a:latin typeface="Tahoma" pitchFamily="34" charset="0"/>
                <a:ea typeface="Tahoma" pitchFamily="34" charset="0"/>
                <a:cs typeface="Tahoma" pitchFamily="34" charset="0"/>
              </a:rPr>
              <a:t>. </a:t>
            </a:r>
            <a:endParaRPr lang="sv-SE" sz="1400" dirty="0">
              <a:latin typeface="Tahoma" pitchFamily="34" charset="0"/>
              <a:ea typeface="Tahoma" pitchFamily="34" charset="0"/>
              <a:cs typeface="Tahoma" pitchFamily="34" charset="0"/>
            </a:endParaRPr>
          </a:p>
          <a:p>
            <a:pPr lvl="2">
              <a:lnSpc>
                <a:spcPct val="80000"/>
              </a:lnSpc>
              <a:defRPr/>
            </a:pPr>
            <a:r>
              <a:rPr lang="sv-SE" sz="1400" dirty="0">
                <a:latin typeface="Tahoma" pitchFamily="34" charset="0"/>
                <a:ea typeface="Tahoma" pitchFamily="34" charset="0"/>
                <a:cs typeface="Tahoma" pitchFamily="34" charset="0"/>
              </a:rPr>
              <a:t>.</a:t>
            </a:r>
            <a:r>
              <a:rPr lang="sv-SE" sz="1400" dirty="0" err="1">
                <a:latin typeface="Tahoma" pitchFamily="34" charset="0"/>
                <a:ea typeface="Tahoma" pitchFamily="34" charset="0"/>
                <a:cs typeface="Tahoma" pitchFamily="34" charset="0"/>
              </a:rPr>
              <a:t>org</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qui</a:t>
            </a:r>
            <a:r>
              <a:rPr lang="sv-SE" sz="1400" dirty="0">
                <a:latin typeface="Tahoma" pitchFamily="34" charset="0"/>
                <a:ea typeface="Tahoma" pitchFamily="34" charset="0"/>
                <a:cs typeface="Tahoma" pitchFamily="34" charset="0"/>
              </a:rPr>
              <a:t> est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abréviation</a:t>
            </a:r>
            <a:r>
              <a:rPr lang="sv-SE" sz="1400" dirty="0">
                <a:latin typeface="Tahoma" pitchFamily="34" charset="0"/>
                <a:ea typeface="Tahoma" pitchFamily="34" charset="0"/>
                <a:cs typeface="Tahoma" pitchFamily="34" charset="0"/>
              </a:rPr>
              <a:t> de </a:t>
            </a:r>
            <a:r>
              <a:rPr lang="sv-SE" sz="1400" dirty="0" err="1">
                <a:latin typeface="Tahoma" pitchFamily="34" charset="0"/>
                <a:ea typeface="Tahoma" pitchFamily="34" charset="0"/>
                <a:cs typeface="Tahoma" pitchFamily="34" charset="0"/>
              </a:rPr>
              <a:t>organization</a:t>
            </a:r>
            <a:r>
              <a:rPr lang="ar-SA"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lvl="2">
              <a:lnSpc>
                <a:spcPct val="80000"/>
              </a:lnSpc>
              <a:defRPr/>
            </a:pPr>
            <a:endParaRPr lang="sv-SE" sz="1400" dirty="0">
              <a:latin typeface="Tahoma" pitchFamily="34" charset="0"/>
              <a:ea typeface="Tahoma" pitchFamily="34" charset="0"/>
              <a:cs typeface="Tahoma" pitchFamily="34" charset="0"/>
            </a:endParaRPr>
          </a:p>
          <a:p>
            <a:pPr marL="114300" indent="0" eaLnBrk="1" hangingPunct="1">
              <a:lnSpc>
                <a:spcPct val="80000"/>
              </a:lnSpc>
              <a:buNone/>
              <a:defRPr/>
            </a:pPr>
            <a:r>
              <a:rPr lang="sv-SE" sz="1400" dirty="0">
                <a:latin typeface="Tahoma" pitchFamily="34" charset="0"/>
                <a:ea typeface="Tahoma" pitchFamily="34" charset="0"/>
                <a:cs typeface="Tahoma" pitchFamily="34" charset="0"/>
              </a:rPr>
              <a:t>Les </a:t>
            </a:r>
            <a:r>
              <a:rPr lang="sv-SE" sz="1400" dirty="0" err="1">
                <a:latin typeface="Tahoma" pitchFamily="34" charset="0"/>
                <a:ea typeface="Tahoma" pitchFamily="34" charset="0"/>
                <a:cs typeface="Tahoma" pitchFamily="34" charset="0"/>
              </a:rPr>
              <a:t>abréviations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sont</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pas</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une</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indication</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concernant</a:t>
            </a:r>
            <a:r>
              <a:rPr lang="sv-SE" sz="1400" dirty="0">
                <a:latin typeface="Tahoma" pitchFamily="34" charset="0"/>
                <a:ea typeface="Tahoma" pitchFamily="34" charset="0"/>
                <a:cs typeface="Tahoma" pitchFamily="34" charset="0"/>
              </a:rPr>
              <a:t> le </a:t>
            </a:r>
            <a:r>
              <a:rPr lang="sv-SE" sz="1400" dirty="0" err="1">
                <a:latin typeface="Tahoma" pitchFamily="34" charset="0"/>
                <a:ea typeface="Tahoma" pitchFamily="34" charset="0"/>
                <a:cs typeface="Tahoma" pitchFamily="34" charset="0"/>
              </a:rPr>
              <a:t>contenu</a:t>
            </a:r>
            <a:r>
              <a:rPr lang="sv-SE" sz="1400" dirty="0">
                <a:latin typeface="Tahoma" pitchFamily="34" charset="0"/>
                <a:ea typeface="Tahoma" pitchFamily="34" charset="0"/>
                <a:cs typeface="Tahoma" pitchFamily="34" charset="0"/>
              </a:rPr>
              <a:t> du site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ox(in)">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box(in)">
                                      <p:cBhvr>
                                        <p:cTn id="17" dur="500"/>
                                        <p:tgtEl>
                                          <p:spTgt spid="92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5" end="5"/>
                                            </p:txEl>
                                          </p:spTgt>
                                        </p:tgtEl>
                                        <p:attrNameLst>
                                          <p:attrName>style.visibility</p:attrName>
                                        </p:attrNameLst>
                                      </p:cBhvr>
                                      <p:to>
                                        <p:strVal val="visible"/>
                                      </p:to>
                                    </p:set>
                                    <p:animEffect transition="in" filter="box(in)">
                                      <p:cBhvr>
                                        <p:cTn id="22" dur="500"/>
                                        <p:tgtEl>
                                          <p:spTgt spid="921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animEffect transition="in" filter="box(in)">
                                      <p:cBhvr>
                                        <p:cTn id="27" dur="500"/>
                                        <p:tgtEl>
                                          <p:spTgt spid="921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7" end="7"/>
                                            </p:txEl>
                                          </p:spTgt>
                                        </p:tgtEl>
                                        <p:attrNameLst>
                                          <p:attrName>style.visibility</p:attrName>
                                        </p:attrNameLst>
                                      </p:cBhvr>
                                      <p:to>
                                        <p:strVal val="visible"/>
                                      </p:to>
                                    </p:set>
                                    <p:animEffect transition="in" filter="box(in)">
                                      <p:cBhvr>
                                        <p:cTn id="32" dur="500"/>
                                        <p:tgtEl>
                                          <p:spTgt spid="921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19">
                                            <p:txEl>
                                              <p:pRg st="8" end="8"/>
                                            </p:txEl>
                                          </p:spTgt>
                                        </p:tgtEl>
                                        <p:attrNameLst>
                                          <p:attrName>style.visibility</p:attrName>
                                        </p:attrNameLst>
                                      </p:cBhvr>
                                      <p:to>
                                        <p:strVal val="visible"/>
                                      </p:to>
                                    </p:set>
                                    <p:animEffect transition="in" filter="box(in)">
                                      <p:cBhvr>
                                        <p:cTn id="37" dur="500"/>
                                        <p:tgtEl>
                                          <p:spTgt spid="921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19">
                                            <p:txEl>
                                              <p:pRg st="10" end="10"/>
                                            </p:txEl>
                                          </p:spTgt>
                                        </p:tgtEl>
                                        <p:attrNameLst>
                                          <p:attrName>style.visibility</p:attrName>
                                        </p:attrNameLst>
                                      </p:cBhvr>
                                      <p:to>
                                        <p:strVal val="visible"/>
                                      </p:to>
                                    </p:set>
                                    <p:animEffect transition="in" filter="box(in)">
                                      <p:cBhvr>
                                        <p:cTn id="42" dur="500"/>
                                        <p:tgtEl>
                                          <p:spTgt spid="9219">
                                            <p:txEl>
                                              <p:pRg st="10" end="10"/>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9219">
                                            <p:txEl>
                                              <p:pRg st="11" end="11"/>
                                            </p:txEl>
                                          </p:spTgt>
                                        </p:tgtEl>
                                        <p:attrNameLst>
                                          <p:attrName>style.visibility</p:attrName>
                                        </p:attrNameLst>
                                      </p:cBhvr>
                                      <p:to>
                                        <p:strVal val="visible"/>
                                      </p:to>
                                    </p:set>
                                    <p:animEffect transition="in" filter="box(in)">
                                      <p:cBhvr>
                                        <p:cTn id="45" dur="500"/>
                                        <p:tgtEl>
                                          <p:spTgt spid="9219">
                                            <p:txEl>
                                              <p:pRg st="11" end="11"/>
                                            </p:txEl>
                                          </p:spTgt>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9219">
                                            <p:txEl>
                                              <p:pRg st="12" end="12"/>
                                            </p:txEl>
                                          </p:spTgt>
                                        </p:tgtEl>
                                        <p:attrNameLst>
                                          <p:attrName>style.visibility</p:attrName>
                                        </p:attrNameLst>
                                      </p:cBhvr>
                                      <p:to>
                                        <p:strVal val="visible"/>
                                      </p:to>
                                    </p:set>
                                    <p:animEffect transition="in" filter="box(in)">
                                      <p:cBhvr>
                                        <p:cTn id="48" dur="500"/>
                                        <p:tgtEl>
                                          <p:spTgt spid="9219">
                                            <p:txEl>
                                              <p:pRg st="12" end="12"/>
                                            </p:txEl>
                                          </p:spTgt>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9219">
                                            <p:txEl>
                                              <p:pRg st="13" end="13"/>
                                            </p:txEl>
                                          </p:spTgt>
                                        </p:tgtEl>
                                        <p:attrNameLst>
                                          <p:attrName>style.visibility</p:attrName>
                                        </p:attrNameLst>
                                      </p:cBhvr>
                                      <p:to>
                                        <p:strVal val="visible"/>
                                      </p:to>
                                    </p:set>
                                    <p:animEffect transition="in" filter="box(in)">
                                      <p:cBhvr>
                                        <p:cTn id="51" dur="500"/>
                                        <p:tgtEl>
                                          <p:spTgt spid="9219">
                                            <p:txEl>
                                              <p:pRg st="13" end="13"/>
                                            </p:txEl>
                                          </p:spTgt>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9219">
                                            <p:txEl>
                                              <p:pRg st="14" end="14"/>
                                            </p:txEl>
                                          </p:spTgt>
                                        </p:tgtEl>
                                        <p:attrNameLst>
                                          <p:attrName>style.visibility</p:attrName>
                                        </p:attrNameLst>
                                      </p:cBhvr>
                                      <p:to>
                                        <p:strVal val="visible"/>
                                      </p:to>
                                    </p:set>
                                    <p:animEffect transition="in" filter="box(in)">
                                      <p:cBhvr>
                                        <p:cTn id="54" dur="500"/>
                                        <p:tgtEl>
                                          <p:spTgt spid="9219">
                                            <p:txEl>
                                              <p:pRg st="14"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9219">
                                            <p:txEl>
                                              <p:pRg st="16" end="16"/>
                                            </p:txEl>
                                          </p:spTgt>
                                        </p:tgtEl>
                                        <p:attrNameLst>
                                          <p:attrName>style.visibility</p:attrName>
                                        </p:attrNameLst>
                                      </p:cBhvr>
                                      <p:to>
                                        <p:strVal val="visible"/>
                                      </p:to>
                                    </p:set>
                                    <p:animEffect transition="in" filter="box(in)">
                                      <p:cBhvr>
                                        <p:cTn id="59" dur="500"/>
                                        <p:tgtEl>
                                          <p:spTgt spid="921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0"/>
            <a:ext cx="8229600" cy="476672"/>
          </a:xfrm>
        </p:spPr>
        <p:txBody>
          <a:bodyPr>
            <a:noAutofit/>
          </a:bodyPr>
          <a:lstStyle/>
          <a:p>
            <a:pPr algn="l" eaLnBrk="1" hangingPunct="1">
              <a:defRPr/>
            </a:pPr>
            <a:r>
              <a:rPr lang="sv-SE" sz="4000" dirty="0">
                <a:solidFill>
                  <a:schemeClr val="tx2"/>
                </a:solidFill>
                <a:latin typeface="Tahoma" pitchFamily="34" charset="0"/>
                <a:ea typeface="Tahoma" pitchFamily="34" charset="0"/>
                <a:cs typeface="Tahoma" pitchFamily="34" charset="0"/>
              </a:rPr>
              <a:t>Interfaces du </a:t>
            </a:r>
            <a:r>
              <a:rPr lang="sv-SE" sz="4000" dirty="0" err="1">
                <a:solidFill>
                  <a:schemeClr val="tx2"/>
                </a:solidFill>
                <a:latin typeface="Tahoma" pitchFamily="34" charset="0"/>
                <a:ea typeface="Tahoma" pitchFamily="34" charset="0"/>
                <a:cs typeface="Tahoma" pitchFamily="34" charset="0"/>
              </a:rPr>
              <a:t>navigateur</a:t>
            </a:r>
            <a:endParaRPr lang="sv-SE" sz="4000" dirty="0">
              <a:solidFill>
                <a:schemeClr val="tx2"/>
              </a:solidFill>
              <a:latin typeface="Tahoma" pitchFamily="34" charset="0"/>
              <a:ea typeface="Tahoma" pitchFamily="34" charset="0"/>
              <a:cs typeface="Tahoma" pitchFamily="34" charset="0"/>
            </a:endParaRPr>
          </a:p>
        </p:txBody>
      </p:sp>
      <p:sp>
        <p:nvSpPr>
          <p:cNvPr id="11271" name="Rectangle 7"/>
          <p:cNvSpPr>
            <a:spLocks noGrp="1" noChangeArrowheads="1"/>
          </p:cNvSpPr>
          <p:nvPr>
            <p:ph type="body" sz="half" idx="1"/>
          </p:nvPr>
        </p:nvSpPr>
        <p:spPr>
          <a:xfrm>
            <a:off x="512763" y="548681"/>
            <a:ext cx="8795320" cy="1038820"/>
          </a:xfrm>
        </p:spPr>
        <p:txBody>
          <a:bodyPr>
            <a:normAutofit/>
          </a:bodyPr>
          <a:lstStyle/>
          <a:p>
            <a:pPr algn="l" eaLnBrk="1" hangingPunct="1">
              <a:lnSpc>
                <a:spcPct val="80000"/>
              </a:lnSpc>
              <a:buNone/>
              <a:defRPr/>
            </a:pPr>
            <a:r>
              <a:rPr lang="sv-SE" sz="1600" dirty="0" err="1">
                <a:latin typeface="Tahoma" pitchFamily="34" charset="0"/>
                <a:ea typeface="Tahoma" pitchFamily="34" charset="0"/>
                <a:cs typeface="Tahoma" pitchFamily="34" charset="0"/>
              </a:rPr>
              <a:t>Nous</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choisissons</a:t>
            </a:r>
            <a:r>
              <a:rPr lang="sv-SE" sz="1600" dirty="0">
                <a:latin typeface="Tahoma" pitchFamily="34" charset="0"/>
                <a:ea typeface="Tahoma" pitchFamily="34" charset="0"/>
                <a:cs typeface="Tahoma" pitchFamily="34" charset="0"/>
              </a:rPr>
              <a:t> Google </a:t>
            </a:r>
            <a:r>
              <a:rPr lang="sv-SE" sz="1600" dirty="0" err="1">
                <a:latin typeface="Tahoma" pitchFamily="34" charset="0"/>
                <a:ea typeface="Tahoma" pitchFamily="34" charset="0"/>
                <a:cs typeface="Tahoma" pitchFamily="34" charset="0"/>
              </a:rPr>
              <a:t>Chrome</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car</a:t>
            </a:r>
            <a:r>
              <a:rPr lang="sv-SE" sz="1600" dirty="0">
                <a:latin typeface="Tahoma" pitchFamily="34" charset="0"/>
                <a:ea typeface="Tahoma" pitchFamily="34" charset="0"/>
                <a:cs typeface="Tahoma" pitchFamily="34" charset="0"/>
              </a:rPr>
              <a:t> </a:t>
            </a:r>
            <a:r>
              <a:rPr lang="sv-SE" sz="1600" dirty="0" err="1">
                <a:latin typeface="Tahoma" pitchFamily="34" charset="0"/>
                <a:ea typeface="Tahoma" pitchFamily="34" charset="0"/>
                <a:cs typeface="Tahoma" pitchFamily="34" charset="0"/>
              </a:rPr>
              <a:t>c’est</a:t>
            </a:r>
            <a:r>
              <a:rPr lang="sv-SE" sz="1600" dirty="0">
                <a:latin typeface="Tahoma" pitchFamily="34" charset="0"/>
                <a:ea typeface="Tahoma" pitchFamily="34" charset="0"/>
                <a:cs typeface="Tahoma" pitchFamily="34" charset="0"/>
              </a:rPr>
              <a:t> le plus </a:t>
            </a:r>
            <a:r>
              <a:rPr lang="sv-SE" sz="1600" dirty="0" err="1">
                <a:latin typeface="Tahoma" pitchFamily="34" charset="0"/>
                <a:ea typeface="Tahoma" pitchFamily="34" charset="0"/>
                <a:cs typeface="Tahoma" pitchFamily="34" charset="0"/>
              </a:rPr>
              <a:t>utilisé</a:t>
            </a:r>
            <a:endParaRPr lang="sv-SE" sz="1600" dirty="0">
              <a:latin typeface="Tahoma" pitchFamily="34" charset="0"/>
              <a:ea typeface="Tahoma" pitchFamily="34" charset="0"/>
              <a:cs typeface="Tahoma" pitchFamily="34" charset="0"/>
            </a:endParaRPr>
          </a:p>
        </p:txBody>
      </p:sp>
      <p:pic>
        <p:nvPicPr>
          <p:cNvPr id="7172"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8264" y="1478571"/>
            <a:ext cx="8987472" cy="5052985"/>
          </a:xfrm>
          <a:prstGeom prst="rect">
            <a:avLst/>
          </a:prstGeom>
          <a:ln>
            <a:noFill/>
          </a:ln>
          <a:effectLst>
            <a:outerShdw blurRad="292100" dist="139700" dir="2700000" algn="tl" rotWithShape="0">
              <a:srgbClr val="333333">
                <a:alpha val="65000"/>
              </a:srgbClr>
            </a:outerShdw>
          </a:effectLst>
        </p:spPr>
      </p:pic>
      <p:sp>
        <p:nvSpPr>
          <p:cNvPr id="7173" name="AutoShape 10"/>
          <p:cNvSpPr>
            <a:spLocks noChangeArrowheads="1"/>
          </p:cNvSpPr>
          <p:nvPr/>
        </p:nvSpPr>
        <p:spPr bwMode="auto">
          <a:xfrm>
            <a:off x="152246" y="865869"/>
            <a:ext cx="1174787" cy="457200"/>
          </a:xfrm>
          <a:prstGeom prst="wedgeEllipseCallout">
            <a:avLst>
              <a:gd name="adj1" fmla="val -41668"/>
              <a:gd name="adj2" fmla="val 140958"/>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Reculer</a:t>
            </a:r>
            <a:endParaRPr lang="sv-SE" sz="1200" b="1" dirty="0">
              <a:ea typeface="Tahoma" pitchFamily="34" charset="0"/>
              <a:cs typeface="Tahoma" pitchFamily="34" charset="0"/>
            </a:endParaRPr>
          </a:p>
        </p:txBody>
      </p:sp>
      <p:sp>
        <p:nvSpPr>
          <p:cNvPr id="7174" name="AutoShape 11"/>
          <p:cNvSpPr>
            <a:spLocks noChangeArrowheads="1"/>
          </p:cNvSpPr>
          <p:nvPr/>
        </p:nvSpPr>
        <p:spPr bwMode="auto">
          <a:xfrm>
            <a:off x="1367644" y="864146"/>
            <a:ext cx="1260140" cy="432048"/>
          </a:xfrm>
          <a:prstGeom prst="wedgeEllipseCallout">
            <a:avLst>
              <a:gd name="adj1" fmla="val -120388"/>
              <a:gd name="adj2" fmla="val 162936"/>
            </a:avLst>
          </a:prstGeom>
          <a:solidFill>
            <a:schemeClr val="accent1">
              <a:lumMod val="40000"/>
              <a:lumOff val="60000"/>
            </a:schemeClr>
          </a:solidFill>
          <a:ln w="9525">
            <a:solidFill>
              <a:schemeClr val="tx1"/>
            </a:solidFill>
            <a:miter lim="800000"/>
            <a:headEnd/>
            <a:tailEnd/>
          </a:ln>
        </p:spPr>
        <p:txBody>
          <a:bodyPr/>
          <a:lstStyle/>
          <a:p>
            <a:pPr algn="ctr"/>
            <a:r>
              <a:rPr lang="sv-SE" sz="1200" b="1" dirty="0" err="1">
                <a:ea typeface="Tahoma" pitchFamily="34" charset="0"/>
                <a:cs typeface="Tahoma" pitchFamily="34" charset="0"/>
              </a:rPr>
              <a:t>Avancerr</a:t>
            </a:r>
            <a:endParaRPr lang="sv-SE" sz="1200" b="1" dirty="0">
              <a:ea typeface="Tahoma" pitchFamily="34" charset="0"/>
              <a:cs typeface="Tahoma" pitchFamily="34" charset="0"/>
            </a:endParaRPr>
          </a:p>
        </p:txBody>
      </p:sp>
      <p:sp>
        <p:nvSpPr>
          <p:cNvPr id="7175" name="AutoShape 12"/>
          <p:cNvSpPr>
            <a:spLocks noChangeArrowheads="1"/>
          </p:cNvSpPr>
          <p:nvPr/>
        </p:nvSpPr>
        <p:spPr bwMode="auto">
          <a:xfrm>
            <a:off x="411720" y="2636912"/>
            <a:ext cx="1135944" cy="504056"/>
          </a:xfrm>
          <a:prstGeom prst="wedgeRoundRectCallout">
            <a:avLst>
              <a:gd name="adj1" fmla="val -11620"/>
              <a:gd name="adj2" fmla="val -196658"/>
              <a:gd name="adj3" fmla="val 16667"/>
            </a:avLst>
          </a:prstGeom>
          <a:solidFill>
            <a:schemeClr val="accent1">
              <a:lumMod val="40000"/>
              <a:lumOff val="60000"/>
            </a:schemeClr>
          </a:solidFill>
          <a:ln w="9525">
            <a:solidFill>
              <a:schemeClr val="tx1"/>
            </a:solidFill>
            <a:miter lim="800000"/>
            <a:headEnd/>
            <a:tailEnd/>
          </a:ln>
        </p:spPr>
        <p:txBody>
          <a:bodyPr/>
          <a:lstStyle/>
          <a:p>
            <a:pPr algn="ctr"/>
            <a:r>
              <a:rPr lang="sv-SE" sz="1200" b="1" dirty="0">
                <a:ea typeface="Tahoma" pitchFamily="34" charset="0"/>
                <a:cs typeface="Tahoma" pitchFamily="34" charset="0"/>
              </a:rPr>
              <a:t>Page de </a:t>
            </a:r>
            <a:r>
              <a:rPr lang="sv-SE" sz="1200" b="1" dirty="0" err="1">
                <a:ea typeface="Tahoma" pitchFamily="34" charset="0"/>
                <a:cs typeface="Tahoma" pitchFamily="34" charset="0"/>
              </a:rPr>
              <a:t>démarrage</a:t>
            </a:r>
            <a:endParaRPr lang="sv-SE" sz="1200" b="1" dirty="0">
              <a:ea typeface="Tahoma" pitchFamily="34" charset="0"/>
              <a:cs typeface="Tahoma" pitchFamily="34" charset="0"/>
            </a:endParaRPr>
          </a:p>
        </p:txBody>
      </p:sp>
      <p:sp>
        <p:nvSpPr>
          <p:cNvPr id="7177" name="AutoShape 14"/>
          <p:cNvSpPr>
            <a:spLocks noChangeArrowheads="1"/>
          </p:cNvSpPr>
          <p:nvPr/>
        </p:nvSpPr>
        <p:spPr bwMode="auto">
          <a:xfrm>
            <a:off x="2987824" y="908720"/>
            <a:ext cx="1440160" cy="288032"/>
          </a:xfrm>
          <a:prstGeom prst="wedgeRoundRectCallout">
            <a:avLst>
              <a:gd name="adj1" fmla="val -95705"/>
              <a:gd name="adj2" fmla="val 184914"/>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Espace</a:t>
            </a:r>
            <a:r>
              <a:rPr lang="sv-SE" sz="1200" b="1" dirty="0">
                <a:ea typeface="Tahoma" pitchFamily="34" charset="0"/>
                <a:cs typeface="Tahoma" pitchFamily="34" charset="0"/>
              </a:rPr>
              <a:t> de </a:t>
            </a:r>
            <a:r>
              <a:rPr lang="sv-SE" sz="1200" b="1" dirty="0" err="1">
                <a:ea typeface="Tahoma" pitchFamily="34" charset="0"/>
                <a:cs typeface="Tahoma" pitchFamily="34" charset="0"/>
              </a:rPr>
              <a:t>titre</a:t>
            </a:r>
            <a:endParaRPr lang="sv-SE" dirty="0">
              <a:ea typeface="Tahoma" pitchFamily="34" charset="0"/>
              <a:cs typeface="Tahoma" pitchFamily="34" charset="0"/>
            </a:endParaRPr>
          </a:p>
        </p:txBody>
      </p:sp>
      <p:sp>
        <p:nvSpPr>
          <p:cNvPr id="7178" name="AutoShape 15"/>
          <p:cNvSpPr>
            <a:spLocks noChangeArrowheads="1"/>
          </p:cNvSpPr>
          <p:nvPr/>
        </p:nvSpPr>
        <p:spPr bwMode="auto">
          <a:xfrm>
            <a:off x="7017667" y="462867"/>
            <a:ext cx="1511772" cy="315914"/>
          </a:xfrm>
          <a:prstGeom prst="wedgeRoundRectCallout">
            <a:avLst>
              <a:gd name="adj1" fmla="val 41483"/>
              <a:gd name="adj2" fmla="val 351310"/>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Marque</a:t>
            </a:r>
            <a:r>
              <a:rPr lang="sv-SE" sz="1200" b="1" dirty="0">
                <a:ea typeface="Tahoma" pitchFamily="34" charset="0"/>
                <a:cs typeface="Tahoma" pitchFamily="34" charset="0"/>
              </a:rPr>
              <a:t>-pages </a:t>
            </a:r>
            <a:endParaRPr lang="sv-SE" dirty="0">
              <a:ea typeface="Tahoma" pitchFamily="34" charset="0"/>
              <a:cs typeface="Tahoma" pitchFamily="34" charset="0"/>
            </a:endParaRPr>
          </a:p>
        </p:txBody>
      </p:sp>
      <p:sp>
        <p:nvSpPr>
          <p:cNvPr id="7179" name="AutoShape 16"/>
          <p:cNvSpPr>
            <a:spLocks noChangeArrowheads="1"/>
          </p:cNvSpPr>
          <p:nvPr/>
        </p:nvSpPr>
        <p:spPr bwMode="auto">
          <a:xfrm>
            <a:off x="6444208" y="3464548"/>
            <a:ext cx="1087120" cy="360238"/>
          </a:xfrm>
          <a:prstGeom prst="wedgeRoundRectCallout">
            <a:avLst>
              <a:gd name="adj1" fmla="val 105161"/>
              <a:gd name="adj2" fmla="val -414042"/>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Commande</a:t>
            </a:r>
            <a:r>
              <a:rPr lang="sv-SE" sz="1200" b="1" dirty="0">
                <a:solidFill>
                  <a:srgbClr val="FF0000"/>
                </a:solidFill>
                <a:ea typeface="Tahoma" pitchFamily="34" charset="0"/>
                <a:cs typeface="Tahoma" pitchFamily="34" charset="0"/>
              </a:rPr>
              <a:t> </a:t>
            </a:r>
            <a:endParaRPr lang="sv-SE" dirty="0">
              <a:ea typeface="Tahoma" pitchFamily="34" charset="0"/>
              <a:cs typeface="Tahoma" pitchFamily="34" charset="0"/>
            </a:endParaRPr>
          </a:p>
        </p:txBody>
      </p:sp>
      <p:sp>
        <p:nvSpPr>
          <p:cNvPr id="7180" name="AutoShape 17"/>
          <p:cNvSpPr>
            <a:spLocks noChangeArrowheads="1"/>
          </p:cNvSpPr>
          <p:nvPr/>
        </p:nvSpPr>
        <p:spPr bwMode="auto">
          <a:xfrm>
            <a:off x="6877489" y="4005064"/>
            <a:ext cx="1584176" cy="519512"/>
          </a:xfrm>
          <a:prstGeom prst="flowChartAlternateProcess">
            <a:avLst/>
          </a:prstGeom>
          <a:solidFill>
            <a:schemeClr val="accent1">
              <a:lumMod val="40000"/>
              <a:lumOff val="60000"/>
            </a:schemeClr>
          </a:solidFill>
          <a:ln w="9525">
            <a:solidFill>
              <a:schemeClr val="tx1"/>
            </a:solidFill>
            <a:miter lim="800000"/>
            <a:headEnd/>
            <a:tailEnd/>
          </a:ln>
        </p:spPr>
        <p:txBody>
          <a:bodyPr/>
          <a:lstStyle/>
          <a:p>
            <a:pPr algn="ctr"/>
            <a:r>
              <a:rPr lang="sv-SE" sz="1200" b="1" dirty="0" err="1">
                <a:ea typeface="Tahoma" pitchFamily="34" charset="0"/>
                <a:cs typeface="Tahoma" pitchFamily="34" charset="0"/>
              </a:rPr>
              <a:t>Moteur</a:t>
            </a:r>
            <a:r>
              <a:rPr lang="sv-SE" sz="1200" b="1" dirty="0">
                <a:ea typeface="Tahoma" pitchFamily="34" charset="0"/>
                <a:cs typeface="Tahoma" pitchFamily="34" charset="0"/>
              </a:rPr>
              <a:t> de </a:t>
            </a:r>
            <a:r>
              <a:rPr lang="sv-SE" sz="1200" b="1" dirty="0" err="1">
                <a:ea typeface="Tahoma" pitchFamily="34" charset="0"/>
                <a:cs typeface="Tahoma" pitchFamily="34" charset="0"/>
              </a:rPr>
              <a:t>recherche</a:t>
            </a:r>
            <a:endParaRPr lang="sv-SE" sz="1200" b="1" dirty="0">
              <a:ea typeface="Tahoma" pitchFamily="34" charset="0"/>
              <a:cs typeface="Tahoma" pitchFamily="34" charset="0"/>
            </a:endParaRPr>
          </a:p>
        </p:txBody>
      </p:sp>
      <p:sp>
        <p:nvSpPr>
          <p:cNvPr id="14" name="AutoShape 14"/>
          <p:cNvSpPr>
            <a:spLocks noChangeArrowheads="1"/>
          </p:cNvSpPr>
          <p:nvPr/>
        </p:nvSpPr>
        <p:spPr bwMode="auto">
          <a:xfrm>
            <a:off x="5148064" y="908720"/>
            <a:ext cx="1584176" cy="342900"/>
          </a:xfrm>
          <a:prstGeom prst="wedgeRoundRectCallout">
            <a:avLst>
              <a:gd name="adj1" fmla="val -227244"/>
              <a:gd name="adj2" fmla="val 218015"/>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Espace</a:t>
            </a:r>
            <a:r>
              <a:rPr lang="sv-SE" sz="1200" b="1" dirty="0">
                <a:ea typeface="Tahoma" pitchFamily="34" charset="0"/>
                <a:cs typeface="Tahoma" pitchFamily="34" charset="0"/>
              </a:rPr>
              <a:t> </a:t>
            </a:r>
            <a:r>
              <a:rPr lang="sv-SE" sz="1200" b="1" dirty="0" err="1">
                <a:ea typeface="Tahoma" pitchFamily="34" charset="0"/>
                <a:cs typeface="Tahoma" pitchFamily="34" charset="0"/>
              </a:rPr>
              <a:t>d’adresse</a:t>
            </a:r>
            <a:endParaRPr lang="sv-SE" dirty="0">
              <a:ea typeface="Tahoma" pitchFamily="34" charset="0"/>
              <a:cs typeface="Tahoma" pitchFamily="34" charset="0"/>
            </a:endParaRPr>
          </a:p>
        </p:txBody>
      </p:sp>
      <p:sp>
        <p:nvSpPr>
          <p:cNvPr id="15" name="AutoShape 18"/>
          <p:cNvSpPr>
            <a:spLocks noChangeArrowheads="1"/>
          </p:cNvSpPr>
          <p:nvPr/>
        </p:nvSpPr>
        <p:spPr bwMode="auto">
          <a:xfrm>
            <a:off x="8244408" y="3196345"/>
            <a:ext cx="682707" cy="304664"/>
          </a:xfrm>
          <a:prstGeom prst="wedgeRoundRectCallout">
            <a:avLst>
              <a:gd name="adj1" fmla="val 50436"/>
              <a:gd name="adj2" fmla="val -489292"/>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Menu</a:t>
            </a:r>
            <a:r>
              <a:rPr lang="sv-SE" sz="1200" b="1" dirty="0">
                <a:solidFill>
                  <a:srgbClr val="FF0000"/>
                </a:solidFill>
                <a:ea typeface="Tahoma" pitchFamily="34" charset="0"/>
                <a:cs typeface="Tahoma" pitchFamily="34" charset="0"/>
              </a:rPr>
              <a:t> </a:t>
            </a:r>
            <a:endParaRPr lang="sv-SE" sz="1200" b="1"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arn(inVertical)">
                                      <p:cBhvr>
                                        <p:cTn id="7" dur="500"/>
                                        <p:tgtEl>
                                          <p:spTgt spid="1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barn(inVertical)">
                                      <p:cBhvr>
                                        <p:cTn id="17" dur="500"/>
                                        <p:tgtEl>
                                          <p:spTgt spid="71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barn(inVertical)">
                                      <p:cBhvr>
                                        <p:cTn id="27" dur="500"/>
                                        <p:tgtEl>
                                          <p:spTgt spid="71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barn(inVertical)">
                                      <p:cBhvr>
                                        <p:cTn id="32" dur="5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barn(inVertical)">
                                      <p:cBhvr>
                                        <p:cTn id="37" dur="500"/>
                                        <p:tgtEl>
                                          <p:spTgt spid="717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barn(inVertical)">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barn(inVertical)">
                                      <p:cBhvr>
                                        <p:cTn id="47" dur="500"/>
                                        <p:tgtEl>
                                          <p:spTgt spid="71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74"/>
                                        </p:tgtEl>
                                        <p:attrNameLst>
                                          <p:attrName>style.visibility</p:attrName>
                                        </p:attrNameLst>
                                      </p:cBhvr>
                                      <p:to>
                                        <p:strVal val="visible"/>
                                      </p:to>
                                    </p:set>
                                    <p:animEffect transition="in" filter="barn(inVertical)">
                                      <p:cBhvr>
                                        <p:cTn id="52" dur="500"/>
                                        <p:tgtEl>
                                          <p:spTgt spid="717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P spid="7173" grpId="0" animBg="1"/>
      <p:bldP spid="7174" grpId="0" animBg="1"/>
      <p:bldP spid="7175" grpId="0" animBg="1"/>
      <p:bldP spid="7177" grpId="0" animBg="1"/>
      <p:bldP spid="7178" grpId="0" animBg="1"/>
      <p:bldP spid="7179" grpId="0" animBg="1"/>
      <p:bldP spid="7180"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algn="l" eaLnBrk="1" hangingPunct="1">
              <a:defRPr/>
            </a:pPr>
            <a:r>
              <a:rPr lang="sv-SE" sz="4000" dirty="0" err="1">
                <a:solidFill>
                  <a:schemeClr val="tx2"/>
                </a:solidFill>
                <a:latin typeface="Tahoma" pitchFamily="34" charset="0"/>
                <a:ea typeface="Tahoma" pitchFamily="34" charset="0"/>
                <a:cs typeface="Tahoma" pitchFamily="34" charset="0"/>
              </a:rPr>
              <a:t>L’espace</a:t>
            </a:r>
            <a:r>
              <a:rPr lang="sv-SE" sz="4000" dirty="0">
                <a:solidFill>
                  <a:schemeClr val="tx2"/>
                </a:solidFill>
                <a:latin typeface="Tahoma" pitchFamily="34" charset="0"/>
                <a:ea typeface="Tahoma" pitchFamily="34" charset="0"/>
                <a:cs typeface="Tahoma" pitchFamily="34" charset="0"/>
              </a:rPr>
              <a:t> de </a:t>
            </a:r>
            <a:r>
              <a:rPr lang="sv-SE" sz="4000" dirty="0" err="1">
                <a:solidFill>
                  <a:schemeClr val="tx2"/>
                </a:solidFill>
                <a:latin typeface="Tahoma" pitchFamily="34" charset="0"/>
                <a:ea typeface="Tahoma" pitchFamily="34" charset="0"/>
                <a:cs typeface="Tahoma" pitchFamily="34" charset="0"/>
              </a:rPr>
              <a:t>titre</a:t>
            </a:r>
            <a:r>
              <a:rPr lang="sv-SE" dirty="0">
                <a:solidFill>
                  <a:schemeClr val="tx2"/>
                </a:solidFill>
                <a:latin typeface="Tahoma" pitchFamily="34" charset="0"/>
                <a:ea typeface="Tahoma" pitchFamily="34" charset="0"/>
                <a:cs typeface="Tahoma" pitchFamily="34" charset="0"/>
              </a:rPr>
              <a:t> </a:t>
            </a:r>
          </a:p>
        </p:txBody>
      </p:sp>
      <p:sp>
        <p:nvSpPr>
          <p:cNvPr id="14341" name="Rectangle 5"/>
          <p:cNvSpPr>
            <a:spLocks noGrp="1" noChangeArrowheads="1"/>
          </p:cNvSpPr>
          <p:nvPr>
            <p:ph type="body" sz="half" idx="1"/>
          </p:nvPr>
        </p:nvSpPr>
        <p:spPr>
          <a:xfrm>
            <a:off x="457200" y="1628775"/>
            <a:ext cx="8229600" cy="2305050"/>
          </a:xfrm>
        </p:spPr>
        <p:txBody>
          <a:bodyPr/>
          <a:lstStyle/>
          <a:p>
            <a:pPr eaLnBrk="1" hangingPunct="1">
              <a:defRPr/>
            </a:pPr>
            <a:r>
              <a:rPr lang="sv-SE" sz="2800" dirty="0">
                <a:latin typeface="Tahoma" pitchFamily="34" charset="0"/>
                <a:ea typeface="Tahoma" pitchFamily="34" charset="0"/>
                <a:cs typeface="Tahoma" pitchFamily="34" charset="0"/>
              </a:rPr>
              <a:t>Il </a:t>
            </a:r>
            <a:r>
              <a:rPr lang="sv-SE" sz="2800" dirty="0" err="1">
                <a:latin typeface="Tahoma" pitchFamily="34" charset="0"/>
                <a:ea typeface="Tahoma" pitchFamily="34" charset="0"/>
                <a:cs typeface="Tahoma" pitchFamily="34" charset="0"/>
              </a:rPr>
              <a:t>affiche</a:t>
            </a:r>
            <a:r>
              <a:rPr lang="sv-SE" sz="2800" dirty="0">
                <a:latin typeface="Tahoma" pitchFamily="34" charset="0"/>
                <a:ea typeface="Tahoma" pitchFamily="34" charset="0"/>
                <a:cs typeface="Tahoma" pitchFamily="34" charset="0"/>
              </a:rPr>
              <a:t> le nom de la page Internet </a:t>
            </a:r>
            <a:r>
              <a:rPr lang="sv-SE" sz="2800" dirty="0" err="1">
                <a:latin typeface="Tahoma" pitchFamily="34" charset="0"/>
                <a:ea typeface="Tahoma" pitchFamily="34" charset="0"/>
                <a:cs typeface="Tahoma" pitchFamily="34" charset="0"/>
              </a:rPr>
              <a:t>ouverte</a:t>
            </a:r>
            <a:r>
              <a:rPr lang="sv-SE" sz="2800" dirty="0">
                <a:latin typeface="Tahoma" pitchFamily="34" charset="0"/>
                <a:ea typeface="Tahoma" pitchFamily="34" charset="0"/>
                <a:cs typeface="Tahoma" pitchFamily="34" charset="0"/>
              </a:rPr>
              <a:t>. Les </a:t>
            </a:r>
            <a:r>
              <a:rPr lang="sv-SE" sz="2800" dirty="0" err="1">
                <a:latin typeface="Tahoma" pitchFamily="34" charset="0"/>
                <a:ea typeface="Tahoma" pitchFamily="34" charset="0"/>
                <a:cs typeface="Tahoma" pitchFamily="34" charset="0"/>
              </a:rPr>
              <a:t>boutons</a:t>
            </a:r>
            <a:r>
              <a:rPr lang="sv-SE" sz="2800" dirty="0">
                <a:latin typeface="Tahoma" pitchFamily="34" charset="0"/>
                <a:ea typeface="Tahoma" pitchFamily="34" charset="0"/>
                <a:cs typeface="Tahoma" pitchFamily="34" charset="0"/>
              </a:rPr>
              <a:t> de </a:t>
            </a:r>
            <a:r>
              <a:rPr lang="sv-SE" sz="2800" dirty="0" err="1">
                <a:latin typeface="Tahoma" pitchFamily="34" charset="0"/>
                <a:ea typeface="Tahoma" pitchFamily="34" charset="0"/>
                <a:cs typeface="Tahoma" pitchFamily="34" charset="0"/>
              </a:rPr>
              <a:t>gauche</a:t>
            </a:r>
            <a:r>
              <a:rPr lang="sv-SE" sz="2800" dirty="0">
                <a:latin typeface="Tahoma" pitchFamily="34" charset="0"/>
                <a:ea typeface="Tahoma" pitchFamily="34" charset="0"/>
                <a:cs typeface="Tahoma" pitchFamily="34" charset="0"/>
              </a:rPr>
              <a:t> à </a:t>
            </a:r>
            <a:r>
              <a:rPr lang="sv-SE" sz="2800" dirty="0" err="1">
                <a:latin typeface="Tahoma" pitchFamily="34" charset="0"/>
                <a:ea typeface="Tahoma" pitchFamily="34" charset="0"/>
                <a:cs typeface="Tahoma" pitchFamily="34" charset="0"/>
              </a:rPr>
              <a:t>droite</a:t>
            </a:r>
            <a:r>
              <a:rPr lang="sv-SE" sz="2800" dirty="0">
                <a:latin typeface="Tahoma" pitchFamily="34" charset="0"/>
                <a:ea typeface="Tahoma" pitchFamily="34" charset="0"/>
                <a:cs typeface="Tahoma" pitchFamily="34" charset="0"/>
              </a:rPr>
              <a:t> </a:t>
            </a:r>
            <a:r>
              <a:rPr lang="sv-SE" sz="2800" dirty="0" err="1">
                <a:latin typeface="Tahoma" pitchFamily="34" charset="0"/>
                <a:ea typeface="Tahoma" pitchFamily="34" charset="0"/>
                <a:cs typeface="Tahoma" pitchFamily="34" charset="0"/>
              </a:rPr>
              <a:t>sont</a:t>
            </a:r>
            <a:r>
              <a:rPr lang="sv-SE" sz="2800" dirty="0">
                <a:latin typeface="Tahoma" pitchFamily="34" charset="0"/>
                <a:ea typeface="Tahoma" pitchFamily="34" charset="0"/>
                <a:cs typeface="Tahoma" pitchFamily="34" charset="0"/>
              </a:rPr>
              <a:t>   </a:t>
            </a:r>
            <a:r>
              <a:rPr lang="sv-SE" sz="2800" b="1" dirty="0" err="1">
                <a:latin typeface="Tahoma" pitchFamily="34" charset="0"/>
                <a:ea typeface="Tahoma" pitchFamily="34" charset="0"/>
                <a:cs typeface="Tahoma" pitchFamily="34" charset="0"/>
              </a:rPr>
              <a:t>Réduire</a:t>
            </a:r>
            <a:r>
              <a:rPr lang="sv-SE" sz="2800" b="1" dirty="0">
                <a:latin typeface="Tahoma" pitchFamily="34" charset="0"/>
                <a:ea typeface="Tahoma" pitchFamily="34" charset="0"/>
                <a:cs typeface="Tahoma" pitchFamily="34" charset="0"/>
              </a:rPr>
              <a:t>, Maximiser </a:t>
            </a:r>
            <a:r>
              <a:rPr lang="sv-SE" sz="2800" dirty="0">
                <a:latin typeface="Tahoma" pitchFamily="34" charset="0"/>
                <a:ea typeface="Tahoma" pitchFamily="34" charset="0"/>
                <a:cs typeface="Tahoma" pitchFamily="34" charset="0"/>
              </a:rPr>
              <a:t>et </a:t>
            </a:r>
            <a:r>
              <a:rPr lang="sv-SE" sz="2800" b="1" dirty="0" err="1">
                <a:latin typeface="Tahoma" pitchFamily="34" charset="0"/>
                <a:ea typeface="Tahoma" pitchFamily="34" charset="0"/>
                <a:cs typeface="Tahoma" pitchFamily="34" charset="0"/>
              </a:rPr>
              <a:t>Fermer</a:t>
            </a:r>
            <a:r>
              <a:rPr lang="sv-SE" sz="2800" dirty="0">
                <a:latin typeface="Tahoma" pitchFamily="34" charset="0"/>
                <a:ea typeface="Tahoma" pitchFamily="34" charset="0"/>
                <a:cs typeface="Tahoma" pitchFamily="34" charset="0"/>
              </a:rPr>
              <a:t>.</a:t>
            </a:r>
          </a:p>
        </p:txBody>
      </p:sp>
      <p:pic>
        <p:nvPicPr>
          <p:cNvPr id="8196" name="Picture 7"/>
          <p:cNvPicPr>
            <a:picLocks noGrp="1" noChangeAspect="1" noChangeArrowheads="1"/>
          </p:cNvPicPr>
          <p:nvPr>
            <p:ph sz="half" idx="2"/>
          </p:nvPr>
        </p:nvPicPr>
        <p:blipFill>
          <a:blip r:embed="rId2" cstate="print"/>
          <a:srcRect/>
          <a:stretch>
            <a:fillRect/>
          </a:stretch>
        </p:blipFill>
        <p:spPr>
          <a:xfrm>
            <a:off x="468313" y="4437063"/>
            <a:ext cx="8135937" cy="1049337"/>
          </a:xfrm>
        </p:spPr>
      </p:pic>
      <p:sp>
        <p:nvSpPr>
          <p:cNvPr id="8197" name="Oval 8"/>
          <p:cNvSpPr>
            <a:spLocks noChangeArrowheads="1"/>
          </p:cNvSpPr>
          <p:nvPr/>
        </p:nvSpPr>
        <p:spPr bwMode="auto">
          <a:xfrm>
            <a:off x="395288" y="4292600"/>
            <a:ext cx="3600450" cy="649288"/>
          </a:xfrm>
          <a:prstGeom prst="ellipse">
            <a:avLst/>
          </a:prstGeom>
          <a:solidFill>
            <a:schemeClr val="accent1">
              <a:alpha val="0"/>
            </a:schemeClr>
          </a:solidFill>
          <a:ln w="60325">
            <a:solidFill>
              <a:srgbClr val="FF0000"/>
            </a:solidFill>
            <a:round/>
            <a:headEnd/>
            <a:tailEnd/>
          </a:ln>
        </p:spPr>
        <p:txBody>
          <a:bodyPr wrap="none" anchor="ctr"/>
          <a:lstStyle/>
          <a:p>
            <a:endParaRPr lang="sv-SE">
              <a:ea typeface="Tahoma" pitchFamily="34" charset="0"/>
              <a:cs typeface="Tahoma" pitchFamily="34" charset="0"/>
            </a:endParaRPr>
          </a:p>
        </p:txBody>
      </p:sp>
      <p:sp>
        <p:nvSpPr>
          <p:cNvPr id="8198" name="Oval 9"/>
          <p:cNvSpPr>
            <a:spLocks noChangeArrowheads="1"/>
          </p:cNvSpPr>
          <p:nvPr/>
        </p:nvSpPr>
        <p:spPr bwMode="auto">
          <a:xfrm>
            <a:off x="7524750" y="4365625"/>
            <a:ext cx="1150938" cy="649288"/>
          </a:xfrm>
          <a:prstGeom prst="ellipse">
            <a:avLst/>
          </a:prstGeom>
          <a:solidFill>
            <a:schemeClr val="accent1">
              <a:alpha val="0"/>
            </a:schemeClr>
          </a:solidFill>
          <a:ln w="60325">
            <a:solidFill>
              <a:srgbClr val="FF0000"/>
            </a:solidFill>
            <a:round/>
            <a:headEnd/>
            <a:tailEnd/>
          </a:ln>
        </p:spPr>
        <p:txBody>
          <a:bodyPr wrap="none" anchor="ctr"/>
          <a:lstStyle/>
          <a:p>
            <a:endParaRPr lang="sv-SE">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barn(inVertical)">
                                      <p:cBhvr>
                                        <p:cTn id="12" dur="500"/>
                                        <p:tgtEl>
                                          <p:spTgt spid="143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Vertic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arn(inVertical)">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P spid="8197" grpId="0" animBg="1"/>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381000"/>
            <a:ext cx="8229600" cy="1031875"/>
          </a:xfrm>
        </p:spPr>
        <p:txBody>
          <a:bodyPr/>
          <a:lstStyle/>
          <a:p>
            <a:pPr algn="l" eaLnBrk="1" hangingPunct="1">
              <a:defRPr/>
            </a:pPr>
            <a:r>
              <a:rPr lang="ar-IQ" sz="4000" dirty="0">
                <a:latin typeface="Tahoma" pitchFamily="34" charset="0"/>
                <a:ea typeface="Tahoma" pitchFamily="34" charset="0"/>
                <a:cs typeface="Tahoma" pitchFamily="34" charset="0"/>
              </a:rPr>
              <a:t> </a:t>
            </a:r>
            <a:r>
              <a:rPr lang="sv-SE" sz="4000" dirty="0" err="1">
                <a:solidFill>
                  <a:schemeClr val="tx2"/>
                </a:solidFill>
                <a:latin typeface="Tahoma" pitchFamily="34" charset="0"/>
                <a:ea typeface="Tahoma" pitchFamily="34" charset="0"/>
                <a:cs typeface="Tahoma" pitchFamily="34" charset="0"/>
              </a:rPr>
              <a:t>L’espace</a:t>
            </a:r>
            <a:r>
              <a:rPr lang="sv-SE" sz="4000" dirty="0">
                <a:solidFill>
                  <a:schemeClr val="tx2"/>
                </a:solidFill>
                <a:latin typeface="Tahoma" pitchFamily="34" charset="0"/>
                <a:ea typeface="Tahoma" pitchFamily="34" charset="0"/>
                <a:cs typeface="Tahoma" pitchFamily="34" charset="0"/>
              </a:rPr>
              <a:t> </a:t>
            </a:r>
            <a:r>
              <a:rPr lang="sv-SE" sz="4000" dirty="0" err="1">
                <a:solidFill>
                  <a:schemeClr val="tx2"/>
                </a:solidFill>
                <a:latin typeface="Tahoma" pitchFamily="34" charset="0"/>
                <a:ea typeface="Tahoma" pitchFamily="34" charset="0"/>
                <a:cs typeface="Tahoma" pitchFamily="34" charset="0"/>
              </a:rPr>
              <a:t>d’adresse</a:t>
            </a:r>
            <a:r>
              <a:rPr lang="ar-IQ" sz="4000" dirty="0">
                <a:latin typeface="Tahoma" pitchFamily="34" charset="0"/>
                <a:ea typeface="Tahoma" pitchFamily="34" charset="0"/>
                <a:cs typeface="Tahoma" pitchFamily="34" charset="0"/>
              </a:rPr>
              <a:t> </a:t>
            </a:r>
            <a:endParaRPr lang="sv-SE" sz="4000" dirty="0">
              <a:latin typeface="Tahoma" pitchFamily="34" charset="0"/>
              <a:ea typeface="Tahoma" pitchFamily="34" charset="0"/>
              <a:cs typeface="Tahoma" pitchFamily="34" charset="0"/>
            </a:endParaRPr>
          </a:p>
        </p:txBody>
      </p:sp>
      <p:sp>
        <p:nvSpPr>
          <p:cNvPr id="16389" name="Rectangle 5"/>
          <p:cNvSpPr>
            <a:spLocks noGrp="1" noChangeArrowheads="1"/>
          </p:cNvSpPr>
          <p:nvPr>
            <p:ph type="body" sz="half" idx="1"/>
          </p:nvPr>
        </p:nvSpPr>
        <p:spPr>
          <a:xfrm>
            <a:off x="457200" y="1412776"/>
            <a:ext cx="8229600" cy="1167821"/>
          </a:xfrm>
        </p:spPr>
        <p:txBody>
          <a:bodyPr>
            <a:normAutofit/>
          </a:bodyPr>
          <a:lstStyle/>
          <a:p>
            <a:pPr marL="0" indent="0" eaLnBrk="1" hangingPunct="1">
              <a:buNone/>
              <a:defRPr/>
            </a:pPr>
            <a:r>
              <a:rPr lang="sv-SE" sz="2200" dirty="0" err="1">
                <a:latin typeface="Tahoma" pitchFamily="34" charset="0"/>
                <a:ea typeface="Tahoma" pitchFamily="34" charset="0"/>
                <a:cs typeface="Tahoma" pitchFamily="34" charset="0"/>
              </a:rPr>
              <a:t>L’adresse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complète</a:t>
            </a:r>
            <a:r>
              <a:rPr lang="sv-SE" sz="2200" dirty="0">
                <a:latin typeface="Tahoma" pitchFamily="34" charset="0"/>
                <a:ea typeface="Tahoma" pitchFamily="34" charset="0"/>
                <a:cs typeface="Tahoma" pitchFamily="34" charset="0"/>
              </a:rPr>
              <a:t> du site </a:t>
            </a:r>
            <a:r>
              <a:rPr lang="sv-SE" sz="2200" dirty="0" err="1">
                <a:latin typeface="Tahoma" pitchFamily="34" charset="0"/>
                <a:ea typeface="Tahoma" pitchFamily="34" charset="0"/>
                <a:cs typeface="Tahoma" pitchFamily="34" charset="0"/>
              </a:rPr>
              <a:t>s’inscrit</a:t>
            </a:r>
            <a:r>
              <a:rPr lang="sv-SE" sz="2200" dirty="0">
                <a:latin typeface="Tahoma" pitchFamily="34" charset="0"/>
                <a:ea typeface="Tahoma" pitchFamily="34" charset="0"/>
                <a:cs typeface="Tahoma" pitchFamily="34" charset="0"/>
              </a:rPr>
              <a:t> dans le </a:t>
            </a:r>
            <a:r>
              <a:rPr lang="sv-SE" sz="2200" dirty="0" err="1">
                <a:latin typeface="Tahoma" pitchFamily="34" charset="0"/>
                <a:ea typeface="Tahoma" pitchFamily="34" charset="0"/>
                <a:cs typeface="Tahoma" pitchFamily="34" charset="0"/>
              </a:rPr>
              <a:t>champ</a:t>
            </a:r>
            <a:r>
              <a:rPr lang="sv-SE" sz="2200" dirty="0">
                <a:latin typeface="Tahoma" pitchFamily="34" charset="0"/>
                <a:ea typeface="Tahoma" pitchFamily="34" charset="0"/>
                <a:cs typeface="Tahoma" pitchFamily="34" charset="0"/>
              </a:rPr>
              <a:t> de </a:t>
            </a:r>
            <a:r>
              <a:rPr lang="sv-SE" sz="2200" dirty="0" err="1">
                <a:latin typeface="Tahoma" pitchFamily="34" charset="0"/>
                <a:ea typeface="Tahoma" pitchFamily="34" charset="0"/>
                <a:cs typeface="Tahoma" pitchFamily="34" charset="0"/>
              </a:rPr>
              <a:t>gauche</a:t>
            </a:r>
            <a:r>
              <a:rPr lang="sv-SE" sz="2200" dirty="0">
                <a:latin typeface="Tahoma" pitchFamily="34" charset="0"/>
                <a:ea typeface="Tahoma" pitchFamily="34" charset="0"/>
                <a:cs typeface="Tahoma" pitchFamily="34" charset="0"/>
              </a:rPr>
              <a:t>. Le </a:t>
            </a:r>
            <a:r>
              <a:rPr lang="sv-SE" sz="2200" dirty="0" err="1">
                <a:latin typeface="Tahoma" pitchFamily="34" charset="0"/>
                <a:ea typeface="Tahoma" pitchFamily="34" charset="0"/>
                <a:cs typeface="Tahoma" pitchFamily="34" charset="0"/>
              </a:rPr>
              <a:t>champ</a:t>
            </a:r>
            <a:r>
              <a:rPr lang="sv-SE" sz="2200" dirty="0">
                <a:latin typeface="Tahoma" pitchFamily="34" charset="0"/>
                <a:ea typeface="Tahoma" pitchFamily="34" charset="0"/>
                <a:cs typeface="Tahoma" pitchFamily="34" charset="0"/>
              </a:rPr>
              <a:t> de </a:t>
            </a:r>
            <a:r>
              <a:rPr lang="sv-SE" sz="2200" dirty="0" err="1">
                <a:latin typeface="Tahoma" pitchFamily="34" charset="0"/>
                <a:ea typeface="Tahoma" pitchFamily="34" charset="0"/>
                <a:cs typeface="Tahoma" pitchFamily="34" charset="0"/>
              </a:rPr>
              <a:t>droite</a:t>
            </a:r>
            <a:r>
              <a:rPr lang="sv-SE" sz="2200" dirty="0">
                <a:latin typeface="Tahoma" pitchFamily="34" charset="0"/>
                <a:ea typeface="Tahoma" pitchFamily="34" charset="0"/>
                <a:cs typeface="Tahoma" pitchFamily="34" charset="0"/>
              </a:rPr>
              <a:t> est </a:t>
            </a:r>
            <a:r>
              <a:rPr lang="sv-SE" sz="2200" dirty="0" err="1">
                <a:latin typeface="Tahoma" pitchFamily="34" charset="0"/>
                <a:ea typeface="Tahoma" pitchFamily="34" charset="0"/>
                <a:cs typeface="Tahoma" pitchFamily="34" charset="0"/>
              </a:rPr>
              <a:t>un</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champ</a:t>
            </a:r>
            <a:r>
              <a:rPr lang="sv-SE" sz="2200" dirty="0">
                <a:latin typeface="Tahoma" pitchFamily="34" charset="0"/>
                <a:ea typeface="Tahoma" pitchFamily="34" charset="0"/>
                <a:cs typeface="Tahoma" pitchFamily="34" charset="0"/>
              </a:rPr>
              <a:t> de </a:t>
            </a:r>
            <a:r>
              <a:rPr lang="sv-SE" sz="2200" dirty="0" err="1">
                <a:latin typeface="Tahoma" pitchFamily="34" charset="0"/>
                <a:ea typeface="Tahoma" pitchFamily="34" charset="0"/>
                <a:cs typeface="Tahoma" pitchFamily="34" charset="0"/>
              </a:rPr>
              <a:t>recherche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qui</a:t>
            </a:r>
            <a:r>
              <a:rPr lang="sv-SE" sz="2200" dirty="0">
                <a:latin typeface="Tahoma" pitchFamily="34" charset="0"/>
                <a:ea typeface="Tahoma" pitchFamily="34" charset="0"/>
                <a:cs typeface="Tahoma" pitchFamily="34" charset="0"/>
              </a:rPr>
              <a:t>, dans </a:t>
            </a:r>
            <a:r>
              <a:rPr lang="sv-SE" sz="2200" dirty="0" err="1">
                <a:latin typeface="Tahoma" pitchFamily="34" charset="0"/>
                <a:ea typeface="Tahoma" pitchFamily="34" charset="0"/>
                <a:cs typeface="Tahoma" pitchFamily="34" charset="0"/>
              </a:rPr>
              <a:t>ce</a:t>
            </a:r>
            <a:r>
              <a:rPr lang="sv-SE" sz="2200" dirty="0">
                <a:latin typeface="Tahoma" pitchFamily="34" charset="0"/>
                <a:ea typeface="Tahoma" pitchFamily="34" charset="0"/>
                <a:cs typeface="Tahoma" pitchFamily="34" charset="0"/>
              </a:rPr>
              <a:t> </a:t>
            </a:r>
            <a:r>
              <a:rPr lang="sv-SE" sz="2200" dirty="0" err="1">
                <a:latin typeface="Tahoma" pitchFamily="34" charset="0"/>
                <a:ea typeface="Tahoma" pitchFamily="34" charset="0"/>
                <a:cs typeface="Tahoma" pitchFamily="34" charset="0"/>
              </a:rPr>
              <a:t>cas</a:t>
            </a:r>
            <a:r>
              <a:rPr lang="sv-SE" sz="2200" dirty="0">
                <a:latin typeface="Tahoma" pitchFamily="34" charset="0"/>
                <a:ea typeface="Tahoma" pitchFamily="34" charset="0"/>
                <a:cs typeface="Tahoma" pitchFamily="34" charset="0"/>
              </a:rPr>
              <a:t>, est </a:t>
            </a:r>
            <a:r>
              <a:rPr lang="sv-SE" sz="2200" dirty="0" err="1">
                <a:latin typeface="Tahoma" pitchFamily="34" charset="0"/>
                <a:ea typeface="Tahoma" pitchFamily="34" charset="0"/>
                <a:cs typeface="Tahoma" pitchFamily="34" charset="0"/>
              </a:rPr>
              <a:t>connecté</a:t>
            </a:r>
            <a:r>
              <a:rPr lang="sv-SE" sz="2200" dirty="0">
                <a:latin typeface="Tahoma" pitchFamily="34" charset="0"/>
                <a:ea typeface="Tahoma" pitchFamily="34" charset="0"/>
                <a:cs typeface="Tahoma" pitchFamily="34" charset="0"/>
              </a:rPr>
              <a:t> au </a:t>
            </a:r>
            <a:r>
              <a:rPr lang="sv-SE" sz="2200" dirty="0" err="1">
                <a:latin typeface="Tahoma" pitchFamily="34" charset="0"/>
                <a:ea typeface="Tahoma" pitchFamily="34" charset="0"/>
                <a:cs typeface="Tahoma" pitchFamily="34" charset="0"/>
              </a:rPr>
              <a:t>moteur</a:t>
            </a:r>
            <a:r>
              <a:rPr lang="sv-SE" sz="2200" dirty="0">
                <a:latin typeface="Tahoma" pitchFamily="34" charset="0"/>
                <a:ea typeface="Tahoma" pitchFamily="34" charset="0"/>
                <a:cs typeface="Tahoma" pitchFamily="34" charset="0"/>
              </a:rPr>
              <a:t> de </a:t>
            </a:r>
            <a:r>
              <a:rPr lang="sv-SE" sz="2200" dirty="0" err="1">
                <a:latin typeface="Tahoma" pitchFamily="34" charset="0"/>
                <a:ea typeface="Tahoma" pitchFamily="34" charset="0"/>
                <a:cs typeface="Tahoma" pitchFamily="34" charset="0"/>
              </a:rPr>
              <a:t>recherche</a:t>
            </a:r>
            <a:r>
              <a:rPr lang="sv-SE" sz="2200" dirty="0">
                <a:latin typeface="Tahoma" pitchFamily="34" charset="0"/>
                <a:ea typeface="Tahoma" pitchFamily="34" charset="0"/>
                <a:cs typeface="Tahoma" pitchFamily="34" charset="0"/>
              </a:rPr>
              <a:t> Google.</a:t>
            </a:r>
          </a:p>
        </p:txBody>
      </p:sp>
      <p:pic>
        <p:nvPicPr>
          <p:cNvPr id="9220"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7486"/>
          <a:stretch/>
        </p:blipFill>
        <p:spPr>
          <a:xfrm>
            <a:off x="251520" y="3861049"/>
            <a:ext cx="8382568" cy="1061050"/>
          </a:xfrm>
          <a:solidFill>
            <a:schemeClr val="accent1">
              <a:lumMod val="40000"/>
              <a:lumOff val="60000"/>
            </a:schemeClr>
          </a:solidFill>
          <a:ln>
            <a:solidFill>
              <a:schemeClr val="tx1"/>
            </a:solidFill>
          </a:ln>
        </p:spPr>
      </p:pic>
      <p:sp>
        <p:nvSpPr>
          <p:cNvPr id="22" name="AutoShape 18"/>
          <p:cNvSpPr>
            <a:spLocks noChangeArrowheads="1"/>
          </p:cNvSpPr>
          <p:nvPr/>
        </p:nvSpPr>
        <p:spPr bwMode="auto">
          <a:xfrm>
            <a:off x="7884368" y="5517232"/>
            <a:ext cx="682707" cy="403809"/>
          </a:xfrm>
          <a:prstGeom prst="wedgeRoundRectCallout">
            <a:avLst>
              <a:gd name="adj1" fmla="val 43902"/>
              <a:gd name="adj2" fmla="val -367286"/>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Menu</a:t>
            </a:r>
            <a:r>
              <a:rPr lang="sv-SE" sz="1200" b="1" dirty="0">
                <a:solidFill>
                  <a:srgbClr val="FF0000"/>
                </a:solidFill>
                <a:ea typeface="Tahoma" pitchFamily="34" charset="0"/>
                <a:cs typeface="Tahoma" pitchFamily="34" charset="0"/>
              </a:rPr>
              <a:t> </a:t>
            </a:r>
            <a:endParaRPr lang="sv-SE" sz="1200" b="1" dirty="0">
              <a:ea typeface="Tahoma" pitchFamily="34" charset="0"/>
              <a:cs typeface="Tahoma" pitchFamily="34" charset="0"/>
            </a:endParaRPr>
          </a:p>
        </p:txBody>
      </p:sp>
      <p:sp>
        <p:nvSpPr>
          <p:cNvPr id="23" name="AutoShape 18"/>
          <p:cNvSpPr>
            <a:spLocks noChangeArrowheads="1"/>
          </p:cNvSpPr>
          <p:nvPr/>
        </p:nvSpPr>
        <p:spPr bwMode="auto">
          <a:xfrm>
            <a:off x="4572000" y="3057920"/>
            <a:ext cx="682707" cy="403809"/>
          </a:xfrm>
          <a:prstGeom prst="wedgeRoundRectCallout">
            <a:avLst>
              <a:gd name="adj1" fmla="val -77"/>
              <a:gd name="adj2" fmla="val 217412"/>
              <a:gd name="adj3" fmla="val 16667"/>
            </a:avLst>
          </a:prstGeom>
          <a:solidFill>
            <a:schemeClr val="accent1">
              <a:lumMod val="40000"/>
              <a:lumOff val="60000"/>
            </a:schemeClr>
          </a:solidFill>
          <a:ln w="9525">
            <a:solidFill>
              <a:schemeClr val="tx1"/>
            </a:solidFill>
            <a:miter lim="800000"/>
            <a:headEnd/>
            <a:tailEnd/>
          </a:ln>
        </p:spPr>
        <p:txBody>
          <a:bodyPr/>
          <a:lstStyle/>
          <a:p>
            <a:pPr algn="ctr"/>
            <a:r>
              <a:rPr lang="sv-SE" sz="1200" b="1" dirty="0">
                <a:ea typeface="Tahoma" pitchFamily="34" charset="0"/>
                <a:cs typeface="Tahoma" pitchFamily="34" charset="0"/>
              </a:rPr>
              <a:t>URL</a:t>
            </a:r>
            <a:r>
              <a:rPr lang="sv-SE" sz="1200" b="1" dirty="0">
                <a:solidFill>
                  <a:srgbClr val="FF0000"/>
                </a:solidFill>
                <a:ea typeface="Tahoma" pitchFamily="34" charset="0"/>
                <a:cs typeface="Tahoma" pitchFamily="34" charset="0"/>
              </a:rPr>
              <a:t> </a:t>
            </a:r>
            <a:endParaRPr lang="sv-SE" sz="1200" b="1" dirty="0">
              <a:ea typeface="Tahoma" pitchFamily="34" charset="0"/>
              <a:cs typeface="Tahoma" pitchFamily="34" charset="0"/>
            </a:endParaRPr>
          </a:p>
        </p:txBody>
      </p:sp>
      <p:sp>
        <p:nvSpPr>
          <p:cNvPr id="24" name="AutoShape 18"/>
          <p:cNvSpPr>
            <a:spLocks noChangeArrowheads="1"/>
          </p:cNvSpPr>
          <p:nvPr/>
        </p:nvSpPr>
        <p:spPr bwMode="auto">
          <a:xfrm>
            <a:off x="395536" y="5635489"/>
            <a:ext cx="1172075" cy="571103"/>
          </a:xfrm>
          <a:prstGeom prst="wedgeRoundRectCallout">
            <a:avLst>
              <a:gd name="adj1" fmla="val 819"/>
              <a:gd name="adj2" fmla="val -278866"/>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Rafraîchir</a:t>
            </a:r>
            <a:r>
              <a:rPr lang="sv-SE" sz="1200" b="1" dirty="0">
                <a:ea typeface="Tahoma" pitchFamily="34" charset="0"/>
                <a:cs typeface="Tahoma" pitchFamily="34" charset="0"/>
              </a:rPr>
              <a:t> la page</a:t>
            </a:r>
          </a:p>
        </p:txBody>
      </p:sp>
      <p:sp>
        <p:nvSpPr>
          <p:cNvPr id="25" name="AutoShape 18"/>
          <p:cNvSpPr>
            <a:spLocks noChangeArrowheads="1"/>
          </p:cNvSpPr>
          <p:nvPr/>
        </p:nvSpPr>
        <p:spPr bwMode="auto">
          <a:xfrm>
            <a:off x="179512" y="3147659"/>
            <a:ext cx="1656184" cy="314070"/>
          </a:xfrm>
          <a:prstGeom prst="wedgeRoundRectCallout">
            <a:avLst>
              <a:gd name="adj1" fmla="val -32057"/>
              <a:gd name="adj2" fmla="val 259457"/>
              <a:gd name="adj3" fmla="val 16667"/>
            </a:avLst>
          </a:prstGeom>
          <a:solidFill>
            <a:schemeClr val="accent1">
              <a:lumMod val="40000"/>
              <a:lumOff val="60000"/>
            </a:schemeClr>
          </a:solidFill>
          <a:ln w="9525">
            <a:solidFill>
              <a:schemeClr val="tx1"/>
            </a:solidFill>
            <a:miter lim="800000"/>
            <a:headEnd/>
            <a:tailEnd/>
          </a:ln>
        </p:spPr>
        <p:txBody>
          <a:bodyPr/>
          <a:lstStyle/>
          <a:p>
            <a:r>
              <a:rPr lang="sv-SE" sz="1200" b="1" dirty="0" err="1">
                <a:ea typeface="Tahoma" pitchFamily="34" charset="0"/>
                <a:cs typeface="Tahoma" pitchFamily="34" charset="0"/>
              </a:rPr>
              <a:t>Avancer</a:t>
            </a:r>
            <a:r>
              <a:rPr lang="sv-SE" sz="1200" b="1" dirty="0">
                <a:ea typeface="Tahoma" pitchFamily="34" charset="0"/>
                <a:cs typeface="Tahoma" pitchFamily="34" charset="0"/>
              </a:rPr>
              <a:t> et </a:t>
            </a:r>
            <a:r>
              <a:rPr lang="sv-SE" sz="1200" b="1" dirty="0" err="1">
                <a:ea typeface="Tahoma" pitchFamily="34" charset="0"/>
                <a:cs typeface="Tahoma" pitchFamily="34" charset="0"/>
              </a:rPr>
              <a:t>reculer</a:t>
            </a:r>
            <a:endParaRPr lang="sv-SE" sz="1200" b="1"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xEl>
                                              <p:pRg st="0" end="0"/>
                                            </p:txEl>
                                          </p:spTgt>
                                        </p:tgtEl>
                                        <p:attrNameLst>
                                          <p:attrName>style.visibility</p:attrName>
                                        </p:attrNameLst>
                                      </p:cBhvr>
                                      <p:to>
                                        <p:strVal val="visible"/>
                                      </p:to>
                                    </p:set>
                                    <p:animEffect transition="in" filter="barn(inVertical)">
                                      <p:cBhvr>
                                        <p:cTn id="12" dur="500"/>
                                        <p:tgtEl>
                                          <p:spTgt spid="16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arn(inVertic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build="p"/>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0"/>
            <a:ext cx="8229600" cy="1371600"/>
          </a:xfrm>
        </p:spPr>
        <p:txBody>
          <a:bodyPr>
            <a:normAutofit/>
          </a:bodyPr>
          <a:lstStyle/>
          <a:p>
            <a:pPr algn="l" rtl="1" eaLnBrk="1" hangingPunct="1">
              <a:defRPr/>
            </a:pPr>
            <a:r>
              <a:rPr lang="en-US" sz="4000" dirty="0">
                <a:solidFill>
                  <a:schemeClr val="tx2"/>
                </a:solidFill>
                <a:latin typeface="Tahoma" pitchFamily="34" charset="0"/>
                <a:ea typeface="Tahoma" pitchFamily="34" charset="0"/>
                <a:cs typeface="Tahoma" pitchFamily="34" charset="0"/>
              </a:rPr>
              <a:t>Menu</a:t>
            </a:r>
            <a:endParaRPr lang="sv-SE" sz="4000" dirty="0">
              <a:solidFill>
                <a:schemeClr val="tx2"/>
              </a:solidFill>
              <a:latin typeface="Tahoma" pitchFamily="34" charset="0"/>
              <a:ea typeface="Tahoma" pitchFamily="34" charset="0"/>
              <a:cs typeface="Tahoma" pitchFamily="34" charset="0"/>
            </a:endParaRPr>
          </a:p>
        </p:txBody>
      </p:sp>
      <p:sp>
        <p:nvSpPr>
          <p:cNvPr id="18436" name="Rectangle 4"/>
          <p:cNvSpPr>
            <a:spLocks noGrp="1" noChangeArrowheads="1"/>
          </p:cNvSpPr>
          <p:nvPr>
            <p:ph type="body" sz="half" idx="1"/>
          </p:nvPr>
        </p:nvSpPr>
        <p:spPr>
          <a:xfrm>
            <a:off x="395537" y="1484785"/>
            <a:ext cx="2520280" cy="2160239"/>
          </a:xfrm>
        </p:spPr>
        <p:txBody>
          <a:bodyPr>
            <a:normAutofit/>
          </a:bodyPr>
          <a:lstStyle/>
          <a:p>
            <a:pPr>
              <a:buNone/>
              <a:defRPr/>
            </a:pPr>
            <a:r>
              <a:rPr lang="sv-SE" sz="2800" dirty="0" err="1">
                <a:latin typeface="Tahoma" pitchFamily="34" charset="0"/>
                <a:ea typeface="Tahoma" pitchFamily="34" charset="0"/>
                <a:cs typeface="Tahoma" pitchFamily="34" charset="0"/>
              </a:rPr>
              <a:t>Contient</a:t>
            </a:r>
            <a:r>
              <a:rPr lang="sv-SE" sz="2800" dirty="0">
                <a:latin typeface="Tahoma" pitchFamily="34" charset="0"/>
                <a:ea typeface="Tahoma" pitchFamily="34" charset="0"/>
                <a:cs typeface="Tahoma" pitchFamily="34" charset="0"/>
              </a:rPr>
              <a:t> les</a:t>
            </a:r>
          </a:p>
          <a:p>
            <a:pPr>
              <a:buNone/>
              <a:defRPr/>
            </a:pPr>
            <a:r>
              <a:rPr lang="sv-SE" sz="2800" dirty="0" err="1">
                <a:latin typeface="Tahoma" pitchFamily="34" charset="0"/>
                <a:ea typeface="Tahoma" pitchFamily="34" charset="0"/>
                <a:cs typeface="Tahoma" pitchFamily="34" charset="0"/>
              </a:rPr>
              <a:t>menus</a:t>
            </a:r>
            <a:r>
              <a:rPr lang="sv-SE" sz="2800" dirty="0">
                <a:latin typeface="Tahoma" pitchFamily="34" charset="0"/>
                <a:ea typeface="Tahoma" pitchFamily="34" charset="0"/>
                <a:cs typeface="Tahoma" pitchFamily="34" charset="0"/>
              </a:rPr>
              <a:t> les plus</a:t>
            </a:r>
          </a:p>
          <a:p>
            <a:pPr>
              <a:buNone/>
              <a:defRPr/>
            </a:pPr>
            <a:r>
              <a:rPr lang="sv-SE" sz="2800" dirty="0" err="1">
                <a:latin typeface="Tahoma" pitchFamily="34" charset="0"/>
                <a:ea typeface="Tahoma" pitchFamily="34" charset="0"/>
                <a:cs typeface="Tahoma" pitchFamily="34" charset="0"/>
              </a:rPr>
              <a:t>importants</a:t>
            </a:r>
            <a:r>
              <a:rPr lang="sv-SE" sz="2800" dirty="0">
                <a:latin typeface="Tahoma" pitchFamily="34" charset="0"/>
                <a:ea typeface="Tahoma" pitchFamily="34" charset="0"/>
                <a:cs typeface="Tahoma" pitchFamily="34" charset="0"/>
              </a:rPr>
              <a:t>.</a:t>
            </a:r>
          </a:p>
        </p:txBody>
      </p:sp>
      <p:pic>
        <p:nvPicPr>
          <p:cNvPr id="10244"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83309" y="522057"/>
            <a:ext cx="3273067" cy="4805774"/>
          </a:xfrm>
        </p:spPr>
      </p:pic>
      <p:sp>
        <p:nvSpPr>
          <p:cNvPr id="6" name="Rectangle 5"/>
          <p:cNvSpPr txBox="1">
            <a:spLocks noChangeArrowheads="1"/>
          </p:cNvSpPr>
          <p:nvPr/>
        </p:nvSpPr>
        <p:spPr bwMode="auto">
          <a:xfrm>
            <a:off x="395537" y="3644115"/>
            <a:ext cx="3528392" cy="2215133"/>
          </a:xfrm>
          <a:prstGeom prst="rect">
            <a:avLst/>
          </a:prstGeom>
          <a:noFill/>
          <a:ln w="9525">
            <a:noFill/>
            <a:miter lim="800000"/>
            <a:headEnd/>
            <a:tailEnd/>
          </a:ln>
          <a:effectLst/>
        </p:spPr>
        <p:txBody>
          <a:bodyPr/>
          <a:lstStyle/>
          <a:p>
            <a:pPr marL="342900" indent="-342900" algn="l">
              <a:spcBef>
                <a:spcPct val="20000"/>
              </a:spcBef>
              <a:buClr>
                <a:schemeClr val="hlink"/>
              </a:buClr>
              <a:buSzPct val="65000"/>
              <a:defRPr/>
            </a:pPr>
            <a:r>
              <a:rPr lang="sv-SE" sz="2800" kern="0" dirty="0" err="1">
                <a:ea typeface="Tahoma" pitchFamily="34" charset="0"/>
                <a:cs typeface="Tahoma" pitchFamily="34" charset="0"/>
              </a:rPr>
              <a:t>Contient</a:t>
            </a:r>
            <a:r>
              <a:rPr lang="sv-SE" sz="2800" kern="0" dirty="0">
                <a:ea typeface="Tahoma" pitchFamily="34" charset="0"/>
                <a:cs typeface="Tahoma" pitchFamily="34" charset="0"/>
              </a:rPr>
              <a:t> les </a:t>
            </a:r>
            <a:r>
              <a:rPr lang="sv-SE" sz="2800" kern="0" dirty="0" err="1">
                <a:ea typeface="Tahoma" pitchFamily="34" charset="0"/>
                <a:cs typeface="Tahoma" pitchFamily="34" charset="0"/>
              </a:rPr>
              <a:t>outils</a:t>
            </a:r>
            <a:endParaRPr lang="sv-SE" sz="2800" kern="0" dirty="0">
              <a:ea typeface="Tahoma" pitchFamily="34" charset="0"/>
              <a:cs typeface="Tahoma" pitchFamily="34" charset="0"/>
            </a:endParaRPr>
          </a:p>
          <a:p>
            <a:pPr marL="342900" indent="-342900" algn="l">
              <a:spcBef>
                <a:spcPct val="20000"/>
              </a:spcBef>
              <a:buClr>
                <a:schemeClr val="hlink"/>
              </a:buClr>
              <a:buSzPct val="65000"/>
              <a:defRPr/>
            </a:pPr>
            <a:r>
              <a:rPr lang="sv-SE" sz="2800" kern="0" dirty="0">
                <a:ea typeface="Tahoma" pitchFamily="34" charset="0"/>
                <a:cs typeface="Tahoma" pitchFamily="34" charset="0"/>
              </a:rPr>
              <a:t>les plus </a:t>
            </a:r>
            <a:r>
              <a:rPr lang="sv-SE" sz="2800" kern="0" dirty="0" err="1">
                <a:ea typeface="Tahoma" pitchFamily="34" charset="0"/>
                <a:cs typeface="Tahoma" pitchFamily="34" charset="0"/>
              </a:rPr>
              <a:t>importants</a:t>
            </a:r>
            <a:r>
              <a:rPr lang="sv-SE" sz="2800" kern="0" dirty="0">
                <a:ea typeface="Tahoma" pitchFamily="34" charset="0"/>
                <a:cs typeface="Tahoma" pitchFamily="34" charset="0"/>
              </a:rPr>
              <a:t> :</a:t>
            </a:r>
          </a:p>
          <a:p>
            <a:pPr marL="342900" indent="-342900" algn="l">
              <a:spcBef>
                <a:spcPct val="20000"/>
              </a:spcBef>
              <a:buClr>
                <a:schemeClr val="hlink"/>
              </a:buClr>
              <a:buSzPct val="65000"/>
              <a:defRPr/>
            </a:pPr>
            <a:r>
              <a:rPr lang="sv-SE" sz="2800" kern="0" dirty="0" err="1">
                <a:ea typeface="Tahoma" pitchFamily="34" charset="0"/>
                <a:cs typeface="Tahoma" pitchFamily="34" charset="0"/>
              </a:rPr>
              <a:t>imprimante</a:t>
            </a:r>
            <a:r>
              <a:rPr lang="sv-SE" sz="2800" kern="0" dirty="0">
                <a:ea typeface="Tahoma" pitchFamily="34" charset="0"/>
                <a:cs typeface="Tahoma" pitchFamily="34" charset="0"/>
              </a:rPr>
              <a:t>, page de</a:t>
            </a:r>
          </a:p>
          <a:p>
            <a:pPr marL="342900" indent="-342900" algn="l">
              <a:spcBef>
                <a:spcPct val="20000"/>
              </a:spcBef>
              <a:buClr>
                <a:schemeClr val="hlink"/>
              </a:buClr>
              <a:buSzPct val="65000"/>
              <a:defRPr/>
            </a:pPr>
            <a:r>
              <a:rPr lang="sv-SE" sz="2800" kern="0" dirty="0" err="1">
                <a:ea typeface="Tahoma" pitchFamily="34" charset="0"/>
                <a:cs typeface="Tahoma" pitchFamily="34" charset="0"/>
              </a:rPr>
              <a:t>démarrage</a:t>
            </a:r>
            <a:r>
              <a:rPr lang="sv-SE" sz="2800" kern="0" dirty="0">
                <a:ea typeface="Tahoma" pitchFamily="34" charset="0"/>
                <a:cs typeface="Tahoma" pitchFamily="34" charset="0"/>
              </a:rPr>
              <a:t>, etc.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barn(inVertical)">
                                      <p:cBhvr>
                                        <p:cTn id="12" dur="500"/>
                                        <p:tgtEl>
                                          <p:spTgt spid="184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barn(inVertical)">
                                      <p:cBhvr>
                                        <p:cTn id="17" dur="500"/>
                                        <p:tgtEl>
                                          <p:spTgt spid="184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barn(inVertical)">
                                      <p:cBhvr>
                                        <p:cTn id="22" dur="500"/>
                                        <p:tgtEl>
                                          <p:spTgt spid="102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barn(inVertical)">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barn(inVertical)">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barn(inVertical)">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6"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4867</TotalTime>
  <Words>1865</Words>
  <Application>Microsoft Office PowerPoint</Application>
  <PresentationFormat>Bildspel på skärmen (4:3)</PresentationFormat>
  <Paragraphs>156</Paragraphs>
  <Slides>30</Slides>
  <Notes>1</Notes>
  <HiddenSlides>3</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30</vt:i4>
      </vt:variant>
    </vt:vector>
  </HeadingPairs>
  <TitlesOfParts>
    <vt:vector size="34" baseType="lpstr">
      <vt:lpstr>Arial</vt:lpstr>
      <vt:lpstr>Calibri</vt:lpstr>
      <vt:lpstr>Tahoma</vt:lpstr>
      <vt:lpstr>Office-tema</vt:lpstr>
      <vt:lpstr>PowerPoint-presentation</vt:lpstr>
      <vt:lpstr>Internet </vt:lpstr>
      <vt:lpstr>Internet : un réseau mondial</vt:lpstr>
      <vt:lpstr>Le navigateur</vt:lpstr>
      <vt:lpstr>Les adresses Internet</vt:lpstr>
      <vt:lpstr>Interfaces du navigateur</vt:lpstr>
      <vt:lpstr>L’espace de titre </vt:lpstr>
      <vt:lpstr> L’espace d’adresse </vt:lpstr>
      <vt:lpstr>Menu</vt:lpstr>
      <vt:lpstr>Favoris/Marque-pages </vt:lpstr>
      <vt:lpstr>PowerPoint-presentation</vt:lpstr>
      <vt:lpstr>Page de démarrage/Home Page</vt:lpstr>
      <vt:lpstr>PowerPoint-presentation</vt:lpstr>
      <vt:lpstr>Ajouter et supprimer des Favoris/Marque-pages</vt:lpstr>
      <vt:lpstr>PowerPoint-presentation</vt:lpstr>
      <vt:lpstr>Supprimez l’historique Internet et les fichiers provisoires.   </vt:lpstr>
      <vt:lpstr>PowerPoint-presentation</vt:lpstr>
      <vt:lpstr>Imprimer depuis des pages Internet</vt:lpstr>
      <vt:lpstr>Sauvegarder une image d’un site Internet</vt:lpstr>
      <vt:lpstr>PowerPoint-presentation</vt:lpstr>
      <vt:lpstr>Service de recherce et moteurs de recherche</vt:lpstr>
      <vt:lpstr>PowerPoint-presentation</vt:lpstr>
      <vt:lpstr>PowerPoint-presentation</vt:lpstr>
      <vt:lpstr>PowerPoint-presentation</vt:lpstr>
      <vt:lpstr>PowerPoint-presentation</vt:lpstr>
      <vt:lpstr>PowerPoint-presentation</vt:lpstr>
      <vt:lpstr>PowerPoint-presentation</vt:lpstr>
      <vt:lpstr>F) Plus  Sous Plus vous trouverez plus de fonctions, voir ci-dessous.</vt:lpstr>
      <vt:lpstr>PowerPoint-presentation</vt:lpstr>
      <vt:lpstr>PowerPoint-presentation</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360</cp:revision>
  <dcterms:created xsi:type="dcterms:W3CDTF">2011-12-03T10:09:13Z</dcterms:created>
  <dcterms:modified xsi:type="dcterms:W3CDTF">2023-01-10T08:58:07Z</dcterms:modified>
</cp:coreProperties>
</file>